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2" r:id="rId26"/>
    <p:sldId id="283" r:id="rId27"/>
    <p:sldId id="284" r:id="rId28"/>
    <p:sldId id="285" r:id="rId29"/>
    <p:sldId id="286" r:id="rId30"/>
    <p:sldId id="279" r:id="rId31"/>
    <p:sldId id="280" r:id="rId32"/>
    <p:sldId id="297" r:id="rId33"/>
    <p:sldId id="298" r:id="rId34"/>
    <p:sldId id="293" r:id="rId35"/>
    <p:sldId id="287" r:id="rId36"/>
    <p:sldId id="288" r:id="rId37"/>
    <p:sldId id="289" r:id="rId38"/>
    <p:sldId id="290" r:id="rId39"/>
    <p:sldId id="291" r:id="rId40"/>
    <p:sldId id="292" r:id="rId41"/>
    <p:sldId id="301" r:id="rId42"/>
    <p:sldId id="302" r:id="rId43"/>
    <p:sldId id="303" r:id="rId44"/>
    <p:sldId id="304" r:id="rId45"/>
    <p:sldId id="305" r:id="rId46"/>
    <p:sldId id="306" r:id="rId47"/>
    <p:sldId id="307" r:id="rId48"/>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96" y="66"/>
      </p:cViewPr>
      <p:guideLst>
        <p:guide orient="horz" pos="2160"/>
        <p:guide pos="292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hteck 3073">
            <a:extLst>
              <a:ext uri="{FF2B5EF4-FFF2-40B4-BE49-F238E27FC236}">
                <a16:creationId xmlns:a16="http://schemas.microsoft.com/office/drawing/2014/main" id="{2C2ABC68-7E6A-449D-BA09-639459A031CC}"/>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defRPr sz="1000" i="1">
                <a:latin typeface="Times New Roman" panose="02020603050405020304" pitchFamily="18" charset="0"/>
              </a:defRPr>
            </a:lvl1pPr>
          </a:lstStyle>
          <a:p>
            <a:endParaRPr lang="de-DE" altLang="de-DE"/>
          </a:p>
        </p:txBody>
      </p:sp>
      <p:sp>
        <p:nvSpPr>
          <p:cNvPr id="50179" name="Rechteck 3074">
            <a:extLst>
              <a:ext uri="{FF2B5EF4-FFF2-40B4-BE49-F238E27FC236}">
                <a16:creationId xmlns:a16="http://schemas.microsoft.com/office/drawing/2014/main" id="{44268563-C653-4D7D-B57C-A85C2259275E}"/>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lgn="r">
              <a:defRPr sz="1000" i="1">
                <a:latin typeface="Times New Roman" panose="02020603050405020304" pitchFamily="18" charset="0"/>
              </a:defRPr>
            </a:lvl1pPr>
          </a:lstStyle>
          <a:p>
            <a:endParaRPr lang="de-DE" altLang="de-DE"/>
          </a:p>
        </p:txBody>
      </p:sp>
      <p:sp>
        <p:nvSpPr>
          <p:cNvPr id="50180" name="Rechteck 3075">
            <a:extLst>
              <a:ext uri="{FF2B5EF4-FFF2-40B4-BE49-F238E27FC236}">
                <a16:creationId xmlns:a16="http://schemas.microsoft.com/office/drawing/2014/main" id="{AD50CC07-29AD-4076-9B41-E60105C5E154}"/>
              </a:ext>
            </a:extLst>
          </p:cNvPr>
          <p:cNvSpPr>
            <a:spLocks noRot="1" noChangeArrowheads="1" noTextEdit="1"/>
          </p:cNvSpPr>
          <p:nvPr>
            <p:ph type="sldImg" idx="2"/>
          </p:nvPr>
        </p:nvSpPr>
        <p:spPr bwMode="auto">
          <a:xfrm>
            <a:off x="1149350" y="692150"/>
            <a:ext cx="4559300" cy="3416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077" name="Rechteck 3076">
            <a:extLst>
              <a:ext uri="{FF2B5EF4-FFF2-40B4-BE49-F238E27FC236}">
                <a16:creationId xmlns:a16="http://schemas.microsoft.com/office/drawing/2014/main" id="{16DE8898-2CBA-4D6F-838B-AA4A73BC3B76}"/>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0182" name="Rechteck 3077">
            <a:extLst>
              <a:ext uri="{FF2B5EF4-FFF2-40B4-BE49-F238E27FC236}">
                <a16:creationId xmlns:a16="http://schemas.microsoft.com/office/drawing/2014/main" id="{78BA566B-B61C-4C2F-9EE0-87FE762F1A8F}"/>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defRPr sz="1000" i="1">
                <a:latin typeface="Times New Roman" panose="02020603050405020304" pitchFamily="18" charset="0"/>
              </a:defRPr>
            </a:lvl1pPr>
          </a:lstStyle>
          <a:p>
            <a:endParaRPr lang="de-DE" altLang="de-DE"/>
          </a:p>
        </p:txBody>
      </p:sp>
      <p:sp>
        <p:nvSpPr>
          <p:cNvPr id="3079" name="Rechteck 3078">
            <a:extLst>
              <a:ext uri="{FF2B5EF4-FFF2-40B4-BE49-F238E27FC236}">
                <a16:creationId xmlns:a16="http://schemas.microsoft.com/office/drawing/2014/main" id="{30014BE1-DF2E-4DA8-A568-7854D3C1766E}"/>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lgn="r">
              <a:defRPr sz="1000" i="1">
                <a:latin typeface="Times New Roman" panose="02020603050405020304" pitchFamily="18" charset="0"/>
              </a:defRPr>
            </a:lvl1pPr>
          </a:lstStyle>
          <a:p>
            <a:fld id="{8CD0C30D-BDFD-414F-AD1E-A7F42D6C4441}"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6" name="Gruppieren 34">
            <a:extLst>
              <a:ext uri="{FF2B5EF4-FFF2-40B4-BE49-F238E27FC236}">
                <a16:creationId xmlns:a16="http://schemas.microsoft.com/office/drawing/2014/main" id="{6B2AB320-2074-4E27-B1A1-2C975B3FFDAE}"/>
              </a:ext>
            </a:extLst>
          </p:cNvPr>
          <p:cNvGrpSpPr>
            <a:grpSpLocks/>
          </p:cNvGrpSpPr>
          <p:nvPr userDrawn="1"/>
        </p:nvGrpSpPr>
        <p:grpSpPr bwMode="auto">
          <a:xfrm>
            <a:off x="0" y="533400"/>
            <a:ext cx="9177338" cy="6324600"/>
            <a:chOff x="0" y="336"/>
            <a:chExt cx="5781" cy="3984"/>
          </a:xfrm>
        </p:grpSpPr>
        <p:sp>
          <p:nvSpPr>
            <p:cNvPr id="7" name="Rechteck 35">
              <a:extLst>
                <a:ext uri="{FF2B5EF4-FFF2-40B4-BE49-F238E27FC236}">
                  <a16:creationId xmlns:a16="http://schemas.microsoft.com/office/drawing/2014/main" id="{35431DC3-DC36-40F3-A030-0896C50C0E0D}"/>
                </a:ext>
              </a:extLst>
            </p:cNvPr>
            <p:cNvSpPr>
              <a:spLocks noChangeArrowheads="1"/>
            </p:cNvSpPr>
            <p:nvPr/>
          </p:nvSpPr>
          <p:spPr bwMode="ltGray">
            <a:xfrm>
              <a:off x="0" y="3900"/>
              <a:ext cx="5774" cy="412"/>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8" name="Gruppieren 36">
              <a:extLst>
                <a:ext uri="{FF2B5EF4-FFF2-40B4-BE49-F238E27FC236}">
                  <a16:creationId xmlns:a16="http://schemas.microsoft.com/office/drawing/2014/main" id="{ABBE50BB-5C8C-400A-8E43-178B9C2945C3}"/>
                </a:ext>
              </a:extLst>
            </p:cNvPr>
            <p:cNvGrpSpPr>
              <a:grpSpLocks/>
            </p:cNvGrpSpPr>
            <p:nvPr userDrawn="1"/>
          </p:nvGrpSpPr>
          <p:grpSpPr bwMode="auto">
            <a:xfrm>
              <a:off x="0" y="336"/>
              <a:ext cx="1441" cy="3984"/>
              <a:chOff x="0" y="336"/>
              <a:chExt cx="1441" cy="3984"/>
            </a:xfrm>
          </p:grpSpPr>
          <p:sp>
            <p:nvSpPr>
              <p:cNvPr id="29" name="Form 57">
                <a:extLst>
                  <a:ext uri="{FF2B5EF4-FFF2-40B4-BE49-F238E27FC236}">
                    <a16:creationId xmlns:a16="http://schemas.microsoft.com/office/drawing/2014/main" id="{1CA02828-7F6A-4464-9D7A-E9CAADAAA12F}"/>
                  </a:ext>
                </a:extLst>
              </p:cNvPr>
              <p:cNvSpPr>
                <a:spLocks/>
              </p:cNvSpPr>
              <p:nvPr/>
            </p:nvSpPr>
            <p:spPr bwMode="ltGray">
              <a:xfrm>
                <a:off x="200" y="1331"/>
                <a:ext cx="237" cy="2989"/>
              </a:xfrm>
              <a:custGeom>
                <a:avLst/>
                <a:gdLst>
                  <a:gd name="T0" fmla="*/ 0 w 237"/>
                  <a:gd name="T1" fmla="*/ 178 h 2989"/>
                  <a:gd name="T2" fmla="*/ 35 w 237"/>
                  <a:gd name="T3" fmla="*/ 874 h 2989"/>
                  <a:gd name="T4" fmla="*/ 70 w 237"/>
                  <a:gd name="T5" fmla="*/ 1436 h 2989"/>
                  <a:gd name="T6" fmla="*/ 95 w 237"/>
                  <a:gd name="T7" fmla="*/ 1851 h 2989"/>
                  <a:gd name="T8" fmla="*/ 88 w 237"/>
                  <a:gd name="T9" fmla="*/ 2988 h 2989"/>
                  <a:gd name="T10" fmla="*/ 135 w 237"/>
                  <a:gd name="T11" fmla="*/ 2988 h 2989"/>
                  <a:gd name="T12" fmla="*/ 156 w 237"/>
                  <a:gd name="T13" fmla="*/ 1773 h 2989"/>
                  <a:gd name="T14" fmla="*/ 165 w 237"/>
                  <a:gd name="T15" fmla="*/ 1409 h 2989"/>
                  <a:gd name="T16" fmla="*/ 182 w 237"/>
                  <a:gd name="T17" fmla="*/ 1069 h 2989"/>
                  <a:gd name="T18" fmla="*/ 193 w 237"/>
                  <a:gd name="T19" fmla="*/ 812 h 2989"/>
                  <a:gd name="T20" fmla="*/ 212 w 237"/>
                  <a:gd name="T21" fmla="*/ 440 h 2989"/>
                  <a:gd name="T22" fmla="*/ 236 w 237"/>
                  <a:gd name="T23" fmla="*/ 120 h 2989"/>
                  <a:gd name="T24" fmla="*/ 221 w 237"/>
                  <a:gd name="T25" fmla="*/ 38 h 2989"/>
                  <a:gd name="T26" fmla="*/ 196 w 237"/>
                  <a:gd name="T27" fmla="*/ 0 h 2989"/>
                  <a:gd name="T28" fmla="*/ 168 w 237"/>
                  <a:gd name="T29" fmla="*/ 394 h 2989"/>
                  <a:gd name="T30" fmla="*/ 144 w 237"/>
                  <a:gd name="T31" fmla="*/ 729 h 2989"/>
                  <a:gd name="T32" fmla="*/ 135 w 237"/>
                  <a:gd name="T33" fmla="*/ 991 h 2989"/>
                  <a:gd name="T34" fmla="*/ 128 w 237"/>
                  <a:gd name="T35" fmla="*/ 1267 h 2989"/>
                  <a:gd name="T36" fmla="*/ 107 w 237"/>
                  <a:gd name="T37" fmla="*/ 1544 h 2989"/>
                  <a:gd name="T38" fmla="*/ 79 w 237"/>
                  <a:gd name="T39" fmla="*/ 1063 h 2989"/>
                  <a:gd name="T40" fmla="*/ 47 w 237"/>
                  <a:gd name="T41" fmla="*/ 609 h 2989"/>
                  <a:gd name="T42" fmla="*/ 0 w 237"/>
                  <a:gd name="T43" fmla="*/ 178 h 29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7"/>
                  <a:gd name="T67" fmla="*/ 0 h 2989"/>
                  <a:gd name="T68" fmla="*/ 0 w 237"/>
                  <a:gd name="T69" fmla="*/ 0 h 29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7" h="2989">
                    <a:moveTo>
                      <a:pt x="0" y="178"/>
                    </a:moveTo>
                    <a:lnTo>
                      <a:pt x="35" y="874"/>
                    </a:lnTo>
                    <a:lnTo>
                      <a:pt x="70" y="1436"/>
                    </a:lnTo>
                    <a:lnTo>
                      <a:pt x="95" y="1851"/>
                    </a:lnTo>
                    <a:lnTo>
                      <a:pt x="88" y="2988"/>
                    </a:lnTo>
                    <a:lnTo>
                      <a:pt x="135" y="2988"/>
                    </a:lnTo>
                    <a:lnTo>
                      <a:pt x="156" y="1773"/>
                    </a:lnTo>
                    <a:lnTo>
                      <a:pt x="165" y="1409"/>
                    </a:lnTo>
                    <a:lnTo>
                      <a:pt x="182" y="1069"/>
                    </a:lnTo>
                    <a:lnTo>
                      <a:pt x="193" y="812"/>
                    </a:lnTo>
                    <a:lnTo>
                      <a:pt x="212" y="440"/>
                    </a:lnTo>
                    <a:lnTo>
                      <a:pt x="236" y="120"/>
                    </a:lnTo>
                    <a:lnTo>
                      <a:pt x="221" y="38"/>
                    </a:lnTo>
                    <a:lnTo>
                      <a:pt x="196" y="0"/>
                    </a:lnTo>
                    <a:lnTo>
                      <a:pt x="168" y="394"/>
                    </a:lnTo>
                    <a:lnTo>
                      <a:pt x="144" y="729"/>
                    </a:lnTo>
                    <a:lnTo>
                      <a:pt x="135" y="991"/>
                    </a:lnTo>
                    <a:lnTo>
                      <a:pt x="128" y="1267"/>
                    </a:lnTo>
                    <a:lnTo>
                      <a:pt x="107" y="1544"/>
                    </a:lnTo>
                    <a:lnTo>
                      <a:pt x="79" y="1063"/>
                    </a:lnTo>
                    <a:lnTo>
                      <a:pt x="47" y="609"/>
                    </a:lnTo>
                    <a:lnTo>
                      <a:pt x="0" y="178"/>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 name="Form 58">
                <a:extLst>
                  <a:ext uri="{FF2B5EF4-FFF2-40B4-BE49-F238E27FC236}">
                    <a16:creationId xmlns:a16="http://schemas.microsoft.com/office/drawing/2014/main" id="{CE40A974-5921-42EE-9A52-8A529D24D44E}"/>
                  </a:ext>
                </a:extLst>
              </p:cNvPr>
              <p:cNvSpPr>
                <a:spLocks/>
              </p:cNvSpPr>
              <p:nvPr/>
            </p:nvSpPr>
            <p:spPr bwMode="ltGray">
              <a:xfrm>
                <a:off x="377" y="2153"/>
                <a:ext cx="380" cy="2166"/>
              </a:xfrm>
              <a:custGeom>
                <a:avLst/>
                <a:gdLst>
                  <a:gd name="T0" fmla="*/ 0 w 380"/>
                  <a:gd name="T1" fmla="*/ 525 h 2166"/>
                  <a:gd name="T2" fmla="*/ 32 w 380"/>
                  <a:gd name="T3" fmla="*/ 754 h 2166"/>
                  <a:gd name="T4" fmla="*/ 64 w 380"/>
                  <a:gd name="T5" fmla="*/ 939 h 2166"/>
                  <a:gd name="T6" fmla="*/ 85 w 380"/>
                  <a:gd name="T7" fmla="*/ 1074 h 2166"/>
                  <a:gd name="T8" fmla="*/ 54 w 380"/>
                  <a:gd name="T9" fmla="*/ 2165 h 2166"/>
                  <a:gd name="T10" fmla="*/ 103 w 380"/>
                  <a:gd name="T11" fmla="*/ 2119 h 2166"/>
                  <a:gd name="T12" fmla="*/ 140 w 380"/>
                  <a:gd name="T13" fmla="*/ 1050 h 2166"/>
                  <a:gd name="T14" fmla="*/ 145 w 380"/>
                  <a:gd name="T15" fmla="*/ 930 h 2166"/>
                  <a:gd name="T16" fmla="*/ 165 w 380"/>
                  <a:gd name="T17" fmla="*/ 818 h 2166"/>
                  <a:gd name="T18" fmla="*/ 172 w 380"/>
                  <a:gd name="T19" fmla="*/ 734 h 2166"/>
                  <a:gd name="T20" fmla="*/ 190 w 380"/>
                  <a:gd name="T21" fmla="*/ 612 h 2166"/>
                  <a:gd name="T22" fmla="*/ 210 w 380"/>
                  <a:gd name="T23" fmla="*/ 507 h 2166"/>
                  <a:gd name="T24" fmla="*/ 228 w 380"/>
                  <a:gd name="T25" fmla="*/ 414 h 2166"/>
                  <a:gd name="T26" fmla="*/ 246 w 380"/>
                  <a:gd name="T27" fmla="*/ 314 h 2166"/>
                  <a:gd name="T28" fmla="*/ 275 w 380"/>
                  <a:gd name="T29" fmla="*/ 214 h 2166"/>
                  <a:gd name="T30" fmla="*/ 308 w 380"/>
                  <a:gd name="T31" fmla="*/ 130 h 2166"/>
                  <a:gd name="T32" fmla="*/ 361 w 380"/>
                  <a:gd name="T33" fmla="*/ 50 h 2166"/>
                  <a:gd name="T34" fmla="*/ 379 w 380"/>
                  <a:gd name="T35" fmla="*/ 18 h 2166"/>
                  <a:gd name="T36" fmla="*/ 356 w 380"/>
                  <a:gd name="T37" fmla="*/ 0 h 2166"/>
                  <a:gd name="T38" fmla="*/ 322 w 380"/>
                  <a:gd name="T39" fmla="*/ 32 h 2166"/>
                  <a:gd name="T40" fmla="*/ 275 w 380"/>
                  <a:gd name="T41" fmla="*/ 109 h 2166"/>
                  <a:gd name="T42" fmla="*/ 240 w 380"/>
                  <a:gd name="T43" fmla="*/ 185 h 2166"/>
                  <a:gd name="T44" fmla="*/ 210 w 380"/>
                  <a:gd name="T45" fmla="*/ 265 h 2166"/>
                  <a:gd name="T46" fmla="*/ 193 w 380"/>
                  <a:gd name="T47" fmla="*/ 369 h 2166"/>
                  <a:gd name="T48" fmla="*/ 175 w 380"/>
                  <a:gd name="T49" fmla="*/ 467 h 2166"/>
                  <a:gd name="T50" fmla="*/ 150 w 380"/>
                  <a:gd name="T51" fmla="*/ 598 h 2166"/>
                  <a:gd name="T52" fmla="*/ 128 w 380"/>
                  <a:gd name="T53" fmla="*/ 707 h 2166"/>
                  <a:gd name="T54" fmla="*/ 120 w 380"/>
                  <a:gd name="T55" fmla="*/ 792 h 2166"/>
                  <a:gd name="T56" fmla="*/ 115 w 380"/>
                  <a:gd name="T57" fmla="*/ 883 h 2166"/>
                  <a:gd name="T58" fmla="*/ 97 w 380"/>
                  <a:gd name="T59" fmla="*/ 974 h 2166"/>
                  <a:gd name="T60" fmla="*/ 70 w 380"/>
                  <a:gd name="T61" fmla="*/ 816 h 2166"/>
                  <a:gd name="T62" fmla="*/ 42 w 380"/>
                  <a:gd name="T63" fmla="*/ 667 h 2166"/>
                  <a:gd name="T64" fmla="*/ 0 w 380"/>
                  <a:gd name="T65" fmla="*/ 525 h 2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2166"/>
                  <a:gd name="T101" fmla="*/ 0 w 380"/>
                  <a:gd name="T102" fmla="*/ 0 h 21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2166">
                    <a:moveTo>
                      <a:pt x="0" y="525"/>
                    </a:moveTo>
                    <a:lnTo>
                      <a:pt x="32" y="754"/>
                    </a:lnTo>
                    <a:lnTo>
                      <a:pt x="64" y="939"/>
                    </a:lnTo>
                    <a:lnTo>
                      <a:pt x="85" y="1074"/>
                    </a:lnTo>
                    <a:lnTo>
                      <a:pt x="54" y="2165"/>
                    </a:lnTo>
                    <a:lnTo>
                      <a:pt x="103" y="2119"/>
                    </a:lnTo>
                    <a:lnTo>
                      <a:pt x="140" y="1050"/>
                    </a:lnTo>
                    <a:lnTo>
                      <a:pt x="145" y="930"/>
                    </a:lnTo>
                    <a:lnTo>
                      <a:pt x="165" y="818"/>
                    </a:lnTo>
                    <a:lnTo>
                      <a:pt x="172" y="734"/>
                    </a:lnTo>
                    <a:lnTo>
                      <a:pt x="190" y="612"/>
                    </a:lnTo>
                    <a:lnTo>
                      <a:pt x="210" y="507"/>
                    </a:lnTo>
                    <a:lnTo>
                      <a:pt x="228" y="414"/>
                    </a:lnTo>
                    <a:lnTo>
                      <a:pt x="246" y="314"/>
                    </a:lnTo>
                    <a:lnTo>
                      <a:pt x="275" y="214"/>
                    </a:lnTo>
                    <a:lnTo>
                      <a:pt x="308" y="130"/>
                    </a:lnTo>
                    <a:lnTo>
                      <a:pt x="361" y="50"/>
                    </a:lnTo>
                    <a:lnTo>
                      <a:pt x="379" y="18"/>
                    </a:lnTo>
                    <a:lnTo>
                      <a:pt x="356" y="0"/>
                    </a:lnTo>
                    <a:lnTo>
                      <a:pt x="322" y="32"/>
                    </a:lnTo>
                    <a:lnTo>
                      <a:pt x="275" y="109"/>
                    </a:lnTo>
                    <a:lnTo>
                      <a:pt x="240" y="185"/>
                    </a:lnTo>
                    <a:lnTo>
                      <a:pt x="210" y="265"/>
                    </a:lnTo>
                    <a:lnTo>
                      <a:pt x="193" y="369"/>
                    </a:lnTo>
                    <a:lnTo>
                      <a:pt x="175" y="467"/>
                    </a:lnTo>
                    <a:lnTo>
                      <a:pt x="150" y="598"/>
                    </a:lnTo>
                    <a:lnTo>
                      <a:pt x="128" y="707"/>
                    </a:lnTo>
                    <a:lnTo>
                      <a:pt x="120" y="792"/>
                    </a:lnTo>
                    <a:lnTo>
                      <a:pt x="115" y="883"/>
                    </a:lnTo>
                    <a:lnTo>
                      <a:pt x="97" y="974"/>
                    </a:lnTo>
                    <a:lnTo>
                      <a:pt x="70" y="816"/>
                    </a:lnTo>
                    <a:lnTo>
                      <a:pt x="42" y="667"/>
                    </a:lnTo>
                    <a:lnTo>
                      <a:pt x="0" y="525"/>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1" name="Form 59">
                <a:extLst>
                  <a:ext uri="{FF2B5EF4-FFF2-40B4-BE49-F238E27FC236}">
                    <a16:creationId xmlns:a16="http://schemas.microsoft.com/office/drawing/2014/main" id="{0F8A7B19-89F9-489C-ACAC-49E708C40E03}"/>
                  </a:ext>
                </a:extLst>
              </p:cNvPr>
              <p:cNvSpPr>
                <a:spLocks/>
              </p:cNvSpPr>
              <p:nvPr/>
            </p:nvSpPr>
            <p:spPr bwMode="ltGray">
              <a:xfrm>
                <a:off x="0" y="1090"/>
                <a:ext cx="833" cy="1263"/>
              </a:xfrm>
              <a:custGeom>
                <a:avLst/>
                <a:gdLst>
                  <a:gd name="T0" fmla="*/ 337 w 833"/>
                  <a:gd name="T1" fmla="*/ 398 h 1263"/>
                  <a:gd name="T2" fmla="*/ 364 w 833"/>
                  <a:gd name="T3" fmla="*/ 438 h 1263"/>
                  <a:gd name="T4" fmla="*/ 511 w 833"/>
                  <a:gd name="T5" fmla="*/ 370 h 1263"/>
                  <a:gd name="T6" fmla="*/ 665 w 833"/>
                  <a:gd name="T7" fmla="*/ 263 h 1263"/>
                  <a:gd name="T8" fmla="*/ 731 w 833"/>
                  <a:gd name="T9" fmla="*/ 149 h 1263"/>
                  <a:gd name="T10" fmla="*/ 693 w 833"/>
                  <a:gd name="T11" fmla="*/ 249 h 1263"/>
                  <a:gd name="T12" fmla="*/ 576 w 833"/>
                  <a:gd name="T13" fmla="*/ 352 h 1263"/>
                  <a:gd name="T14" fmla="*/ 448 w 833"/>
                  <a:gd name="T15" fmla="*/ 449 h 1263"/>
                  <a:gd name="T16" fmla="*/ 323 w 833"/>
                  <a:gd name="T17" fmla="*/ 516 h 1263"/>
                  <a:gd name="T18" fmla="*/ 374 w 833"/>
                  <a:gd name="T19" fmla="*/ 576 h 1263"/>
                  <a:gd name="T20" fmla="*/ 488 w 833"/>
                  <a:gd name="T21" fmla="*/ 585 h 1263"/>
                  <a:gd name="T22" fmla="*/ 634 w 833"/>
                  <a:gd name="T23" fmla="*/ 607 h 1263"/>
                  <a:gd name="T24" fmla="*/ 750 w 833"/>
                  <a:gd name="T25" fmla="*/ 661 h 1263"/>
                  <a:gd name="T26" fmla="*/ 790 w 833"/>
                  <a:gd name="T27" fmla="*/ 696 h 1263"/>
                  <a:gd name="T28" fmla="*/ 669 w 833"/>
                  <a:gd name="T29" fmla="*/ 661 h 1263"/>
                  <a:gd name="T30" fmla="*/ 508 w 833"/>
                  <a:gd name="T31" fmla="*/ 643 h 1263"/>
                  <a:gd name="T32" fmla="*/ 359 w 833"/>
                  <a:gd name="T33" fmla="*/ 631 h 1263"/>
                  <a:gd name="T34" fmla="*/ 278 w 833"/>
                  <a:gd name="T35" fmla="*/ 660 h 1263"/>
                  <a:gd name="T36" fmla="*/ 295 w 833"/>
                  <a:gd name="T37" fmla="*/ 805 h 1263"/>
                  <a:gd name="T38" fmla="*/ 292 w 833"/>
                  <a:gd name="T39" fmla="*/ 994 h 1263"/>
                  <a:gd name="T40" fmla="*/ 244 w 833"/>
                  <a:gd name="T41" fmla="*/ 1145 h 1263"/>
                  <a:gd name="T42" fmla="*/ 144 w 833"/>
                  <a:gd name="T43" fmla="*/ 1262 h 1263"/>
                  <a:gd name="T44" fmla="*/ 159 w 833"/>
                  <a:gd name="T45" fmla="*/ 1121 h 1263"/>
                  <a:gd name="T46" fmla="*/ 191 w 833"/>
                  <a:gd name="T47" fmla="*/ 969 h 1263"/>
                  <a:gd name="T48" fmla="*/ 212 w 833"/>
                  <a:gd name="T49" fmla="*/ 772 h 1263"/>
                  <a:gd name="T50" fmla="*/ 202 w 833"/>
                  <a:gd name="T51" fmla="*/ 641 h 1263"/>
                  <a:gd name="T52" fmla="*/ 151 w 833"/>
                  <a:gd name="T53" fmla="*/ 718 h 1263"/>
                  <a:gd name="T54" fmla="*/ 125 w 833"/>
                  <a:gd name="T55" fmla="*/ 883 h 1263"/>
                  <a:gd name="T56" fmla="*/ 101 w 833"/>
                  <a:gd name="T57" fmla="*/ 1054 h 1263"/>
                  <a:gd name="T58" fmla="*/ 32 w 833"/>
                  <a:gd name="T59" fmla="*/ 1180 h 1263"/>
                  <a:gd name="T60" fmla="*/ 7 w 833"/>
                  <a:gd name="T61" fmla="*/ 1180 h 1263"/>
                  <a:gd name="T62" fmla="*/ 7 w 833"/>
                  <a:gd name="T63" fmla="*/ 1051 h 1263"/>
                  <a:gd name="T64" fmla="*/ 54 w 833"/>
                  <a:gd name="T65" fmla="*/ 931 h 1263"/>
                  <a:gd name="T66" fmla="*/ 109 w 833"/>
                  <a:gd name="T67" fmla="*/ 776 h 1263"/>
                  <a:gd name="T68" fmla="*/ 134 w 833"/>
                  <a:gd name="T69" fmla="*/ 661 h 1263"/>
                  <a:gd name="T70" fmla="*/ 84 w 833"/>
                  <a:gd name="T71" fmla="*/ 589 h 1263"/>
                  <a:gd name="T72" fmla="*/ 7 w 833"/>
                  <a:gd name="T73" fmla="*/ 598 h 1263"/>
                  <a:gd name="T74" fmla="*/ 7 w 833"/>
                  <a:gd name="T75" fmla="*/ 598 h 1263"/>
                  <a:gd name="T76" fmla="*/ 7 w 833"/>
                  <a:gd name="T77" fmla="*/ 598 h 1263"/>
                  <a:gd name="T78" fmla="*/ 7 w 833"/>
                  <a:gd name="T79" fmla="*/ 598 h 1263"/>
                  <a:gd name="T80" fmla="*/ 7 w 833"/>
                  <a:gd name="T81" fmla="*/ 598 h 1263"/>
                  <a:gd name="T82" fmla="*/ 7 w 833"/>
                  <a:gd name="T83" fmla="*/ 598 h 1263"/>
                  <a:gd name="T84" fmla="*/ 42 w 833"/>
                  <a:gd name="T85" fmla="*/ 521 h 1263"/>
                  <a:gd name="T86" fmla="*/ 42 w 833"/>
                  <a:gd name="T87" fmla="*/ 449 h 1263"/>
                  <a:gd name="T88" fmla="*/ 7 w 833"/>
                  <a:gd name="T89" fmla="*/ 340 h 1263"/>
                  <a:gd name="T90" fmla="*/ 7 w 833"/>
                  <a:gd name="T91" fmla="*/ 340 h 1263"/>
                  <a:gd name="T92" fmla="*/ 7 w 833"/>
                  <a:gd name="T93" fmla="*/ 340 h 1263"/>
                  <a:gd name="T94" fmla="*/ 7 w 833"/>
                  <a:gd name="T95" fmla="*/ 340 h 1263"/>
                  <a:gd name="T96" fmla="*/ 76 w 833"/>
                  <a:gd name="T97" fmla="*/ 396 h 1263"/>
                  <a:gd name="T98" fmla="*/ 166 w 833"/>
                  <a:gd name="T99" fmla="*/ 510 h 1263"/>
                  <a:gd name="T100" fmla="*/ 175 w 833"/>
                  <a:gd name="T101" fmla="*/ 423 h 1263"/>
                  <a:gd name="T102" fmla="*/ 76 w 833"/>
                  <a:gd name="T103" fmla="*/ 294 h 1263"/>
                  <a:gd name="T104" fmla="*/ 7 w 833"/>
                  <a:gd name="T105" fmla="*/ 210 h 1263"/>
                  <a:gd name="T106" fmla="*/ 7 w 833"/>
                  <a:gd name="T107" fmla="*/ 210 h 1263"/>
                  <a:gd name="T108" fmla="*/ 7 w 833"/>
                  <a:gd name="T109" fmla="*/ 156 h 1263"/>
                  <a:gd name="T110" fmla="*/ 95 w 833"/>
                  <a:gd name="T111" fmla="*/ 281 h 1263"/>
                  <a:gd name="T112" fmla="*/ 193 w 833"/>
                  <a:gd name="T113" fmla="*/ 449 h 1263"/>
                  <a:gd name="T114" fmla="*/ 253 w 833"/>
                  <a:gd name="T115" fmla="*/ 410 h 1263"/>
                  <a:gd name="T116" fmla="*/ 334 w 833"/>
                  <a:gd name="T117" fmla="*/ 283 h 1263"/>
                  <a:gd name="T118" fmla="*/ 436 w 833"/>
                  <a:gd name="T119" fmla="*/ 129 h 1263"/>
                  <a:gd name="T120" fmla="*/ 520 w 833"/>
                  <a:gd name="T121" fmla="*/ 21 h 1263"/>
                  <a:gd name="T122" fmla="*/ 513 w 833"/>
                  <a:gd name="T123" fmla="*/ 96 h 1263"/>
                  <a:gd name="T124" fmla="*/ 430 w 833"/>
                  <a:gd name="T125" fmla="*/ 249 h 12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3"/>
                  <a:gd name="T190" fmla="*/ 0 h 1263"/>
                  <a:gd name="T191" fmla="*/ 0 w 833"/>
                  <a:gd name="T192" fmla="*/ 0 h 12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3" h="1263">
                    <a:moveTo>
                      <a:pt x="392" y="309"/>
                    </a:moveTo>
                    <a:lnTo>
                      <a:pt x="376" y="329"/>
                    </a:lnTo>
                    <a:lnTo>
                      <a:pt x="362" y="350"/>
                    </a:lnTo>
                    <a:lnTo>
                      <a:pt x="351" y="372"/>
                    </a:lnTo>
                    <a:lnTo>
                      <a:pt x="337" y="398"/>
                    </a:lnTo>
                    <a:lnTo>
                      <a:pt x="327" y="420"/>
                    </a:lnTo>
                    <a:lnTo>
                      <a:pt x="323" y="441"/>
                    </a:lnTo>
                    <a:lnTo>
                      <a:pt x="315" y="460"/>
                    </a:lnTo>
                    <a:lnTo>
                      <a:pt x="336" y="449"/>
                    </a:lnTo>
                    <a:lnTo>
                      <a:pt x="364" y="438"/>
                    </a:lnTo>
                    <a:lnTo>
                      <a:pt x="393" y="425"/>
                    </a:lnTo>
                    <a:lnTo>
                      <a:pt x="423" y="412"/>
                    </a:lnTo>
                    <a:lnTo>
                      <a:pt x="454" y="401"/>
                    </a:lnTo>
                    <a:lnTo>
                      <a:pt x="485" y="387"/>
                    </a:lnTo>
                    <a:lnTo>
                      <a:pt x="511" y="370"/>
                    </a:lnTo>
                    <a:lnTo>
                      <a:pt x="550" y="349"/>
                    </a:lnTo>
                    <a:lnTo>
                      <a:pt x="578" y="327"/>
                    </a:lnTo>
                    <a:lnTo>
                      <a:pt x="615" y="303"/>
                    </a:lnTo>
                    <a:lnTo>
                      <a:pt x="640" y="289"/>
                    </a:lnTo>
                    <a:lnTo>
                      <a:pt x="665" y="263"/>
                    </a:lnTo>
                    <a:lnTo>
                      <a:pt x="685" y="243"/>
                    </a:lnTo>
                    <a:lnTo>
                      <a:pt x="703" y="216"/>
                    </a:lnTo>
                    <a:lnTo>
                      <a:pt x="715" y="190"/>
                    </a:lnTo>
                    <a:lnTo>
                      <a:pt x="724" y="167"/>
                    </a:lnTo>
                    <a:lnTo>
                      <a:pt x="731" y="149"/>
                    </a:lnTo>
                    <a:lnTo>
                      <a:pt x="733" y="169"/>
                    </a:lnTo>
                    <a:lnTo>
                      <a:pt x="733" y="181"/>
                    </a:lnTo>
                    <a:lnTo>
                      <a:pt x="727" y="200"/>
                    </a:lnTo>
                    <a:lnTo>
                      <a:pt x="713" y="220"/>
                    </a:lnTo>
                    <a:lnTo>
                      <a:pt x="693" y="249"/>
                    </a:lnTo>
                    <a:lnTo>
                      <a:pt x="681" y="270"/>
                    </a:lnTo>
                    <a:lnTo>
                      <a:pt x="660" y="285"/>
                    </a:lnTo>
                    <a:lnTo>
                      <a:pt x="635" y="305"/>
                    </a:lnTo>
                    <a:lnTo>
                      <a:pt x="604" y="329"/>
                    </a:lnTo>
                    <a:lnTo>
                      <a:pt x="576" y="352"/>
                    </a:lnTo>
                    <a:lnTo>
                      <a:pt x="545" y="376"/>
                    </a:lnTo>
                    <a:lnTo>
                      <a:pt x="525" y="396"/>
                    </a:lnTo>
                    <a:lnTo>
                      <a:pt x="501" y="418"/>
                    </a:lnTo>
                    <a:lnTo>
                      <a:pt x="475" y="432"/>
                    </a:lnTo>
                    <a:lnTo>
                      <a:pt x="448" y="449"/>
                    </a:lnTo>
                    <a:lnTo>
                      <a:pt x="420" y="465"/>
                    </a:lnTo>
                    <a:lnTo>
                      <a:pt x="393" y="480"/>
                    </a:lnTo>
                    <a:lnTo>
                      <a:pt x="371" y="492"/>
                    </a:lnTo>
                    <a:lnTo>
                      <a:pt x="342" y="507"/>
                    </a:lnTo>
                    <a:lnTo>
                      <a:pt x="323" y="516"/>
                    </a:lnTo>
                    <a:lnTo>
                      <a:pt x="314" y="521"/>
                    </a:lnTo>
                    <a:lnTo>
                      <a:pt x="323" y="536"/>
                    </a:lnTo>
                    <a:lnTo>
                      <a:pt x="333" y="550"/>
                    </a:lnTo>
                    <a:lnTo>
                      <a:pt x="348" y="570"/>
                    </a:lnTo>
                    <a:lnTo>
                      <a:pt x="374" y="576"/>
                    </a:lnTo>
                    <a:lnTo>
                      <a:pt x="393" y="578"/>
                    </a:lnTo>
                    <a:lnTo>
                      <a:pt x="424" y="583"/>
                    </a:lnTo>
                    <a:lnTo>
                      <a:pt x="454" y="585"/>
                    </a:lnTo>
                    <a:lnTo>
                      <a:pt x="488" y="585"/>
                    </a:lnTo>
                    <a:lnTo>
                      <a:pt x="519" y="589"/>
                    </a:lnTo>
                    <a:lnTo>
                      <a:pt x="551" y="590"/>
                    </a:lnTo>
                    <a:lnTo>
                      <a:pt x="581" y="596"/>
                    </a:lnTo>
                    <a:lnTo>
                      <a:pt x="606" y="600"/>
                    </a:lnTo>
                    <a:lnTo>
                      <a:pt x="634" y="607"/>
                    </a:lnTo>
                    <a:lnTo>
                      <a:pt x="654" y="614"/>
                    </a:lnTo>
                    <a:lnTo>
                      <a:pt x="677" y="625"/>
                    </a:lnTo>
                    <a:lnTo>
                      <a:pt x="694" y="636"/>
                    </a:lnTo>
                    <a:lnTo>
                      <a:pt x="721" y="647"/>
                    </a:lnTo>
                    <a:lnTo>
                      <a:pt x="750" y="661"/>
                    </a:lnTo>
                    <a:lnTo>
                      <a:pt x="781" y="674"/>
                    </a:lnTo>
                    <a:lnTo>
                      <a:pt x="805" y="683"/>
                    </a:lnTo>
                    <a:lnTo>
                      <a:pt x="832" y="692"/>
                    </a:lnTo>
                    <a:lnTo>
                      <a:pt x="811" y="698"/>
                    </a:lnTo>
                    <a:lnTo>
                      <a:pt x="790" y="696"/>
                    </a:lnTo>
                    <a:lnTo>
                      <a:pt x="767" y="691"/>
                    </a:lnTo>
                    <a:lnTo>
                      <a:pt x="743" y="683"/>
                    </a:lnTo>
                    <a:lnTo>
                      <a:pt x="709" y="672"/>
                    </a:lnTo>
                    <a:lnTo>
                      <a:pt x="690" y="667"/>
                    </a:lnTo>
                    <a:lnTo>
                      <a:pt x="669" y="661"/>
                    </a:lnTo>
                    <a:lnTo>
                      <a:pt x="643" y="656"/>
                    </a:lnTo>
                    <a:lnTo>
                      <a:pt x="613" y="652"/>
                    </a:lnTo>
                    <a:lnTo>
                      <a:pt x="579" y="649"/>
                    </a:lnTo>
                    <a:lnTo>
                      <a:pt x="545" y="645"/>
                    </a:lnTo>
                    <a:lnTo>
                      <a:pt x="508" y="643"/>
                    </a:lnTo>
                    <a:lnTo>
                      <a:pt x="479" y="643"/>
                    </a:lnTo>
                    <a:lnTo>
                      <a:pt x="446" y="641"/>
                    </a:lnTo>
                    <a:lnTo>
                      <a:pt x="421" y="640"/>
                    </a:lnTo>
                    <a:lnTo>
                      <a:pt x="392" y="638"/>
                    </a:lnTo>
                    <a:lnTo>
                      <a:pt x="359" y="631"/>
                    </a:lnTo>
                    <a:lnTo>
                      <a:pt x="323" y="623"/>
                    </a:lnTo>
                    <a:lnTo>
                      <a:pt x="290" y="614"/>
                    </a:lnTo>
                    <a:lnTo>
                      <a:pt x="252" y="609"/>
                    </a:lnTo>
                    <a:lnTo>
                      <a:pt x="264" y="631"/>
                    </a:lnTo>
                    <a:lnTo>
                      <a:pt x="278" y="660"/>
                    </a:lnTo>
                    <a:lnTo>
                      <a:pt x="293" y="696"/>
                    </a:lnTo>
                    <a:lnTo>
                      <a:pt x="297" y="723"/>
                    </a:lnTo>
                    <a:lnTo>
                      <a:pt x="299" y="756"/>
                    </a:lnTo>
                    <a:lnTo>
                      <a:pt x="297" y="780"/>
                    </a:lnTo>
                    <a:lnTo>
                      <a:pt x="295" y="805"/>
                    </a:lnTo>
                    <a:lnTo>
                      <a:pt x="292" y="840"/>
                    </a:lnTo>
                    <a:lnTo>
                      <a:pt x="289" y="885"/>
                    </a:lnTo>
                    <a:lnTo>
                      <a:pt x="290" y="923"/>
                    </a:lnTo>
                    <a:lnTo>
                      <a:pt x="292" y="963"/>
                    </a:lnTo>
                    <a:lnTo>
                      <a:pt x="292" y="994"/>
                    </a:lnTo>
                    <a:lnTo>
                      <a:pt x="289" y="1025"/>
                    </a:lnTo>
                    <a:lnTo>
                      <a:pt x="280" y="1056"/>
                    </a:lnTo>
                    <a:lnTo>
                      <a:pt x="268" y="1094"/>
                    </a:lnTo>
                    <a:lnTo>
                      <a:pt x="258" y="1121"/>
                    </a:lnTo>
                    <a:lnTo>
                      <a:pt x="244" y="1145"/>
                    </a:lnTo>
                    <a:lnTo>
                      <a:pt x="230" y="1176"/>
                    </a:lnTo>
                    <a:lnTo>
                      <a:pt x="218" y="1194"/>
                    </a:lnTo>
                    <a:lnTo>
                      <a:pt x="196" y="1218"/>
                    </a:lnTo>
                    <a:lnTo>
                      <a:pt x="168" y="1238"/>
                    </a:lnTo>
                    <a:lnTo>
                      <a:pt x="144" y="1262"/>
                    </a:lnTo>
                    <a:lnTo>
                      <a:pt x="141" y="1236"/>
                    </a:lnTo>
                    <a:lnTo>
                      <a:pt x="144" y="1205"/>
                    </a:lnTo>
                    <a:lnTo>
                      <a:pt x="148" y="1172"/>
                    </a:lnTo>
                    <a:lnTo>
                      <a:pt x="151" y="1143"/>
                    </a:lnTo>
                    <a:lnTo>
                      <a:pt x="159" y="1121"/>
                    </a:lnTo>
                    <a:lnTo>
                      <a:pt x="166" y="1092"/>
                    </a:lnTo>
                    <a:lnTo>
                      <a:pt x="178" y="1061"/>
                    </a:lnTo>
                    <a:lnTo>
                      <a:pt x="184" y="1036"/>
                    </a:lnTo>
                    <a:lnTo>
                      <a:pt x="185" y="1012"/>
                    </a:lnTo>
                    <a:lnTo>
                      <a:pt x="191" y="969"/>
                    </a:lnTo>
                    <a:lnTo>
                      <a:pt x="196" y="923"/>
                    </a:lnTo>
                    <a:lnTo>
                      <a:pt x="200" y="883"/>
                    </a:lnTo>
                    <a:lnTo>
                      <a:pt x="205" y="843"/>
                    </a:lnTo>
                    <a:lnTo>
                      <a:pt x="210" y="801"/>
                    </a:lnTo>
                    <a:lnTo>
                      <a:pt x="212" y="772"/>
                    </a:lnTo>
                    <a:lnTo>
                      <a:pt x="212" y="749"/>
                    </a:lnTo>
                    <a:lnTo>
                      <a:pt x="213" y="720"/>
                    </a:lnTo>
                    <a:lnTo>
                      <a:pt x="212" y="687"/>
                    </a:lnTo>
                    <a:lnTo>
                      <a:pt x="209" y="669"/>
                    </a:lnTo>
                    <a:lnTo>
                      <a:pt x="202" y="641"/>
                    </a:lnTo>
                    <a:lnTo>
                      <a:pt x="196" y="607"/>
                    </a:lnTo>
                    <a:lnTo>
                      <a:pt x="184" y="632"/>
                    </a:lnTo>
                    <a:lnTo>
                      <a:pt x="171" y="660"/>
                    </a:lnTo>
                    <a:lnTo>
                      <a:pt x="159" y="687"/>
                    </a:lnTo>
                    <a:lnTo>
                      <a:pt x="151" y="718"/>
                    </a:lnTo>
                    <a:lnTo>
                      <a:pt x="144" y="751"/>
                    </a:lnTo>
                    <a:lnTo>
                      <a:pt x="138" y="776"/>
                    </a:lnTo>
                    <a:lnTo>
                      <a:pt x="135" y="807"/>
                    </a:lnTo>
                    <a:lnTo>
                      <a:pt x="129" y="843"/>
                    </a:lnTo>
                    <a:lnTo>
                      <a:pt x="125" y="883"/>
                    </a:lnTo>
                    <a:lnTo>
                      <a:pt x="120" y="916"/>
                    </a:lnTo>
                    <a:lnTo>
                      <a:pt x="116" y="956"/>
                    </a:lnTo>
                    <a:lnTo>
                      <a:pt x="113" y="987"/>
                    </a:lnTo>
                    <a:lnTo>
                      <a:pt x="106" y="1021"/>
                    </a:lnTo>
                    <a:lnTo>
                      <a:pt x="101" y="1054"/>
                    </a:lnTo>
                    <a:lnTo>
                      <a:pt x="95" y="1078"/>
                    </a:lnTo>
                    <a:lnTo>
                      <a:pt x="82" y="1101"/>
                    </a:lnTo>
                    <a:lnTo>
                      <a:pt x="67" y="1129"/>
                    </a:lnTo>
                    <a:lnTo>
                      <a:pt x="50" y="1154"/>
                    </a:lnTo>
                    <a:lnTo>
                      <a:pt x="32" y="1180"/>
                    </a:lnTo>
                    <a:lnTo>
                      <a:pt x="17" y="1192"/>
                    </a:lnTo>
                    <a:lnTo>
                      <a:pt x="7" y="1180"/>
                    </a:lnTo>
                    <a:lnTo>
                      <a:pt x="7" y="1114"/>
                    </a:lnTo>
                    <a:lnTo>
                      <a:pt x="7" y="1180"/>
                    </a:lnTo>
                    <a:lnTo>
                      <a:pt x="7" y="1114"/>
                    </a:lnTo>
                    <a:lnTo>
                      <a:pt x="7" y="1051"/>
                    </a:lnTo>
                    <a:lnTo>
                      <a:pt x="16" y="1025"/>
                    </a:lnTo>
                    <a:lnTo>
                      <a:pt x="30" y="992"/>
                    </a:lnTo>
                    <a:lnTo>
                      <a:pt x="42" y="963"/>
                    </a:lnTo>
                    <a:lnTo>
                      <a:pt x="54" y="931"/>
                    </a:lnTo>
                    <a:lnTo>
                      <a:pt x="66" y="901"/>
                    </a:lnTo>
                    <a:lnTo>
                      <a:pt x="79" y="869"/>
                    </a:lnTo>
                    <a:lnTo>
                      <a:pt x="88" y="838"/>
                    </a:lnTo>
                    <a:lnTo>
                      <a:pt x="98" y="807"/>
                    </a:lnTo>
                    <a:lnTo>
                      <a:pt x="109" y="776"/>
                    </a:lnTo>
                    <a:lnTo>
                      <a:pt x="113" y="754"/>
                    </a:lnTo>
                    <a:lnTo>
                      <a:pt x="122" y="731"/>
                    </a:lnTo>
                    <a:lnTo>
                      <a:pt x="129" y="701"/>
                    </a:lnTo>
                    <a:lnTo>
                      <a:pt x="138" y="680"/>
                    </a:lnTo>
                    <a:lnTo>
                      <a:pt x="134" y="661"/>
                    </a:lnTo>
                    <a:lnTo>
                      <a:pt x="131" y="640"/>
                    </a:lnTo>
                    <a:lnTo>
                      <a:pt x="132" y="621"/>
                    </a:lnTo>
                    <a:lnTo>
                      <a:pt x="137" y="600"/>
                    </a:lnTo>
                    <a:lnTo>
                      <a:pt x="113" y="596"/>
                    </a:lnTo>
                    <a:lnTo>
                      <a:pt x="84" y="589"/>
                    </a:lnTo>
                    <a:lnTo>
                      <a:pt x="59" y="605"/>
                    </a:lnTo>
                    <a:lnTo>
                      <a:pt x="35" y="618"/>
                    </a:lnTo>
                    <a:lnTo>
                      <a:pt x="10" y="631"/>
                    </a:lnTo>
                    <a:lnTo>
                      <a:pt x="7" y="598"/>
                    </a:lnTo>
                    <a:lnTo>
                      <a:pt x="7" y="532"/>
                    </a:lnTo>
                    <a:lnTo>
                      <a:pt x="7" y="598"/>
                    </a:lnTo>
                    <a:lnTo>
                      <a:pt x="7" y="532"/>
                    </a:lnTo>
                    <a:lnTo>
                      <a:pt x="16" y="532"/>
                    </a:lnTo>
                    <a:lnTo>
                      <a:pt x="42" y="521"/>
                    </a:lnTo>
                    <a:lnTo>
                      <a:pt x="48" y="505"/>
                    </a:lnTo>
                    <a:lnTo>
                      <a:pt x="54" y="490"/>
                    </a:lnTo>
                    <a:lnTo>
                      <a:pt x="60" y="474"/>
                    </a:lnTo>
                    <a:lnTo>
                      <a:pt x="59" y="469"/>
                    </a:lnTo>
                    <a:lnTo>
                      <a:pt x="42" y="449"/>
                    </a:lnTo>
                    <a:lnTo>
                      <a:pt x="19" y="427"/>
                    </a:lnTo>
                    <a:lnTo>
                      <a:pt x="0" y="405"/>
                    </a:lnTo>
                    <a:lnTo>
                      <a:pt x="7" y="403"/>
                    </a:lnTo>
                    <a:lnTo>
                      <a:pt x="7" y="340"/>
                    </a:lnTo>
                    <a:lnTo>
                      <a:pt x="4" y="334"/>
                    </a:lnTo>
                    <a:lnTo>
                      <a:pt x="35" y="358"/>
                    </a:lnTo>
                    <a:lnTo>
                      <a:pt x="60" y="380"/>
                    </a:lnTo>
                    <a:lnTo>
                      <a:pt x="76" y="396"/>
                    </a:lnTo>
                    <a:lnTo>
                      <a:pt x="89" y="416"/>
                    </a:lnTo>
                    <a:lnTo>
                      <a:pt x="110" y="443"/>
                    </a:lnTo>
                    <a:lnTo>
                      <a:pt x="128" y="465"/>
                    </a:lnTo>
                    <a:lnTo>
                      <a:pt x="144" y="485"/>
                    </a:lnTo>
                    <a:lnTo>
                      <a:pt x="166" y="510"/>
                    </a:lnTo>
                    <a:lnTo>
                      <a:pt x="175" y="501"/>
                    </a:lnTo>
                    <a:lnTo>
                      <a:pt x="185" y="481"/>
                    </a:lnTo>
                    <a:lnTo>
                      <a:pt x="196" y="465"/>
                    </a:lnTo>
                    <a:lnTo>
                      <a:pt x="190" y="449"/>
                    </a:lnTo>
                    <a:lnTo>
                      <a:pt x="175" y="423"/>
                    </a:lnTo>
                    <a:lnTo>
                      <a:pt x="160" y="398"/>
                    </a:lnTo>
                    <a:lnTo>
                      <a:pt x="144" y="374"/>
                    </a:lnTo>
                    <a:lnTo>
                      <a:pt x="128" y="352"/>
                    </a:lnTo>
                    <a:lnTo>
                      <a:pt x="100" y="323"/>
                    </a:lnTo>
                    <a:lnTo>
                      <a:pt x="76" y="294"/>
                    </a:lnTo>
                    <a:lnTo>
                      <a:pt x="56" y="272"/>
                    </a:lnTo>
                    <a:lnTo>
                      <a:pt x="38" y="252"/>
                    </a:lnTo>
                    <a:lnTo>
                      <a:pt x="19" y="229"/>
                    </a:lnTo>
                    <a:lnTo>
                      <a:pt x="7" y="210"/>
                    </a:lnTo>
                    <a:lnTo>
                      <a:pt x="7" y="145"/>
                    </a:lnTo>
                    <a:lnTo>
                      <a:pt x="7" y="210"/>
                    </a:lnTo>
                    <a:lnTo>
                      <a:pt x="7" y="145"/>
                    </a:lnTo>
                    <a:lnTo>
                      <a:pt x="7" y="174"/>
                    </a:lnTo>
                    <a:lnTo>
                      <a:pt x="7" y="156"/>
                    </a:lnTo>
                    <a:lnTo>
                      <a:pt x="14" y="180"/>
                    </a:lnTo>
                    <a:lnTo>
                      <a:pt x="36" y="205"/>
                    </a:lnTo>
                    <a:lnTo>
                      <a:pt x="54" y="229"/>
                    </a:lnTo>
                    <a:lnTo>
                      <a:pt x="79" y="261"/>
                    </a:lnTo>
                    <a:lnTo>
                      <a:pt x="95" y="281"/>
                    </a:lnTo>
                    <a:lnTo>
                      <a:pt x="116" y="309"/>
                    </a:lnTo>
                    <a:lnTo>
                      <a:pt x="135" y="345"/>
                    </a:lnTo>
                    <a:lnTo>
                      <a:pt x="153" y="372"/>
                    </a:lnTo>
                    <a:lnTo>
                      <a:pt x="169" y="401"/>
                    </a:lnTo>
                    <a:lnTo>
                      <a:pt x="193" y="449"/>
                    </a:lnTo>
                    <a:lnTo>
                      <a:pt x="202" y="474"/>
                    </a:lnTo>
                    <a:lnTo>
                      <a:pt x="208" y="490"/>
                    </a:lnTo>
                    <a:lnTo>
                      <a:pt x="219" y="465"/>
                    </a:lnTo>
                    <a:lnTo>
                      <a:pt x="236" y="438"/>
                    </a:lnTo>
                    <a:lnTo>
                      <a:pt x="253" y="410"/>
                    </a:lnTo>
                    <a:lnTo>
                      <a:pt x="268" y="383"/>
                    </a:lnTo>
                    <a:lnTo>
                      <a:pt x="283" y="358"/>
                    </a:lnTo>
                    <a:lnTo>
                      <a:pt x="297" y="334"/>
                    </a:lnTo>
                    <a:lnTo>
                      <a:pt x="314" y="312"/>
                    </a:lnTo>
                    <a:lnTo>
                      <a:pt x="334" y="283"/>
                    </a:lnTo>
                    <a:lnTo>
                      <a:pt x="356" y="254"/>
                    </a:lnTo>
                    <a:lnTo>
                      <a:pt x="377" y="221"/>
                    </a:lnTo>
                    <a:lnTo>
                      <a:pt x="399" y="189"/>
                    </a:lnTo>
                    <a:lnTo>
                      <a:pt x="416" y="161"/>
                    </a:lnTo>
                    <a:lnTo>
                      <a:pt x="436" y="129"/>
                    </a:lnTo>
                    <a:lnTo>
                      <a:pt x="452" y="107"/>
                    </a:lnTo>
                    <a:lnTo>
                      <a:pt x="473" y="85"/>
                    </a:lnTo>
                    <a:lnTo>
                      <a:pt x="491" y="69"/>
                    </a:lnTo>
                    <a:lnTo>
                      <a:pt x="505" y="49"/>
                    </a:lnTo>
                    <a:lnTo>
                      <a:pt x="520" y="21"/>
                    </a:lnTo>
                    <a:lnTo>
                      <a:pt x="534" y="0"/>
                    </a:lnTo>
                    <a:lnTo>
                      <a:pt x="531" y="18"/>
                    </a:lnTo>
                    <a:lnTo>
                      <a:pt x="528" y="43"/>
                    </a:lnTo>
                    <a:lnTo>
                      <a:pt x="523" y="70"/>
                    </a:lnTo>
                    <a:lnTo>
                      <a:pt x="513" y="96"/>
                    </a:lnTo>
                    <a:lnTo>
                      <a:pt x="501" y="120"/>
                    </a:lnTo>
                    <a:lnTo>
                      <a:pt x="482" y="154"/>
                    </a:lnTo>
                    <a:lnTo>
                      <a:pt x="467" y="183"/>
                    </a:lnTo>
                    <a:lnTo>
                      <a:pt x="449" y="220"/>
                    </a:lnTo>
                    <a:lnTo>
                      <a:pt x="430" y="249"/>
                    </a:lnTo>
                    <a:lnTo>
                      <a:pt x="410" y="283"/>
                    </a:lnTo>
                    <a:lnTo>
                      <a:pt x="392" y="309"/>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32" name="Gruppieren 60">
                <a:extLst>
                  <a:ext uri="{FF2B5EF4-FFF2-40B4-BE49-F238E27FC236}">
                    <a16:creationId xmlns:a16="http://schemas.microsoft.com/office/drawing/2014/main" id="{7EA525A2-40B8-4A3B-81BA-9DC5111B8E2B}"/>
                  </a:ext>
                </a:extLst>
              </p:cNvPr>
              <p:cNvGrpSpPr>
                <a:grpSpLocks/>
              </p:cNvGrpSpPr>
              <p:nvPr userDrawn="1"/>
            </p:nvGrpSpPr>
            <p:grpSpPr bwMode="auto">
              <a:xfrm>
                <a:off x="215" y="1772"/>
                <a:ext cx="1226" cy="1195"/>
                <a:chOff x="215" y="1772"/>
                <a:chExt cx="1226" cy="1195"/>
              </a:xfrm>
            </p:grpSpPr>
            <p:sp>
              <p:nvSpPr>
                <p:cNvPr id="34" name="Form 62">
                  <a:extLst>
                    <a:ext uri="{FF2B5EF4-FFF2-40B4-BE49-F238E27FC236}">
                      <a16:creationId xmlns:a16="http://schemas.microsoft.com/office/drawing/2014/main" id="{3CAE3991-5C83-41FD-868E-5B51076D6B79}"/>
                    </a:ext>
                  </a:extLst>
                </p:cNvPr>
                <p:cNvSpPr>
                  <a:spLocks/>
                </p:cNvSpPr>
                <p:nvPr/>
              </p:nvSpPr>
              <p:spPr bwMode="ltGray">
                <a:xfrm>
                  <a:off x="331" y="1772"/>
                  <a:ext cx="1110" cy="1113"/>
                </a:xfrm>
                <a:custGeom>
                  <a:avLst/>
                  <a:gdLst>
                    <a:gd name="T0" fmla="*/ 422 w 1110"/>
                    <a:gd name="T1" fmla="*/ 140 h 1113"/>
                    <a:gd name="T2" fmla="*/ 512 w 1110"/>
                    <a:gd name="T3" fmla="*/ 47 h 1113"/>
                    <a:gd name="T4" fmla="*/ 619 w 1110"/>
                    <a:gd name="T5" fmla="*/ 10 h 1113"/>
                    <a:gd name="T6" fmla="*/ 738 w 1110"/>
                    <a:gd name="T7" fmla="*/ 9 h 1113"/>
                    <a:gd name="T8" fmla="*/ 768 w 1110"/>
                    <a:gd name="T9" fmla="*/ 23 h 1113"/>
                    <a:gd name="T10" fmla="*/ 688 w 1110"/>
                    <a:gd name="T11" fmla="*/ 49 h 1113"/>
                    <a:gd name="T12" fmla="*/ 596 w 1110"/>
                    <a:gd name="T13" fmla="*/ 85 h 1113"/>
                    <a:gd name="T14" fmla="*/ 493 w 1110"/>
                    <a:gd name="T15" fmla="*/ 180 h 1113"/>
                    <a:gd name="T16" fmla="*/ 484 w 1110"/>
                    <a:gd name="T17" fmla="*/ 307 h 1113"/>
                    <a:gd name="T18" fmla="*/ 637 w 1110"/>
                    <a:gd name="T19" fmla="*/ 229 h 1113"/>
                    <a:gd name="T20" fmla="*/ 762 w 1110"/>
                    <a:gd name="T21" fmla="*/ 220 h 1113"/>
                    <a:gd name="T22" fmla="*/ 895 w 1110"/>
                    <a:gd name="T23" fmla="*/ 236 h 1113"/>
                    <a:gd name="T24" fmla="*/ 1052 w 1110"/>
                    <a:gd name="T25" fmla="*/ 260 h 1113"/>
                    <a:gd name="T26" fmla="*/ 1055 w 1110"/>
                    <a:gd name="T27" fmla="*/ 262 h 1113"/>
                    <a:gd name="T28" fmla="*/ 903 w 1110"/>
                    <a:gd name="T29" fmla="*/ 271 h 1113"/>
                    <a:gd name="T30" fmla="*/ 764 w 1110"/>
                    <a:gd name="T31" fmla="*/ 274 h 1113"/>
                    <a:gd name="T32" fmla="*/ 643 w 1110"/>
                    <a:gd name="T33" fmla="*/ 294 h 1113"/>
                    <a:gd name="T34" fmla="*/ 507 w 1110"/>
                    <a:gd name="T35" fmla="*/ 338 h 1113"/>
                    <a:gd name="T36" fmla="*/ 562 w 1110"/>
                    <a:gd name="T37" fmla="*/ 404 h 1113"/>
                    <a:gd name="T38" fmla="*/ 601 w 1110"/>
                    <a:gd name="T39" fmla="*/ 465 h 1113"/>
                    <a:gd name="T40" fmla="*/ 465 w 1110"/>
                    <a:gd name="T41" fmla="*/ 407 h 1113"/>
                    <a:gd name="T42" fmla="*/ 438 w 1110"/>
                    <a:gd name="T43" fmla="*/ 444 h 1113"/>
                    <a:gd name="T44" fmla="*/ 586 w 1110"/>
                    <a:gd name="T45" fmla="*/ 475 h 1113"/>
                    <a:gd name="T46" fmla="*/ 712 w 1110"/>
                    <a:gd name="T47" fmla="*/ 515 h 1113"/>
                    <a:gd name="T48" fmla="*/ 811 w 1110"/>
                    <a:gd name="T49" fmla="*/ 620 h 1113"/>
                    <a:gd name="T50" fmla="*/ 886 w 1110"/>
                    <a:gd name="T51" fmla="*/ 766 h 1113"/>
                    <a:gd name="T52" fmla="*/ 871 w 1110"/>
                    <a:gd name="T53" fmla="*/ 789 h 1113"/>
                    <a:gd name="T54" fmla="*/ 768 w 1110"/>
                    <a:gd name="T55" fmla="*/ 698 h 1113"/>
                    <a:gd name="T56" fmla="*/ 656 w 1110"/>
                    <a:gd name="T57" fmla="*/ 598 h 1113"/>
                    <a:gd name="T58" fmla="*/ 534 w 1110"/>
                    <a:gd name="T59" fmla="*/ 529 h 1113"/>
                    <a:gd name="T60" fmla="*/ 457 w 1110"/>
                    <a:gd name="T61" fmla="*/ 507 h 1113"/>
                    <a:gd name="T62" fmla="*/ 521 w 1110"/>
                    <a:gd name="T63" fmla="*/ 618 h 1113"/>
                    <a:gd name="T64" fmla="*/ 602 w 1110"/>
                    <a:gd name="T65" fmla="*/ 766 h 1113"/>
                    <a:gd name="T66" fmla="*/ 647 w 1110"/>
                    <a:gd name="T67" fmla="*/ 899 h 1113"/>
                    <a:gd name="T68" fmla="*/ 644 w 1110"/>
                    <a:gd name="T69" fmla="*/ 1022 h 1113"/>
                    <a:gd name="T70" fmla="*/ 587 w 1110"/>
                    <a:gd name="T71" fmla="*/ 886 h 1113"/>
                    <a:gd name="T72" fmla="*/ 526 w 1110"/>
                    <a:gd name="T73" fmla="*/ 737 h 1113"/>
                    <a:gd name="T74" fmla="*/ 458 w 1110"/>
                    <a:gd name="T75" fmla="*/ 606 h 1113"/>
                    <a:gd name="T76" fmla="*/ 397 w 1110"/>
                    <a:gd name="T77" fmla="*/ 487 h 1113"/>
                    <a:gd name="T78" fmla="*/ 291 w 1110"/>
                    <a:gd name="T79" fmla="*/ 555 h 1113"/>
                    <a:gd name="T80" fmla="*/ 204 w 1110"/>
                    <a:gd name="T81" fmla="*/ 722 h 1113"/>
                    <a:gd name="T82" fmla="*/ 130 w 1110"/>
                    <a:gd name="T83" fmla="*/ 891 h 1113"/>
                    <a:gd name="T84" fmla="*/ 47 w 1110"/>
                    <a:gd name="T85" fmla="*/ 1048 h 1113"/>
                    <a:gd name="T86" fmla="*/ 22 w 1110"/>
                    <a:gd name="T87" fmla="*/ 1030 h 1113"/>
                    <a:gd name="T88" fmla="*/ 120 w 1110"/>
                    <a:gd name="T89" fmla="*/ 833 h 1113"/>
                    <a:gd name="T90" fmla="*/ 207 w 1110"/>
                    <a:gd name="T91" fmla="*/ 678 h 1113"/>
                    <a:gd name="T92" fmla="*/ 284 w 1110"/>
                    <a:gd name="T93" fmla="*/ 529 h 1113"/>
                    <a:gd name="T94" fmla="*/ 352 w 1110"/>
                    <a:gd name="T95" fmla="*/ 411 h 1113"/>
                    <a:gd name="T96" fmla="*/ 251 w 1110"/>
                    <a:gd name="T97" fmla="*/ 272 h 1113"/>
                    <a:gd name="T98" fmla="*/ 111 w 1110"/>
                    <a:gd name="T99" fmla="*/ 196 h 1113"/>
                    <a:gd name="T100" fmla="*/ 52 w 1110"/>
                    <a:gd name="T101" fmla="*/ 156 h 1113"/>
                    <a:gd name="T102" fmla="*/ 159 w 1110"/>
                    <a:gd name="T103" fmla="*/ 200 h 1113"/>
                    <a:gd name="T104" fmla="*/ 309 w 1110"/>
                    <a:gd name="T105" fmla="*/ 296 h 11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10"/>
                    <a:gd name="T160" fmla="*/ 0 h 1113"/>
                    <a:gd name="T161" fmla="*/ 0 w 1110"/>
                    <a:gd name="T162" fmla="*/ 0 h 11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10" h="1113">
                      <a:moveTo>
                        <a:pt x="349" y="283"/>
                      </a:moveTo>
                      <a:lnTo>
                        <a:pt x="358" y="256"/>
                      </a:lnTo>
                      <a:lnTo>
                        <a:pt x="371" y="225"/>
                      </a:lnTo>
                      <a:lnTo>
                        <a:pt x="386" y="194"/>
                      </a:lnTo>
                      <a:lnTo>
                        <a:pt x="404" y="167"/>
                      </a:lnTo>
                      <a:lnTo>
                        <a:pt x="422" y="140"/>
                      </a:lnTo>
                      <a:lnTo>
                        <a:pt x="435" y="120"/>
                      </a:lnTo>
                      <a:lnTo>
                        <a:pt x="450" y="101"/>
                      </a:lnTo>
                      <a:lnTo>
                        <a:pt x="466" y="85"/>
                      </a:lnTo>
                      <a:lnTo>
                        <a:pt x="481" y="70"/>
                      </a:lnTo>
                      <a:lnTo>
                        <a:pt x="495" y="58"/>
                      </a:lnTo>
                      <a:lnTo>
                        <a:pt x="512" y="47"/>
                      </a:lnTo>
                      <a:lnTo>
                        <a:pt x="527" y="36"/>
                      </a:lnTo>
                      <a:lnTo>
                        <a:pt x="543" y="29"/>
                      </a:lnTo>
                      <a:lnTo>
                        <a:pt x="562" y="23"/>
                      </a:lnTo>
                      <a:lnTo>
                        <a:pt x="582" y="18"/>
                      </a:lnTo>
                      <a:lnTo>
                        <a:pt x="600" y="12"/>
                      </a:lnTo>
                      <a:lnTo>
                        <a:pt x="619" y="10"/>
                      </a:lnTo>
                      <a:lnTo>
                        <a:pt x="638" y="9"/>
                      </a:lnTo>
                      <a:lnTo>
                        <a:pt x="658" y="7"/>
                      </a:lnTo>
                      <a:lnTo>
                        <a:pt x="684" y="3"/>
                      </a:lnTo>
                      <a:lnTo>
                        <a:pt x="703" y="7"/>
                      </a:lnTo>
                      <a:lnTo>
                        <a:pt x="721" y="9"/>
                      </a:lnTo>
                      <a:lnTo>
                        <a:pt x="738" y="9"/>
                      </a:lnTo>
                      <a:lnTo>
                        <a:pt x="755" y="7"/>
                      </a:lnTo>
                      <a:lnTo>
                        <a:pt x="775" y="3"/>
                      </a:lnTo>
                      <a:lnTo>
                        <a:pt x="795" y="0"/>
                      </a:lnTo>
                      <a:lnTo>
                        <a:pt x="785" y="7"/>
                      </a:lnTo>
                      <a:lnTo>
                        <a:pt x="775" y="14"/>
                      </a:lnTo>
                      <a:lnTo>
                        <a:pt x="768" y="23"/>
                      </a:lnTo>
                      <a:lnTo>
                        <a:pt x="760" y="34"/>
                      </a:lnTo>
                      <a:lnTo>
                        <a:pt x="746" y="34"/>
                      </a:lnTo>
                      <a:lnTo>
                        <a:pt x="729" y="36"/>
                      </a:lnTo>
                      <a:lnTo>
                        <a:pt x="717" y="40"/>
                      </a:lnTo>
                      <a:lnTo>
                        <a:pt x="703" y="45"/>
                      </a:lnTo>
                      <a:lnTo>
                        <a:pt x="688" y="49"/>
                      </a:lnTo>
                      <a:lnTo>
                        <a:pt x="674" y="52"/>
                      </a:lnTo>
                      <a:lnTo>
                        <a:pt x="658" y="58"/>
                      </a:lnTo>
                      <a:lnTo>
                        <a:pt x="643" y="63"/>
                      </a:lnTo>
                      <a:lnTo>
                        <a:pt x="626" y="70"/>
                      </a:lnTo>
                      <a:lnTo>
                        <a:pt x="611" y="78"/>
                      </a:lnTo>
                      <a:lnTo>
                        <a:pt x="596" y="85"/>
                      </a:lnTo>
                      <a:lnTo>
                        <a:pt x="578" y="96"/>
                      </a:lnTo>
                      <a:lnTo>
                        <a:pt x="562" y="107"/>
                      </a:lnTo>
                      <a:lnTo>
                        <a:pt x="544" y="120"/>
                      </a:lnTo>
                      <a:lnTo>
                        <a:pt x="527" y="134"/>
                      </a:lnTo>
                      <a:lnTo>
                        <a:pt x="508" y="156"/>
                      </a:lnTo>
                      <a:lnTo>
                        <a:pt x="493" y="180"/>
                      </a:lnTo>
                      <a:lnTo>
                        <a:pt x="477" y="211"/>
                      </a:lnTo>
                      <a:lnTo>
                        <a:pt x="459" y="251"/>
                      </a:lnTo>
                      <a:lnTo>
                        <a:pt x="442" y="294"/>
                      </a:lnTo>
                      <a:lnTo>
                        <a:pt x="422" y="347"/>
                      </a:lnTo>
                      <a:lnTo>
                        <a:pt x="456" y="325"/>
                      </a:lnTo>
                      <a:lnTo>
                        <a:pt x="484" y="307"/>
                      </a:lnTo>
                      <a:lnTo>
                        <a:pt x="522" y="282"/>
                      </a:lnTo>
                      <a:lnTo>
                        <a:pt x="562" y="256"/>
                      </a:lnTo>
                      <a:lnTo>
                        <a:pt x="578" y="251"/>
                      </a:lnTo>
                      <a:lnTo>
                        <a:pt x="596" y="242"/>
                      </a:lnTo>
                      <a:lnTo>
                        <a:pt x="615" y="236"/>
                      </a:lnTo>
                      <a:lnTo>
                        <a:pt x="637" y="229"/>
                      </a:lnTo>
                      <a:lnTo>
                        <a:pt x="660" y="223"/>
                      </a:lnTo>
                      <a:lnTo>
                        <a:pt x="680" y="222"/>
                      </a:lnTo>
                      <a:lnTo>
                        <a:pt x="697" y="220"/>
                      </a:lnTo>
                      <a:lnTo>
                        <a:pt x="722" y="216"/>
                      </a:lnTo>
                      <a:lnTo>
                        <a:pt x="744" y="218"/>
                      </a:lnTo>
                      <a:lnTo>
                        <a:pt x="762" y="220"/>
                      </a:lnTo>
                      <a:lnTo>
                        <a:pt x="786" y="223"/>
                      </a:lnTo>
                      <a:lnTo>
                        <a:pt x="808" y="225"/>
                      </a:lnTo>
                      <a:lnTo>
                        <a:pt x="829" y="227"/>
                      </a:lnTo>
                      <a:lnTo>
                        <a:pt x="851" y="231"/>
                      </a:lnTo>
                      <a:lnTo>
                        <a:pt x="872" y="232"/>
                      </a:lnTo>
                      <a:lnTo>
                        <a:pt x="895" y="236"/>
                      </a:lnTo>
                      <a:lnTo>
                        <a:pt x="917" y="238"/>
                      </a:lnTo>
                      <a:lnTo>
                        <a:pt x="939" y="242"/>
                      </a:lnTo>
                      <a:lnTo>
                        <a:pt x="964" y="245"/>
                      </a:lnTo>
                      <a:lnTo>
                        <a:pt x="990" y="249"/>
                      </a:lnTo>
                      <a:lnTo>
                        <a:pt x="1014" y="252"/>
                      </a:lnTo>
                      <a:lnTo>
                        <a:pt x="1052" y="260"/>
                      </a:lnTo>
                      <a:lnTo>
                        <a:pt x="1066" y="258"/>
                      </a:lnTo>
                      <a:lnTo>
                        <a:pt x="1075" y="260"/>
                      </a:lnTo>
                      <a:lnTo>
                        <a:pt x="1087" y="265"/>
                      </a:lnTo>
                      <a:lnTo>
                        <a:pt x="1109" y="274"/>
                      </a:lnTo>
                      <a:lnTo>
                        <a:pt x="1071" y="265"/>
                      </a:lnTo>
                      <a:lnTo>
                        <a:pt x="1055" y="262"/>
                      </a:lnTo>
                      <a:lnTo>
                        <a:pt x="1038" y="262"/>
                      </a:lnTo>
                      <a:lnTo>
                        <a:pt x="1005" y="265"/>
                      </a:lnTo>
                      <a:lnTo>
                        <a:pt x="982" y="267"/>
                      </a:lnTo>
                      <a:lnTo>
                        <a:pt x="952" y="269"/>
                      </a:lnTo>
                      <a:lnTo>
                        <a:pt x="927" y="269"/>
                      </a:lnTo>
                      <a:lnTo>
                        <a:pt x="903" y="271"/>
                      </a:lnTo>
                      <a:lnTo>
                        <a:pt x="880" y="272"/>
                      </a:lnTo>
                      <a:lnTo>
                        <a:pt x="859" y="269"/>
                      </a:lnTo>
                      <a:lnTo>
                        <a:pt x="834" y="267"/>
                      </a:lnTo>
                      <a:lnTo>
                        <a:pt x="808" y="269"/>
                      </a:lnTo>
                      <a:lnTo>
                        <a:pt x="785" y="272"/>
                      </a:lnTo>
                      <a:lnTo>
                        <a:pt x="764" y="274"/>
                      </a:lnTo>
                      <a:lnTo>
                        <a:pt x="740" y="276"/>
                      </a:lnTo>
                      <a:lnTo>
                        <a:pt x="722" y="276"/>
                      </a:lnTo>
                      <a:lnTo>
                        <a:pt x="699" y="278"/>
                      </a:lnTo>
                      <a:lnTo>
                        <a:pt x="680" y="283"/>
                      </a:lnTo>
                      <a:lnTo>
                        <a:pt x="661" y="289"/>
                      </a:lnTo>
                      <a:lnTo>
                        <a:pt x="643" y="294"/>
                      </a:lnTo>
                      <a:lnTo>
                        <a:pt x="623" y="300"/>
                      </a:lnTo>
                      <a:lnTo>
                        <a:pt x="602" y="307"/>
                      </a:lnTo>
                      <a:lnTo>
                        <a:pt x="580" y="314"/>
                      </a:lnTo>
                      <a:lnTo>
                        <a:pt x="562" y="320"/>
                      </a:lnTo>
                      <a:lnTo>
                        <a:pt x="527" y="333"/>
                      </a:lnTo>
                      <a:lnTo>
                        <a:pt x="507" y="338"/>
                      </a:lnTo>
                      <a:lnTo>
                        <a:pt x="477" y="354"/>
                      </a:lnTo>
                      <a:lnTo>
                        <a:pt x="435" y="376"/>
                      </a:lnTo>
                      <a:lnTo>
                        <a:pt x="479" y="382"/>
                      </a:lnTo>
                      <a:lnTo>
                        <a:pt x="528" y="385"/>
                      </a:lnTo>
                      <a:lnTo>
                        <a:pt x="538" y="387"/>
                      </a:lnTo>
                      <a:lnTo>
                        <a:pt x="562" y="404"/>
                      </a:lnTo>
                      <a:lnTo>
                        <a:pt x="577" y="413"/>
                      </a:lnTo>
                      <a:lnTo>
                        <a:pt x="592" y="422"/>
                      </a:lnTo>
                      <a:lnTo>
                        <a:pt x="594" y="427"/>
                      </a:lnTo>
                      <a:lnTo>
                        <a:pt x="602" y="447"/>
                      </a:lnTo>
                      <a:lnTo>
                        <a:pt x="619" y="478"/>
                      </a:lnTo>
                      <a:lnTo>
                        <a:pt x="601" y="465"/>
                      </a:lnTo>
                      <a:lnTo>
                        <a:pt x="580" y="449"/>
                      </a:lnTo>
                      <a:lnTo>
                        <a:pt x="562" y="442"/>
                      </a:lnTo>
                      <a:lnTo>
                        <a:pt x="528" y="431"/>
                      </a:lnTo>
                      <a:lnTo>
                        <a:pt x="503" y="422"/>
                      </a:lnTo>
                      <a:lnTo>
                        <a:pt x="479" y="413"/>
                      </a:lnTo>
                      <a:lnTo>
                        <a:pt x="465" y="407"/>
                      </a:lnTo>
                      <a:lnTo>
                        <a:pt x="436" y="413"/>
                      </a:lnTo>
                      <a:lnTo>
                        <a:pt x="417" y="416"/>
                      </a:lnTo>
                      <a:lnTo>
                        <a:pt x="393" y="422"/>
                      </a:lnTo>
                      <a:lnTo>
                        <a:pt x="405" y="427"/>
                      </a:lnTo>
                      <a:lnTo>
                        <a:pt x="420" y="433"/>
                      </a:lnTo>
                      <a:lnTo>
                        <a:pt x="438" y="444"/>
                      </a:lnTo>
                      <a:lnTo>
                        <a:pt x="459" y="442"/>
                      </a:lnTo>
                      <a:lnTo>
                        <a:pt x="494" y="444"/>
                      </a:lnTo>
                      <a:lnTo>
                        <a:pt x="514" y="449"/>
                      </a:lnTo>
                      <a:lnTo>
                        <a:pt x="543" y="458"/>
                      </a:lnTo>
                      <a:lnTo>
                        <a:pt x="562" y="467"/>
                      </a:lnTo>
                      <a:lnTo>
                        <a:pt x="586" y="475"/>
                      </a:lnTo>
                      <a:lnTo>
                        <a:pt x="612" y="484"/>
                      </a:lnTo>
                      <a:lnTo>
                        <a:pt x="636" y="493"/>
                      </a:lnTo>
                      <a:lnTo>
                        <a:pt x="656" y="496"/>
                      </a:lnTo>
                      <a:lnTo>
                        <a:pt x="674" y="500"/>
                      </a:lnTo>
                      <a:lnTo>
                        <a:pt x="691" y="507"/>
                      </a:lnTo>
                      <a:lnTo>
                        <a:pt x="712" y="515"/>
                      </a:lnTo>
                      <a:lnTo>
                        <a:pt x="735" y="527"/>
                      </a:lnTo>
                      <a:lnTo>
                        <a:pt x="756" y="540"/>
                      </a:lnTo>
                      <a:lnTo>
                        <a:pt x="766" y="551"/>
                      </a:lnTo>
                      <a:lnTo>
                        <a:pt x="780" y="573"/>
                      </a:lnTo>
                      <a:lnTo>
                        <a:pt x="799" y="598"/>
                      </a:lnTo>
                      <a:lnTo>
                        <a:pt x="811" y="620"/>
                      </a:lnTo>
                      <a:lnTo>
                        <a:pt x="824" y="644"/>
                      </a:lnTo>
                      <a:lnTo>
                        <a:pt x="836" y="667"/>
                      </a:lnTo>
                      <a:lnTo>
                        <a:pt x="848" y="691"/>
                      </a:lnTo>
                      <a:lnTo>
                        <a:pt x="859" y="713"/>
                      </a:lnTo>
                      <a:lnTo>
                        <a:pt x="872" y="737"/>
                      </a:lnTo>
                      <a:lnTo>
                        <a:pt x="886" y="766"/>
                      </a:lnTo>
                      <a:lnTo>
                        <a:pt x="900" y="793"/>
                      </a:lnTo>
                      <a:lnTo>
                        <a:pt x="913" y="817"/>
                      </a:lnTo>
                      <a:lnTo>
                        <a:pt x="931" y="842"/>
                      </a:lnTo>
                      <a:lnTo>
                        <a:pt x="908" y="820"/>
                      </a:lnTo>
                      <a:lnTo>
                        <a:pt x="892" y="808"/>
                      </a:lnTo>
                      <a:lnTo>
                        <a:pt x="871" y="789"/>
                      </a:lnTo>
                      <a:lnTo>
                        <a:pt x="851" y="771"/>
                      </a:lnTo>
                      <a:lnTo>
                        <a:pt x="834" y="753"/>
                      </a:lnTo>
                      <a:lnTo>
                        <a:pt x="817" y="738"/>
                      </a:lnTo>
                      <a:lnTo>
                        <a:pt x="802" y="726"/>
                      </a:lnTo>
                      <a:lnTo>
                        <a:pt x="786" y="713"/>
                      </a:lnTo>
                      <a:lnTo>
                        <a:pt x="768" y="698"/>
                      </a:lnTo>
                      <a:lnTo>
                        <a:pt x="752" y="686"/>
                      </a:lnTo>
                      <a:lnTo>
                        <a:pt x="736" y="671"/>
                      </a:lnTo>
                      <a:lnTo>
                        <a:pt x="717" y="655"/>
                      </a:lnTo>
                      <a:lnTo>
                        <a:pt x="697" y="636"/>
                      </a:lnTo>
                      <a:lnTo>
                        <a:pt x="676" y="616"/>
                      </a:lnTo>
                      <a:lnTo>
                        <a:pt x="656" y="598"/>
                      </a:lnTo>
                      <a:lnTo>
                        <a:pt x="638" y="584"/>
                      </a:lnTo>
                      <a:lnTo>
                        <a:pt x="620" y="569"/>
                      </a:lnTo>
                      <a:lnTo>
                        <a:pt x="599" y="556"/>
                      </a:lnTo>
                      <a:lnTo>
                        <a:pt x="580" y="547"/>
                      </a:lnTo>
                      <a:lnTo>
                        <a:pt x="562" y="538"/>
                      </a:lnTo>
                      <a:lnTo>
                        <a:pt x="534" y="529"/>
                      </a:lnTo>
                      <a:lnTo>
                        <a:pt x="509" y="520"/>
                      </a:lnTo>
                      <a:lnTo>
                        <a:pt x="491" y="513"/>
                      </a:lnTo>
                      <a:lnTo>
                        <a:pt x="471" y="505"/>
                      </a:lnTo>
                      <a:lnTo>
                        <a:pt x="442" y="487"/>
                      </a:lnTo>
                      <a:lnTo>
                        <a:pt x="414" y="471"/>
                      </a:lnTo>
                      <a:lnTo>
                        <a:pt x="457" y="507"/>
                      </a:lnTo>
                      <a:lnTo>
                        <a:pt x="461" y="515"/>
                      </a:lnTo>
                      <a:lnTo>
                        <a:pt x="471" y="531"/>
                      </a:lnTo>
                      <a:lnTo>
                        <a:pt x="482" y="549"/>
                      </a:lnTo>
                      <a:lnTo>
                        <a:pt x="494" y="573"/>
                      </a:lnTo>
                      <a:lnTo>
                        <a:pt x="508" y="595"/>
                      </a:lnTo>
                      <a:lnTo>
                        <a:pt x="521" y="618"/>
                      </a:lnTo>
                      <a:lnTo>
                        <a:pt x="537" y="644"/>
                      </a:lnTo>
                      <a:lnTo>
                        <a:pt x="549" y="666"/>
                      </a:lnTo>
                      <a:lnTo>
                        <a:pt x="562" y="686"/>
                      </a:lnTo>
                      <a:lnTo>
                        <a:pt x="574" y="709"/>
                      </a:lnTo>
                      <a:lnTo>
                        <a:pt x="589" y="740"/>
                      </a:lnTo>
                      <a:lnTo>
                        <a:pt x="602" y="766"/>
                      </a:lnTo>
                      <a:lnTo>
                        <a:pt x="613" y="786"/>
                      </a:lnTo>
                      <a:lnTo>
                        <a:pt x="623" y="809"/>
                      </a:lnTo>
                      <a:lnTo>
                        <a:pt x="632" y="833"/>
                      </a:lnTo>
                      <a:lnTo>
                        <a:pt x="638" y="857"/>
                      </a:lnTo>
                      <a:lnTo>
                        <a:pt x="643" y="873"/>
                      </a:lnTo>
                      <a:lnTo>
                        <a:pt x="647" y="899"/>
                      </a:lnTo>
                      <a:lnTo>
                        <a:pt x="649" y="930"/>
                      </a:lnTo>
                      <a:lnTo>
                        <a:pt x="651" y="960"/>
                      </a:lnTo>
                      <a:lnTo>
                        <a:pt x="656" y="993"/>
                      </a:lnTo>
                      <a:lnTo>
                        <a:pt x="660" y="1022"/>
                      </a:lnTo>
                      <a:lnTo>
                        <a:pt x="662" y="1055"/>
                      </a:lnTo>
                      <a:lnTo>
                        <a:pt x="644" y="1022"/>
                      </a:lnTo>
                      <a:lnTo>
                        <a:pt x="631" y="1002"/>
                      </a:lnTo>
                      <a:lnTo>
                        <a:pt x="619" y="980"/>
                      </a:lnTo>
                      <a:lnTo>
                        <a:pt x="611" y="962"/>
                      </a:lnTo>
                      <a:lnTo>
                        <a:pt x="602" y="940"/>
                      </a:lnTo>
                      <a:lnTo>
                        <a:pt x="596" y="915"/>
                      </a:lnTo>
                      <a:lnTo>
                        <a:pt x="587" y="886"/>
                      </a:lnTo>
                      <a:lnTo>
                        <a:pt x="577" y="859"/>
                      </a:lnTo>
                      <a:lnTo>
                        <a:pt x="568" y="829"/>
                      </a:lnTo>
                      <a:lnTo>
                        <a:pt x="559" y="804"/>
                      </a:lnTo>
                      <a:lnTo>
                        <a:pt x="549" y="778"/>
                      </a:lnTo>
                      <a:lnTo>
                        <a:pt x="537" y="757"/>
                      </a:lnTo>
                      <a:lnTo>
                        <a:pt x="526" y="737"/>
                      </a:lnTo>
                      <a:lnTo>
                        <a:pt x="512" y="713"/>
                      </a:lnTo>
                      <a:lnTo>
                        <a:pt x="495" y="689"/>
                      </a:lnTo>
                      <a:lnTo>
                        <a:pt x="483" y="671"/>
                      </a:lnTo>
                      <a:lnTo>
                        <a:pt x="470" y="651"/>
                      </a:lnTo>
                      <a:lnTo>
                        <a:pt x="467" y="633"/>
                      </a:lnTo>
                      <a:lnTo>
                        <a:pt x="458" y="606"/>
                      </a:lnTo>
                      <a:lnTo>
                        <a:pt x="448" y="584"/>
                      </a:lnTo>
                      <a:lnTo>
                        <a:pt x="441" y="560"/>
                      </a:lnTo>
                      <a:lnTo>
                        <a:pt x="435" y="551"/>
                      </a:lnTo>
                      <a:lnTo>
                        <a:pt x="419" y="529"/>
                      </a:lnTo>
                      <a:lnTo>
                        <a:pt x="408" y="507"/>
                      </a:lnTo>
                      <a:lnTo>
                        <a:pt x="397" y="487"/>
                      </a:lnTo>
                      <a:lnTo>
                        <a:pt x="386" y="467"/>
                      </a:lnTo>
                      <a:lnTo>
                        <a:pt x="366" y="478"/>
                      </a:lnTo>
                      <a:lnTo>
                        <a:pt x="347" y="495"/>
                      </a:lnTo>
                      <a:lnTo>
                        <a:pt x="327" y="516"/>
                      </a:lnTo>
                      <a:lnTo>
                        <a:pt x="306" y="536"/>
                      </a:lnTo>
                      <a:lnTo>
                        <a:pt x="291" y="555"/>
                      </a:lnTo>
                      <a:lnTo>
                        <a:pt x="278" y="576"/>
                      </a:lnTo>
                      <a:lnTo>
                        <a:pt x="263" y="604"/>
                      </a:lnTo>
                      <a:lnTo>
                        <a:pt x="247" y="636"/>
                      </a:lnTo>
                      <a:lnTo>
                        <a:pt x="232" y="662"/>
                      </a:lnTo>
                      <a:lnTo>
                        <a:pt x="216" y="693"/>
                      </a:lnTo>
                      <a:lnTo>
                        <a:pt x="204" y="722"/>
                      </a:lnTo>
                      <a:lnTo>
                        <a:pt x="192" y="748"/>
                      </a:lnTo>
                      <a:lnTo>
                        <a:pt x="180" y="773"/>
                      </a:lnTo>
                      <a:lnTo>
                        <a:pt x="169" y="800"/>
                      </a:lnTo>
                      <a:lnTo>
                        <a:pt x="157" y="829"/>
                      </a:lnTo>
                      <a:lnTo>
                        <a:pt x="146" y="859"/>
                      </a:lnTo>
                      <a:lnTo>
                        <a:pt x="130" y="891"/>
                      </a:lnTo>
                      <a:lnTo>
                        <a:pt x="115" y="924"/>
                      </a:lnTo>
                      <a:lnTo>
                        <a:pt x="97" y="959"/>
                      </a:lnTo>
                      <a:lnTo>
                        <a:pt x="83" y="990"/>
                      </a:lnTo>
                      <a:lnTo>
                        <a:pt x="72" y="1008"/>
                      </a:lnTo>
                      <a:lnTo>
                        <a:pt x="60" y="1028"/>
                      </a:lnTo>
                      <a:lnTo>
                        <a:pt x="47" y="1048"/>
                      </a:lnTo>
                      <a:lnTo>
                        <a:pt x="33" y="1068"/>
                      </a:lnTo>
                      <a:lnTo>
                        <a:pt x="19" y="1086"/>
                      </a:lnTo>
                      <a:lnTo>
                        <a:pt x="0" y="1112"/>
                      </a:lnTo>
                      <a:lnTo>
                        <a:pt x="7" y="1081"/>
                      </a:lnTo>
                      <a:lnTo>
                        <a:pt x="13" y="1057"/>
                      </a:lnTo>
                      <a:lnTo>
                        <a:pt x="22" y="1030"/>
                      </a:lnTo>
                      <a:lnTo>
                        <a:pt x="33" y="1008"/>
                      </a:lnTo>
                      <a:lnTo>
                        <a:pt x="51" y="973"/>
                      </a:lnTo>
                      <a:lnTo>
                        <a:pt x="69" y="939"/>
                      </a:lnTo>
                      <a:lnTo>
                        <a:pt x="89" y="899"/>
                      </a:lnTo>
                      <a:lnTo>
                        <a:pt x="105" y="864"/>
                      </a:lnTo>
                      <a:lnTo>
                        <a:pt x="120" y="833"/>
                      </a:lnTo>
                      <a:lnTo>
                        <a:pt x="137" y="804"/>
                      </a:lnTo>
                      <a:lnTo>
                        <a:pt x="149" y="778"/>
                      </a:lnTo>
                      <a:lnTo>
                        <a:pt x="163" y="753"/>
                      </a:lnTo>
                      <a:lnTo>
                        <a:pt x="175" y="733"/>
                      </a:lnTo>
                      <a:lnTo>
                        <a:pt x="192" y="706"/>
                      </a:lnTo>
                      <a:lnTo>
                        <a:pt x="207" y="678"/>
                      </a:lnTo>
                      <a:lnTo>
                        <a:pt x="223" y="651"/>
                      </a:lnTo>
                      <a:lnTo>
                        <a:pt x="241" y="622"/>
                      </a:lnTo>
                      <a:lnTo>
                        <a:pt x="254" y="596"/>
                      </a:lnTo>
                      <a:lnTo>
                        <a:pt x="266" y="571"/>
                      </a:lnTo>
                      <a:lnTo>
                        <a:pt x="278" y="547"/>
                      </a:lnTo>
                      <a:lnTo>
                        <a:pt x="284" y="529"/>
                      </a:lnTo>
                      <a:lnTo>
                        <a:pt x="290" y="511"/>
                      </a:lnTo>
                      <a:lnTo>
                        <a:pt x="298" y="493"/>
                      </a:lnTo>
                      <a:lnTo>
                        <a:pt x="309" y="475"/>
                      </a:lnTo>
                      <a:lnTo>
                        <a:pt x="325" y="451"/>
                      </a:lnTo>
                      <a:lnTo>
                        <a:pt x="339" y="427"/>
                      </a:lnTo>
                      <a:lnTo>
                        <a:pt x="352" y="411"/>
                      </a:lnTo>
                      <a:lnTo>
                        <a:pt x="362" y="391"/>
                      </a:lnTo>
                      <a:lnTo>
                        <a:pt x="358" y="373"/>
                      </a:lnTo>
                      <a:lnTo>
                        <a:pt x="352" y="345"/>
                      </a:lnTo>
                      <a:lnTo>
                        <a:pt x="321" y="333"/>
                      </a:lnTo>
                      <a:lnTo>
                        <a:pt x="287" y="302"/>
                      </a:lnTo>
                      <a:lnTo>
                        <a:pt x="251" y="272"/>
                      </a:lnTo>
                      <a:lnTo>
                        <a:pt x="232" y="256"/>
                      </a:lnTo>
                      <a:lnTo>
                        <a:pt x="217" y="243"/>
                      </a:lnTo>
                      <a:lnTo>
                        <a:pt x="189" y="229"/>
                      </a:lnTo>
                      <a:lnTo>
                        <a:pt x="162" y="216"/>
                      </a:lnTo>
                      <a:lnTo>
                        <a:pt x="132" y="205"/>
                      </a:lnTo>
                      <a:lnTo>
                        <a:pt x="111" y="196"/>
                      </a:lnTo>
                      <a:lnTo>
                        <a:pt x="84" y="183"/>
                      </a:lnTo>
                      <a:lnTo>
                        <a:pt x="62" y="174"/>
                      </a:lnTo>
                      <a:lnTo>
                        <a:pt x="39" y="169"/>
                      </a:lnTo>
                      <a:lnTo>
                        <a:pt x="20" y="161"/>
                      </a:lnTo>
                      <a:lnTo>
                        <a:pt x="38" y="160"/>
                      </a:lnTo>
                      <a:lnTo>
                        <a:pt x="52" y="156"/>
                      </a:lnTo>
                      <a:lnTo>
                        <a:pt x="63" y="154"/>
                      </a:lnTo>
                      <a:lnTo>
                        <a:pt x="75" y="152"/>
                      </a:lnTo>
                      <a:lnTo>
                        <a:pt x="87" y="154"/>
                      </a:lnTo>
                      <a:lnTo>
                        <a:pt x="114" y="169"/>
                      </a:lnTo>
                      <a:lnTo>
                        <a:pt x="136" y="183"/>
                      </a:lnTo>
                      <a:lnTo>
                        <a:pt x="159" y="200"/>
                      </a:lnTo>
                      <a:lnTo>
                        <a:pt x="183" y="216"/>
                      </a:lnTo>
                      <a:lnTo>
                        <a:pt x="212" y="234"/>
                      </a:lnTo>
                      <a:lnTo>
                        <a:pt x="236" y="252"/>
                      </a:lnTo>
                      <a:lnTo>
                        <a:pt x="256" y="265"/>
                      </a:lnTo>
                      <a:lnTo>
                        <a:pt x="291" y="287"/>
                      </a:lnTo>
                      <a:lnTo>
                        <a:pt x="309" y="296"/>
                      </a:lnTo>
                      <a:lnTo>
                        <a:pt x="323" y="293"/>
                      </a:lnTo>
                      <a:lnTo>
                        <a:pt x="336" y="289"/>
                      </a:lnTo>
                      <a:lnTo>
                        <a:pt x="349" y="283"/>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5" name="Form 63">
                  <a:extLst>
                    <a:ext uri="{FF2B5EF4-FFF2-40B4-BE49-F238E27FC236}">
                      <a16:creationId xmlns:a16="http://schemas.microsoft.com/office/drawing/2014/main" id="{4A21AAB1-1D29-464B-812F-C5AF85DCC360}"/>
                    </a:ext>
                  </a:extLst>
                </p:cNvPr>
                <p:cNvSpPr>
                  <a:spLocks/>
                </p:cNvSpPr>
                <p:nvPr/>
              </p:nvSpPr>
              <p:spPr bwMode="ltGray">
                <a:xfrm>
                  <a:off x="709" y="2342"/>
                  <a:ext cx="99" cy="625"/>
                </a:xfrm>
                <a:custGeom>
                  <a:avLst/>
                  <a:gdLst>
                    <a:gd name="T0" fmla="*/ 53 w 99"/>
                    <a:gd name="T1" fmla="*/ 0 h 625"/>
                    <a:gd name="T2" fmla="*/ 64 w 99"/>
                    <a:gd name="T3" fmla="*/ 30 h 625"/>
                    <a:gd name="T4" fmla="*/ 72 w 99"/>
                    <a:gd name="T5" fmla="*/ 50 h 625"/>
                    <a:gd name="T6" fmla="*/ 88 w 99"/>
                    <a:gd name="T7" fmla="*/ 80 h 625"/>
                    <a:gd name="T8" fmla="*/ 93 w 99"/>
                    <a:gd name="T9" fmla="*/ 107 h 625"/>
                    <a:gd name="T10" fmla="*/ 96 w 99"/>
                    <a:gd name="T11" fmla="*/ 141 h 625"/>
                    <a:gd name="T12" fmla="*/ 96 w 99"/>
                    <a:gd name="T13" fmla="*/ 183 h 625"/>
                    <a:gd name="T14" fmla="*/ 98 w 99"/>
                    <a:gd name="T15" fmla="*/ 211 h 625"/>
                    <a:gd name="T16" fmla="*/ 96 w 99"/>
                    <a:gd name="T17" fmla="*/ 243 h 625"/>
                    <a:gd name="T18" fmla="*/ 93 w 99"/>
                    <a:gd name="T19" fmla="*/ 281 h 625"/>
                    <a:gd name="T20" fmla="*/ 89 w 99"/>
                    <a:gd name="T21" fmla="*/ 316 h 625"/>
                    <a:gd name="T22" fmla="*/ 82 w 99"/>
                    <a:gd name="T23" fmla="*/ 369 h 625"/>
                    <a:gd name="T24" fmla="*/ 75 w 99"/>
                    <a:gd name="T25" fmla="*/ 396 h 625"/>
                    <a:gd name="T26" fmla="*/ 63 w 99"/>
                    <a:gd name="T27" fmla="*/ 431 h 625"/>
                    <a:gd name="T28" fmla="*/ 46 w 99"/>
                    <a:gd name="T29" fmla="*/ 469 h 625"/>
                    <a:gd name="T30" fmla="*/ 33 w 99"/>
                    <a:gd name="T31" fmla="*/ 505 h 625"/>
                    <a:gd name="T32" fmla="*/ 20 w 99"/>
                    <a:gd name="T33" fmla="*/ 538 h 625"/>
                    <a:gd name="T34" fmla="*/ 9 w 99"/>
                    <a:gd name="T35" fmla="*/ 567 h 625"/>
                    <a:gd name="T36" fmla="*/ 0 w 99"/>
                    <a:gd name="T37" fmla="*/ 624 h 625"/>
                    <a:gd name="T38" fmla="*/ 4 w 99"/>
                    <a:gd name="T39" fmla="*/ 567 h 625"/>
                    <a:gd name="T40" fmla="*/ 8 w 99"/>
                    <a:gd name="T41" fmla="*/ 527 h 625"/>
                    <a:gd name="T42" fmla="*/ 10 w 99"/>
                    <a:gd name="T43" fmla="*/ 491 h 625"/>
                    <a:gd name="T44" fmla="*/ 13 w 99"/>
                    <a:gd name="T45" fmla="*/ 452 h 625"/>
                    <a:gd name="T46" fmla="*/ 19 w 99"/>
                    <a:gd name="T47" fmla="*/ 405 h 625"/>
                    <a:gd name="T48" fmla="*/ 26 w 99"/>
                    <a:gd name="T49" fmla="*/ 369 h 625"/>
                    <a:gd name="T50" fmla="*/ 33 w 99"/>
                    <a:gd name="T51" fmla="*/ 334 h 625"/>
                    <a:gd name="T52" fmla="*/ 40 w 99"/>
                    <a:gd name="T53" fmla="*/ 303 h 625"/>
                    <a:gd name="T54" fmla="*/ 46 w 99"/>
                    <a:gd name="T55" fmla="*/ 269 h 625"/>
                    <a:gd name="T56" fmla="*/ 53 w 99"/>
                    <a:gd name="T57" fmla="*/ 234 h 625"/>
                    <a:gd name="T58" fmla="*/ 57 w 99"/>
                    <a:gd name="T59" fmla="*/ 200 h 625"/>
                    <a:gd name="T60" fmla="*/ 59 w 99"/>
                    <a:gd name="T61" fmla="*/ 171 h 625"/>
                    <a:gd name="T62" fmla="*/ 62 w 99"/>
                    <a:gd name="T63" fmla="*/ 136 h 625"/>
                    <a:gd name="T64" fmla="*/ 62 w 99"/>
                    <a:gd name="T65" fmla="*/ 98 h 625"/>
                    <a:gd name="T66" fmla="*/ 62 w 99"/>
                    <a:gd name="T67" fmla="*/ 50 h 625"/>
                    <a:gd name="T68" fmla="*/ 58 w 99"/>
                    <a:gd name="T69" fmla="*/ 29 h 625"/>
                    <a:gd name="T70" fmla="*/ 53 w 99"/>
                    <a:gd name="T71" fmla="*/ 0 h 6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625"/>
                    <a:gd name="T110" fmla="*/ 0 w 99"/>
                    <a:gd name="T111" fmla="*/ 0 h 6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625">
                      <a:moveTo>
                        <a:pt x="53" y="0"/>
                      </a:moveTo>
                      <a:lnTo>
                        <a:pt x="64" y="30"/>
                      </a:lnTo>
                      <a:lnTo>
                        <a:pt x="72" y="50"/>
                      </a:lnTo>
                      <a:lnTo>
                        <a:pt x="88" y="80"/>
                      </a:lnTo>
                      <a:lnTo>
                        <a:pt x="93" y="107"/>
                      </a:lnTo>
                      <a:lnTo>
                        <a:pt x="96" y="141"/>
                      </a:lnTo>
                      <a:lnTo>
                        <a:pt x="96" y="183"/>
                      </a:lnTo>
                      <a:lnTo>
                        <a:pt x="98" y="211"/>
                      </a:lnTo>
                      <a:lnTo>
                        <a:pt x="96" y="243"/>
                      </a:lnTo>
                      <a:lnTo>
                        <a:pt x="93" y="281"/>
                      </a:lnTo>
                      <a:lnTo>
                        <a:pt x="89" y="316"/>
                      </a:lnTo>
                      <a:lnTo>
                        <a:pt x="82" y="369"/>
                      </a:lnTo>
                      <a:lnTo>
                        <a:pt x="75" y="396"/>
                      </a:lnTo>
                      <a:lnTo>
                        <a:pt x="63" y="431"/>
                      </a:lnTo>
                      <a:lnTo>
                        <a:pt x="46" y="469"/>
                      </a:lnTo>
                      <a:lnTo>
                        <a:pt x="33" y="505"/>
                      </a:lnTo>
                      <a:lnTo>
                        <a:pt x="20" y="538"/>
                      </a:lnTo>
                      <a:lnTo>
                        <a:pt x="9" y="567"/>
                      </a:lnTo>
                      <a:lnTo>
                        <a:pt x="0" y="624"/>
                      </a:lnTo>
                      <a:lnTo>
                        <a:pt x="4" y="567"/>
                      </a:lnTo>
                      <a:lnTo>
                        <a:pt x="8" y="527"/>
                      </a:lnTo>
                      <a:lnTo>
                        <a:pt x="10" y="491"/>
                      </a:lnTo>
                      <a:lnTo>
                        <a:pt x="13" y="452"/>
                      </a:lnTo>
                      <a:lnTo>
                        <a:pt x="19" y="405"/>
                      </a:lnTo>
                      <a:lnTo>
                        <a:pt x="26" y="369"/>
                      </a:lnTo>
                      <a:lnTo>
                        <a:pt x="33" y="334"/>
                      </a:lnTo>
                      <a:lnTo>
                        <a:pt x="40" y="303"/>
                      </a:lnTo>
                      <a:lnTo>
                        <a:pt x="46" y="269"/>
                      </a:lnTo>
                      <a:lnTo>
                        <a:pt x="53" y="234"/>
                      </a:lnTo>
                      <a:lnTo>
                        <a:pt x="57" y="200"/>
                      </a:lnTo>
                      <a:lnTo>
                        <a:pt x="59" y="171"/>
                      </a:lnTo>
                      <a:lnTo>
                        <a:pt x="62" y="136"/>
                      </a:lnTo>
                      <a:lnTo>
                        <a:pt x="62" y="98"/>
                      </a:lnTo>
                      <a:lnTo>
                        <a:pt x="62" y="50"/>
                      </a:lnTo>
                      <a:lnTo>
                        <a:pt x="58" y="29"/>
                      </a:lnTo>
                      <a:lnTo>
                        <a:pt x="53" y="0"/>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6" name="Form 64">
                  <a:extLst>
                    <a:ext uri="{FF2B5EF4-FFF2-40B4-BE49-F238E27FC236}">
                      <a16:creationId xmlns:a16="http://schemas.microsoft.com/office/drawing/2014/main" id="{7E8C2D59-89A6-458D-895F-D01EF4B5349A}"/>
                    </a:ext>
                  </a:extLst>
                </p:cNvPr>
                <p:cNvSpPr>
                  <a:spLocks/>
                </p:cNvSpPr>
                <p:nvPr/>
              </p:nvSpPr>
              <p:spPr bwMode="ltGray">
                <a:xfrm>
                  <a:off x="235" y="1998"/>
                  <a:ext cx="436" cy="159"/>
                </a:xfrm>
                <a:custGeom>
                  <a:avLst/>
                  <a:gdLst>
                    <a:gd name="T0" fmla="*/ 435 w 436"/>
                    <a:gd name="T1" fmla="*/ 158 h 159"/>
                    <a:gd name="T2" fmla="*/ 427 w 436"/>
                    <a:gd name="T3" fmla="*/ 130 h 159"/>
                    <a:gd name="T4" fmla="*/ 418 w 436"/>
                    <a:gd name="T5" fmla="*/ 107 h 159"/>
                    <a:gd name="T6" fmla="*/ 409 w 436"/>
                    <a:gd name="T7" fmla="*/ 101 h 159"/>
                    <a:gd name="T8" fmla="*/ 393 w 436"/>
                    <a:gd name="T9" fmla="*/ 94 h 159"/>
                    <a:gd name="T10" fmla="*/ 376 w 436"/>
                    <a:gd name="T11" fmla="*/ 88 h 159"/>
                    <a:gd name="T12" fmla="*/ 359 w 436"/>
                    <a:gd name="T13" fmla="*/ 94 h 159"/>
                    <a:gd name="T14" fmla="*/ 339 w 436"/>
                    <a:gd name="T15" fmla="*/ 98 h 159"/>
                    <a:gd name="T16" fmla="*/ 316 w 436"/>
                    <a:gd name="T17" fmla="*/ 87 h 159"/>
                    <a:gd name="T18" fmla="*/ 285 w 436"/>
                    <a:gd name="T19" fmla="*/ 72 h 159"/>
                    <a:gd name="T20" fmla="*/ 258 w 436"/>
                    <a:gd name="T21" fmla="*/ 59 h 159"/>
                    <a:gd name="T22" fmla="*/ 237 w 436"/>
                    <a:gd name="T23" fmla="*/ 52 h 159"/>
                    <a:gd name="T24" fmla="*/ 205 w 436"/>
                    <a:gd name="T25" fmla="*/ 39 h 159"/>
                    <a:gd name="T26" fmla="*/ 173 w 436"/>
                    <a:gd name="T27" fmla="*/ 27 h 159"/>
                    <a:gd name="T28" fmla="*/ 141 w 436"/>
                    <a:gd name="T29" fmla="*/ 16 h 159"/>
                    <a:gd name="T30" fmla="*/ 109 w 436"/>
                    <a:gd name="T31" fmla="*/ 5 h 159"/>
                    <a:gd name="T32" fmla="*/ 72 w 436"/>
                    <a:gd name="T33" fmla="*/ 3 h 159"/>
                    <a:gd name="T34" fmla="*/ 40 w 436"/>
                    <a:gd name="T35" fmla="*/ 0 h 159"/>
                    <a:gd name="T36" fmla="*/ 32 w 436"/>
                    <a:gd name="T37" fmla="*/ 5 h 159"/>
                    <a:gd name="T38" fmla="*/ 19 w 436"/>
                    <a:gd name="T39" fmla="*/ 14 h 159"/>
                    <a:gd name="T40" fmla="*/ 8 w 436"/>
                    <a:gd name="T41" fmla="*/ 25 h 159"/>
                    <a:gd name="T42" fmla="*/ 0 w 436"/>
                    <a:gd name="T43" fmla="*/ 36 h 159"/>
                    <a:gd name="T44" fmla="*/ 14 w 436"/>
                    <a:gd name="T45" fmla="*/ 38 h 159"/>
                    <a:gd name="T46" fmla="*/ 32 w 436"/>
                    <a:gd name="T47" fmla="*/ 39 h 159"/>
                    <a:gd name="T48" fmla="*/ 48 w 436"/>
                    <a:gd name="T49" fmla="*/ 39 h 159"/>
                    <a:gd name="T50" fmla="*/ 60 w 436"/>
                    <a:gd name="T51" fmla="*/ 38 h 159"/>
                    <a:gd name="T52" fmla="*/ 77 w 436"/>
                    <a:gd name="T53" fmla="*/ 38 h 159"/>
                    <a:gd name="T54" fmla="*/ 100 w 436"/>
                    <a:gd name="T55" fmla="*/ 36 h 159"/>
                    <a:gd name="T56" fmla="*/ 131 w 436"/>
                    <a:gd name="T57" fmla="*/ 38 h 159"/>
                    <a:gd name="T58" fmla="*/ 157 w 436"/>
                    <a:gd name="T59" fmla="*/ 39 h 159"/>
                    <a:gd name="T60" fmla="*/ 182 w 436"/>
                    <a:gd name="T61" fmla="*/ 47 h 159"/>
                    <a:gd name="T62" fmla="*/ 209 w 436"/>
                    <a:gd name="T63" fmla="*/ 50 h 159"/>
                    <a:gd name="T64" fmla="*/ 234 w 436"/>
                    <a:gd name="T65" fmla="*/ 54 h 159"/>
                    <a:gd name="T66" fmla="*/ 255 w 436"/>
                    <a:gd name="T67" fmla="*/ 63 h 159"/>
                    <a:gd name="T68" fmla="*/ 277 w 436"/>
                    <a:gd name="T69" fmla="*/ 76 h 159"/>
                    <a:gd name="T70" fmla="*/ 297 w 436"/>
                    <a:gd name="T71" fmla="*/ 88 h 159"/>
                    <a:gd name="T72" fmla="*/ 320 w 436"/>
                    <a:gd name="T73" fmla="*/ 101 h 159"/>
                    <a:gd name="T74" fmla="*/ 331 w 436"/>
                    <a:gd name="T75" fmla="*/ 103 h 159"/>
                    <a:gd name="T76" fmla="*/ 342 w 436"/>
                    <a:gd name="T77" fmla="*/ 101 h 159"/>
                    <a:gd name="T78" fmla="*/ 358 w 436"/>
                    <a:gd name="T79" fmla="*/ 110 h 159"/>
                    <a:gd name="T80" fmla="*/ 375 w 436"/>
                    <a:gd name="T81" fmla="*/ 119 h 159"/>
                    <a:gd name="T82" fmla="*/ 390 w 436"/>
                    <a:gd name="T83" fmla="*/ 130 h 159"/>
                    <a:gd name="T84" fmla="*/ 413 w 436"/>
                    <a:gd name="T85" fmla="*/ 143 h 159"/>
                    <a:gd name="T86" fmla="*/ 427 w 436"/>
                    <a:gd name="T87" fmla="*/ 150 h 159"/>
                    <a:gd name="T88" fmla="*/ 435 w 436"/>
                    <a:gd name="T89" fmla="*/ 158 h 1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6"/>
                    <a:gd name="T136" fmla="*/ 0 h 159"/>
                    <a:gd name="T137" fmla="*/ 0 w 436"/>
                    <a:gd name="T138" fmla="*/ 0 h 1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6" h="159">
                      <a:moveTo>
                        <a:pt x="435" y="158"/>
                      </a:moveTo>
                      <a:lnTo>
                        <a:pt x="427" y="130"/>
                      </a:lnTo>
                      <a:lnTo>
                        <a:pt x="418" y="107"/>
                      </a:lnTo>
                      <a:lnTo>
                        <a:pt x="409" y="101"/>
                      </a:lnTo>
                      <a:lnTo>
                        <a:pt x="393" y="94"/>
                      </a:lnTo>
                      <a:lnTo>
                        <a:pt x="376" y="88"/>
                      </a:lnTo>
                      <a:lnTo>
                        <a:pt x="359" y="94"/>
                      </a:lnTo>
                      <a:lnTo>
                        <a:pt x="339" y="98"/>
                      </a:lnTo>
                      <a:lnTo>
                        <a:pt x="316" y="87"/>
                      </a:lnTo>
                      <a:lnTo>
                        <a:pt x="285" y="72"/>
                      </a:lnTo>
                      <a:lnTo>
                        <a:pt x="258" y="59"/>
                      </a:lnTo>
                      <a:lnTo>
                        <a:pt x="237" y="52"/>
                      </a:lnTo>
                      <a:lnTo>
                        <a:pt x="205" y="39"/>
                      </a:lnTo>
                      <a:lnTo>
                        <a:pt x="173" y="27"/>
                      </a:lnTo>
                      <a:lnTo>
                        <a:pt x="141" y="16"/>
                      </a:lnTo>
                      <a:lnTo>
                        <a:pt x="109" y="5"/>
                      </a:lnTo>
                      <a:lnTo>
                        <a:pt x="72" y="3"/>
                      </a:lnTo>
                      <a:lnTo>
                        <a:pt x="40" y="0"/>
                      </a:lnTo>
                      <a:lnTo>
                        <a:pt x="32" y="5"/>
                      </a:lnTo>
                      <a:lnTo>
                        <a:pt x="19" y="14"/>
                      </a:lnTo>
                      <a:lnTo>
                        <a:pt x="8" y="25"/>
                      </a:lnTo>
                      <a:lnTo>
                        <a:pt x="0" y="36"/>
                      </a:lnTo>
                      <a:lnTo>
                        <a:pt x="14" y="38"/>
                      </a:lnTo>
                      <a:lnTo>
                        <a:pt x="32" y="39"/>
                      </a:lnTo>
                      <a:lnTo>
                        <a:pt x="48" y="39"/>
                      </a:lnTo>
                      <a:lnTo>
                        <a:pt x="60" y="38"/>
                      </a:lnTo>
                      <a:lnTo>
                        <a:pt x="77" y="38"/>
                      </a:lnTo>
                      <a:lnTo>
                        <a:pt x="100" y="36"/>
                      </a:lnTo>
                      <a:lnTo>
                        <a:pt x="131" y="38"/>
                      </a:lnTo>
                      <a:lnTo>
                        <a:pt x="157" y="39"/>
                      </a:lnTo>
                      <a:lnTo>
                        <a:pt x="182" y="47"/>
                      </a:lnTo>
                      <a:lnTo>
                        <a:pt x="209" y="50"/>
                      </a:lnTo>
                      <a:lnTo>
                        <a:pt x="234" y="54"/>
                      </a:lnTo>
                      <a:lnTo>
                        <a:pt x="255" y="63"/>
                      </a:lnTo>
                      <a:lnTo>
                        <a:pt x="277" y="76"/>
                      </a:lnTo>
                      <a:lnTo>
                        <a:pt x="297" y="88"/>
                      </a:lnTo>
                      <a:lnTo>
                        <a:pt x="320" y="101"/>
                      </a:lnTo>
                      <a:lnTo>
                        <a:pt x="331" y="103"/>
                      </a:lnTo>
                      <a:lnTo>
                        <a:pt x="342" y="101"/>
                      </a:lnTo>
                      <a:lnTo>
                        <a:pt x="358" y="110"/>
                      </a:lnTo>
                      <a:lnTo>
                        <a:pt x="375" y="119"/>
                      </a:lnTo>
                      <a:lnTo>
                        <a:pt x="390" y="130"/>
                      </a:lnTo>
                      <a:lnTo>
                        <a:pt x="413" y="143"/>
                      </a:lnTo>
                      <a:lnTo>
                        <a:pt x="427" y="150"/>
                      </a:lnTo>
                      <a:lnTo>
                        <a:pt x="435" y="158"/>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7" name="Form 65">
                  <a:extLst>
                    <a:ext uri="{FF2B5EF4-FFF2-40B4-BE49-F238E27FC236}">
                      <a16:creationId xmlns:a16="http://schemas.microsoft.com/office/drawing/2014/main" id="{6A8232D3-B410-4420-883D-4AE7AE115779}"/>
                    </a:ext>
                  </a:extLst>
                </p:cNvPr>
                <p:cNvSpPr>
                  <a:spLocks/>
                </p:cNvSpPr>
                <p:nvPr/>
              </p:nvSpPr>
              <p:spPr bwMode="ltGray">
                <a:xfrm>
                  <a:off x="215" y="2093"/>
                  <a:ext cx="451" cy="67"/>
                </a:xfrm>
                <a:custGeom>
                  <a:avLst/>
                  <a:gdLst>
                    <a:gd name="T0" fmla="*/ 450 w 451"/>
                    <a:gd name="T1" fmla="*/ 66 h 67"/>
                    <a:gd name="T2" fmla="*/ 439 w 451"/>
                    <a:gd name="T3" fmla="*/ 60 h 67"/>
                    <a:gd name="T4" fmla="*/ 426 w 451"/>
                    <a:gd name="T5" fmla="*/ 53 h 67"/>
                    <a:gd name="T6" fmla="*/ 411 w 451"/>
                    <a:gd name="T7" fmla="*/ 45 h 67"/>
                    <a:gd name="T8" fmla="*/ 398 w 451"/>
                    <a:gd name="T9" fmla="*/ 40 h 67"/>
                    <a:gd name="T10" fmla="*/ 381 w 451"/>
                    <a:gd name="T11" fmla="*/ 33 h 67"/>
                    <a:gd name="T12" fmla="*/ 361 w 451"/>
                    <a:gd name="T13" fmla="*/ 20 h 67"/>
                    <a:gd name="T14" fmla="*/ 344 w 451"/>
                    <a:gd name="T15" fmla="*/ 11 h 67"/>
                    <a:gd name="T16" fmla="*/ 328 w 451"/>
                    <a:gd name="T17" fmla="*/ 9 h 67"/>
                    <a:gd name="T18" fmla="*/ 309 w 451"/>
                    <a:gd name="T19" fmla="*/ 12 h 67"/>
                    <a:gd name="T20" fmla="*/ 282 w 451"/>
                    <a:gd name="T21" fmla="*/ 18 h 67"/>
                    <a:gd name="T22" fmla="*/ 272 w 451"/>
                    <a:gd name="T23" fmla="*/ 16 h 67"/>
                    <a:gd name="T24" fmla="*/ 238 w 451"/>
                    <a:gd name="T25" fmla="*/ 11 h 67"/>
                    <a:gd name="T26" fmla="*/ 201 w 451"/>
                    <a:gd name="T27" fmla="*/ 5 h 67"/>
                    <a:gd name="T28" fmla="*/ 177 w 451"/>
                    <a:gd name="T29" fmla="*/ 1 h 67"/>
                    <a:gd name="T30" fmla="*/ 146 w 451"/>
                    <a:gd name="T31" fmla="*/ 0 h 67"/>
                    <a:gd name="T32" fmla="*/ 113 w 451"/>
                    <a:gd name="T33" fmla="*/ 1 h 67"/>
                    <a:gd name="T34" fmla="*/ 93 w 451"/>
                    <a:gd name="T35" fmla="*/ 5 h 67"/>
                    <a:gd name="T36" fmla="*/ 69 w 451"/>
                    <a:gd name="T37" fmla="*/ 9 h 67"/>
                    <a:gd name="T38" fmla="*/ 47 w 451"/>
                    <a:gd name="T39" fmla="*/ 11 h 67"/>
                    <a:gd name="T40" fmla="*/ 25 w 451"/>
                    <a:gd name="T41" fmla="*/ 14 h 67"/>
                    <a:gd name="T42" fmla="*/ 22 w 451"/>
                    <a:gd name="T43" fmla="*/ 29 h 67"/>
                    <a:gd name="T44" fmla="*/ 17 w 451"/>
                    <a:gd name="T45" fmla="*/ 38 h 67"/>
                    <a:gd name="T46" fmla="*/ 10 w 451"/>
                    <a:gd name="T47" fmla="*/ 49 h 67"/>
                    <a:gd name="T48" fmla="*/ 0 w 451"/>
                    <a:gd name="T49" fmla="*/ 58 h 67"/>
                    <a:gd name="T50" fmla="*/ 17 w 451"/>
                    <a:gd name="T51" fmla="*/ 53 h 67"/>
                    <a:gd name="T52" fmla="*/ 39 w 451"/>
                    <a:gd name="T53" fmla="*/ 47 h 67"/>
                    <a:gd name="T54" fmla="*/ 57 w 451"/>
                    <a:gd name="T55" fmla="*/ 42 h 67"/>
                    <a:gd name="T56" fmla="*/ 76 w 451"/>
                    <a:gd name="T57" fmla="*/ 38 h 67"/>
                    <a:gd name="T58" fmla="*/ 96 w 451"/>
                    <a:gd name="T59" fmla="*/ 34 h 67"/>
                    <a:gd name="T60" fmla="*/ 128 w 451"/>
                    <a:gd name="T61" fmla="*/ 33 h 67"/>
                    <a:gd name="T62" fmla="*/ 163 w 451"/>
                    <a:gd name="T63" fmla="*/ 29 h 67"/>
                    <a:gd name="T64" fmla="*/ 202 w 451"/>
                    <a:gd name="T65" fmla="*/ 27 h 67"/>
                    <a:gd name="T66" fmla="*/ 242 w 451"/>
                    <a:gd name="T67" fmla="*/ 23 h 67"/>
                    <a:gd name="T68" fmla="*/ 278 w 451"/>
                    <a:gd name="T69" fmla="*/ 20 h 67"/>
                    <a:gd name="T70" fmla="*/ 309 w 451"/>
                    <a:gd name="T71" fmla="*/ 25 h 67"/>
                    <a:gd name="T72" fmla="*/ 330 w 451"/>
                    <a:gd name="T73" fmla="*/ 33 h 67"/>
                    <a:gd name="T74" fmla="*/ 354 w 451"/>
                    <a:gd name="T75" fmla="*/ 40 h 67"/>
                    <a:gd name="T76" fmla="*/ 379 w 451"/>
                    <a:gd name="T77" fmla="*/ 47 h 67"/>
                    <a:gd name="T78" fmla="*/ 407 w 451"/>
                    <a:gd name="T79" fmla="*/ 56 h 67"/>
                    <a:gd name="T80" fmla="*/ 427 w 451"/>
                    <a:gd name="T81" fmla="*/ 62 h 67"/>
                    <a:gd name="T82" fmla="*/ 450 w 451"/>
                    <a:gd name="T83" fmla="*/ 66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1"/>
                    <a:gd name="T127" fmla="*/ 0 h 67"/>
                    <a:gd name="T128" fmla="*/ 0 w 451"/>
                    <a:gd name="T129" fmla="*/ 0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1" h="67">
                      <a:moveTo>
                        <a:pt x="450" y="66"/>
                      </a:moveTo>
                      <a:lnTo>
                        <a:pt x="439" y="60"/>
                      </a:lnTo>
                      <a:lnTo>
                        <a:pt x="426" y="53"/>
                      </a:lnTo>
                      <a:lnTo>
                        <a:pt x="411" y="45"/>
                      </a:lnTo>
                      <a:lnTo>
                        <a:pt x="398" y="40"/>
                      </a:lnTo>
                      <a:lnTo>
                        <a:pt x="381" y="33"/>
                      </a:lnTo>
                      <a:lnTo>
                        <a:pt x="361" y="20"/>
                      </a:lnTo>
                      <a:lnTo>
                        <a:pt x="344" y="11"/>
                      </a:lnTo>
                      <a:lnTo>
                        <a:pt x="328" y="9"/>
                      </a:lnTo>
                      <a:lnTo>
                        <a:pt x="309" y="12"/>
                      </a:lnTo>
                      <a:lnTo>
                        <a:pt x="282" y="18"/>
                      </a:lnTo>
                      <a:lnTo>
                        <a:pt x="272" y="16"/>
                      </a:lnTo>
                      <a:lnTo>
                        <a:pt x="238" y="11"/>
                      </a:lnTo>
                      <a:lnTo>
                        <a:pt x="201" y="5"/>
                      </a:lnTo>
                      <a:lnTo>
                        <a:pt x="177" y="1"/>
                      </a:lnTo>
                      <a:lnTo>
                        <a:pt x="146" y="0"/>
                      </a:lnTo>
                      <a:lnTo>
                        <a:pt x="113" y="1"/>
                      </a:lnTo>
                      <a:lnTo>
                        <a:pt x="93" y="5"/>
                      </a:lnTo>
                      <a:lnTo>
                        <a:pt x="69" y="9"/>
                      </a:lnTo>
                      <a:lnTo>
                        <a:pt x="47" y="11"/>
                      </a:lnTo>
                      <a:lnTo>
                        <a:pt x="25" y="14"/>
                      </a:lnTo>
                      <a:lnTo>
                        <a:pt x="22" y="29"/>
                      </a:lnTo>
                      <a:lnTo>
                        <a:pt x="17" y="38"/>
                      </a:lnTo>
                      <a:lnTo>
                        <a:pt x="10" y="49"/>
                      </a:lnTo>
                      <a:lnTo>
                        <a:pt x="0" y="58"/>
                      </a:lnTo>
                      <a:lnTo>
                        <a:pt x="17" y="53"/>
                      </a:lnTo>
                      <a:lnTo>
                        <a:pt x="39" y="47"/>
                      </a:lnTo>
                      <a:lnTo>
                        <a:pt x="57" y="42"/>
                      </a:lnTo>
                      <a:lnTo>
                        <a:pt x="76" y="38"/>
                      </a:lnTo>
                      <a:lnTo>
                        <a:pt x="96" y="34"/>
                      </a:lnTo>
                      <a:lnTo>
                        <a:pt x="128" y="33"/>
                      </a:lnTo>
                      <a:lnTo>
                        <a:pt x="163" y="29"/>
                      </a:lnTo>
                      <a:lnTo>
                        <a:pt x="202" y="27"/>
                      </a:lnTo>
                      <a:lnTo>
                        <a:pt x="242" y="23"/>
                      </a:lnTo>
                      <a:lnTo>
                        <a:pt x="278" y="20"/>
                      </a:lnTo>
                      <a:lnTo>
                        <a:pt x="309" y="25"/>
                      </a:lnTo>
                      <a:lnTo>
                        <a:pt x="330" y="33"/>
                      </a:lnTo>
                      <a:lnTo>
                        <a:pt x="354" y="40"/>
                      </a:lnTo>
                      <a:lnTo>
                        <a:pt x="379" y="47"/>
                      </a:lnTo>
                      <a:lnTo>
                        <a:pt x="407" y="56"/>
                      </a:lnTo>
                      <a:lnTo>
                        <a:pt x="427" y="62"/>
                      </a:lnTo>
                      <a:lnTo>
                        <a:pt x="450" y="66"/>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33" name="Form 61">
                <a:extLst>
                  <a:ext uri="{FF2B5EF4-FFF2-40B4-BE49-F238E27FC236}">
                    <a16:creationId xmlns:a16="http://schemas.microsoft.com/office/drawing/2014/main" id="{B8D7A1F8-3919-45F5-AAAC-82229F90437A}"/>
                  </a:ext>
                </a:extLst>
              </p:cNvPr>
              <p:cNvSpPr>
                <a:spLocks/>
              </p:cNvSpPr>
              <p:nvPr/>
            </p:nvSpPr>
            <p:spPr bwMode="ltGray">
              <a:xfrm>
                <a:off x="66" y="336"/>
                <a:ext cx="821" cy="1213"/>
              </a:xfrm>
              <a:custGeom>
                <a:avLst/>
                <a:gdLst>
                  <a:gd name="T0" fmla="*/ 259 w 821"/>
                  <a:gd name="T1" fmla="*/ 527 h 1213"/>
                  <a:gd name="T2" fmla="*/ 286 w 821"/>
                  <a:gd name="T3" fmla="*/ 500 h 1213"/>
                  <a:gd name="T4" fmla="*/ 240 w 821"/>
                  <a:gd name="T5" fmla="*/ 340 h 1213"/>
                  <a:gd name="T6" fmla="*/ 172 w 821"/>
                  <a:gd name="T7" fmla="*/ 181 h 1213"/>
                  <a:gd name="T8" fmla="*/ 98 w 821"/>
                  <a:gd name="T9" fmla="*/ 109 h 1213"/>
                  <a:gd name="T10" fmla="*/ 162 w 821"/>
                  <a:gd name="T11" fmla="*/ 147 h 1213"/>
                  <a:gd name="T12" fmla="*/ 230 w 821"/>
                  <a:gd name="T13" fmla="*/ 272 h 1213"/>
                  <a:gd name="T14" fmla="*/ 292 w 821"/>
                  <a:gd name="T15" fmla="*/ 409 h 1213"/>
                  <a:gd name="T16" fmla="*/ 336 w 821"/>
                  <a:gd name="T17" fmla="*/ 545 h 1213"/>
                  <a:gd name="T18" fmla="*/ 374 w 821"/>
                  <a:gd name="T19" fmla="*/ 489 h 1213"/>
                  <a:gd name="T20" fmla="*/ 381 w 821"/>
                  <a:gd name="T21" fmla="*/ 371 h 1213"/>
                  <a:gd name="T22" fmla="*/ 395 w 821"/>
                  <a:gd name="T23" fmla="*/ 212 h 1213"/>
                  <a:gd name="T24" fmla="*/ 430 w 821"/>
                  <a:gd name="T25" fmla="*/ 85 h 1213"/>
                  <a:gd name="T26" fmla="*/ 452 w 821"/>
                  <a:gd name="T27" fmla="*/ 41 h 1213"/>
                  <a:gd name="T28" fmla="*/ 430 w 821"/>
                  <a:gd name="T29" fmla="*/ 174 h 1213"/>
                  <a:gd name="T30" fmla="*/ 418 w 821"/>
                  <a:gd name="T31" fmla="*/ 347 h 1213"/>
                  <a:gd name="T32" fmla="*/ 411 w 821"/>
                  <a:gd name="T33" fmla="*/ 504 h 1213"/>
                  <a:gd name="T34" fmla="*/ 429 w 821"/>
                  <a:gd name="T35" fmla="*/ 595 h 1213"/>
                  <a:gd name="T36" fmla="*/ 523 w 821"/>
                  <a:gd name="T37" fmla="*/ 576 h 1213"/>
                  <a:gd name="T38" fmla="*/ 647 w 821"/>
                  <a:gd name="T39" fmla="*/ 580 h 1213"/>
                  <a:gd name="T40" fmla="*/ 744 w 821"/>
                  <a:gd name="T41" fmla="*/ 629 h 1213"/>
                  <a:gd name="T42" fmla="*/ 820 w 821"/>
                  <a:gd name="T43" fmla="*/ 738 h 1213"/>
                  <a:gd name="T44" fmla="*/ 728 w 821"/>
                  <a:gd name="T45" fmla="*/ 722 h 1213"/>
                  <a:gd name="T46" fmla="*/ 631 w 821"/>
                  <a:gd name="T47" fmla="*/ 686 h 1213"/>
                  <a:gd name="T48" fmla="*/ 502 w 821"/>
                  <a:gd name="T49" fmla="*/ 666 h 1213"/>
                  <a:gd name="T50" fmla="*/ 417 w 821"/>
                  <a:gd name="T51" fmla="*/ 676 h 1213"/>
                  <a:gd name="T52" fmla="*/ 466 w 821"/>
                  <a:gd name="T53" fmla="*/ 729 h 1213"/>
                  <a:gd name="T54" fmla="*/ 575 w 821"/>
                  <a:gd name="T55" fmla="*/ 758 h 1213"/>
                  <a:gd name="T56" fmla="*/ 685 w 821"/>
                  <a:gd name="T57" fmla="*/ 782 h 1213"/>
                  <a:gd name="T58" fmla="*/ 766 w 821"/>
                  <a:gd name="T59" fmla="*/ 858 h 1213"/>
                  <a:gd name="T60" fmla="*/ 808 w 821"/>
                  <a:gd name="T61" fmla="*/ 966 h 1213"/>
                  <a:gd name="T62" fmla="*/ 707 w 821"/>
                  <a:gd name="T63" fmla="*/ 900 h 1213"/>
                  <a:gd name="T64" fmla="*/ 604 w 821"/>
                  <a:gd name="T65" fmla="*/ 833 h 1213"/>
                  <a:gd name="T66" fmla="*/ 505 w 821"/>
                  <a:gd name="T67" fmla="*/ 775 h 1213"/>
                  <a:gd name="T68" fmla="*/ 430 w 821"/>
                  <a:gd name="T69" fmla="*/ 747 h 1213"/>
                  <a:gd name="T70" fmla="*/ 383 w 821"/>
                  <a:gd name="T71" fmla="*/ 802 h 1213"/>
                  <a:gd name="T72" fmla="*/ 426 w 821"/>
                  <a:gd name="T73" fmla="*/ 942 h 1213"/>
                  <a:gd name="T74" fmla="*/ 460 w 821"/>
                  <a:gd name="T75" fmla="*/ 1111 h 1213"/>
                  <a:gd name="T76" fmla="*/ 401 w 821"/>
                  <a:gd name="T77" fmla="*/ 1126 h 1213"/>
                  <a:gd name="T78" fmla="*/ 367 w 821"/>
                  <a:gd name="T79" fmla="*/ 942 h 1213"/>
                  <a:gd name="T80" fmla="*/ 318 w 821"/>
                  <a:gd name="T81" fmla="*/ 833 h 1213"/>
                  <a:gd name="T82" fmla="*/ 263 w 821"/>
                  <a:gd name="T83" fmla="*/ 893 h 1213"/>
                  <a:gd name="T84" fmla="*/ 203 w 821"/>
                  <a:gd name="T85" fmla="*/ 1006 h 1213"/>
                  <a:gd name="T86" fmla="*/ 140 w 821"/>
                  <a:gd name="T87" fmla="*/ 1170 h 1213"/>
                  <a:gd name="T88" fmla="*/ 162 w 821"/>
                  <a:gd name="T89" fmla="*/ 1020 h 1213"/>
                  <a:gd name="T90" fmla="*/ 218 w 821"/>
                  <a:gd name="T91" fmla="*/ 886 h 1213"/>
                  <a:gd name="T92" fmla="*/ 287 w 821"/>
                  <a:gd name="T93" fmla="*/ 775 h 1213"/>
                  <a:gd name="T94" fmla="*/ 314 w 821"/>
                  <a:gd name="T95" fmla="*/ 691 h 1213"/>
                  <a:gd name="T96" fmla="*/ 244 w 821"/>
                  <a:gd name="T97" fmla="*/ 737 h 1213"/>
                  <a:gd name="T98" fmla="*/ 165 w 821"/>
                  <a:gd name="T99" fmla="*/ 849 h 1213"/>
                  <a:gd name="T100" fmla="*/ 89 w 821"/>
                  <a:gd name="T101" fmla="*/ 979 h 1213"/>
                  <a:gd name="T102" fmla="*/ 78 w 821"/>
                  <a:gd name="T103" fmla="*/ 939 h 1213"/>
                  <a:gd name="T104" fmla="*/ 134 w 821"/>
                  <a:gd name="T105" fmla="*/ 853 h 1213"/>
                  <a:gd name="T106" fmla="*/ 225 w 821"/>
                  <a:gd name="T107" fmla="*/ 746 h 1213"/>
                  <a:gd name="T108" fmla="*/ 318 w 821"/>
                  <a:gd name="T109" fmla="*/ 669 h 1213"/>
                  <a:gd name="T110" fmla="*/ 233 w 821"/>
                  <a:gd name="T111" fmla="*/ 587 h 1213"/>
                  <a:gd name="T112" fmla="*/ 146 w 821"/>
                  <a:gd name="T113" fmla="*/ 484 h 1213"/>
                  <a:gd name="T114" fmla="*/ 56 w 821"/>
                  <a:gd name="T115" fmla="*/ 383 h 1213"/>
                  <a:gd name="T116" fmla="*/ 11 w 821"/>
                  <a:gd name="T117" fmla="*/ 320 h 1213"/>
                  <a:gd name="T118" fmla="*/ 101 w 821"/>
                  <a:gd name="T119" fmla="*/ 374 h 1213"/>
                  <a:gd name="T120" fmla="*/ 202 w 821"/>
                  <a:gd name="T121" fmla="*/ 471 h 12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21"/>
                  <a:gd name="T184" fmla="*/ 0 h 1213"/>
                  <a:gd name="T185" fmla="*/ 0 w 821"/>
                  <a:gd name="T186" fmla="*/ 0 h 12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21" h="1213">
                    <a:moveTo>
                      <a:pt x="202" y="471"/>
                    </a:moveTo>
                    <a:lnTo>
                      <a:pt x="216" y="489"/>
                    </a:lnTo>
                    <a:lnTo>
                      <a:pt x="230" y="502"/>
                    </a:lnTo>
                    <a:lnTo>
                      <a:pt x="243" y="513"/>
                    </a:lnTo>
                    <a:lnTo>
                      <a:pt x="259" y="527"/>
                    </a:lnTo>
                    <a:lnTo>
                      <a:pt x="274" y="538"/>
                    </a:lnTo>
                    <a:lnTo>
                      <a:pt x="287" y="545"/>
                    </a:lnTo>
                    <a:lnTo>
                      <a:pt x="299" y="555"/>
                    </a:lnTo>
                    <a:lnTo>
                      <a:pt x="292" y="527"/>
                    </a:lnTo>
                    <a:lnTo>
                      <a:pt x="286" y="500"/>
                    </a:lnTo>
                    <a:lnTo>
                      <a:pt x="277" y="467"/>
                    </a:lnTo>
                    <a:lnTo>
                      <a:pt x="268" y="436"/>
                    </a:lnTo>
                    <a:lnTo>
                      <a:pt x="261" y="405"/>
                    </a:lnTo>
                    <a:lnTo>
                      <a:pt x="253" y="373"/>
                    </a:lnTo>
                    <a:lnTo>
                      <a:pt x="240" y="340"/>
                    </a:lnTo>
                    <a:lnTo>
                      <a:pt x="227" y="303"/>
                    </a:lnTo>
                    <a:lnTo>
                      <a:pt x="215" y="272"/>
                    </a:lnTo>
                    <a:lnTo>
                      <a:pt x="199" y="232"/>
                    </a:lnTo>
                    <a:lnTo>
                      <a:pt x="188" y="205"/>
                    </a:lnTo>
                    <a:lnTo>
                      <a:pt x="172" y="181"/>
                    </a:lnTo>
                    <a:lnTo>
                      <a:pt x="159" y="158"/>
                    </a:lnTo>
                    <a:lnTo>
                      <a:pt x="140" y="138"/>
                    </a:lnTo>
                    <a:lnTo>
                      <a:pt x="125" y="123"/>
                    </a:lnTo>
                    <a:lnTo>
                      <a:pt x="109" y="114"/>
                    </a:lnTo>
                    <a:lnTo>
                      <a:pt x="98" y="109"/>
                    </a:lnTo>
                    <a:lnTo>
                      <a:pt x="110" y="105"/>
                    </a:lnTo>
                    <a:lnTo>
                      <a:pt x="117" y="107"/>
                    </a:lnTo>
                    <a:lnTo>
                      <a:pt x="131" y="111"/>
                    </a:lnTo>
                    <a:lnTo>
                      <a:pt x="144" y="127"/>
                    </a:lnTo>
                    <a:lnTo>
                      <a:pt x="162" y="147"/>
                    </a:lnTo>
                    <a:lnTo>
                      <a:pt x="175" y="163"/>
                    </a:lnTo>
                    <a:lnTo>
                      <a:pt x="185" y="183"/>
                    </a:lnTo>
                    <a:lnTo>
                      <a:pt x="200" y="211"/>
                    </a:lnTo>
                    <a:lnTo>
                      <a:pt x="216" y="243"/>
                    </a:lnTo>
                    <a:lnTo>
                      <a:pt x="230" y="272"/>
                    </a:lnTo>
                    <a:lnTo>
                      <a:pt x="244" y="305"/>
                    </a:lnTo>
                    <a:lnTo>
                      <a:pt x="258" y="329"/>
                    </a:lnTo>
                    <a:lnTo>
                      <a:pt x="272" y="354"/>
                    </a:lnTo>
                    <a:lnTo>
                      <a:pt x="283" y="382"/>
                    </a:lnTo>
                    <a:lnTo>
                      <a:pt x="292" y="409"/>
                    </a:lnTo>
                    <a:lnTo>
                      <a:pt x="302" y="440"/>
                    </a:lnTo>
                    <a:lnTo>
                      <a:pt x="312" y="467"/>
                    </a:lnTo>
                    <a:lnTo>
                      <a:pt x="321" y="493"/>
                    </a:lnTo>
                    <a:lnTo>
                      <a:pt x="330" y="524"/>
                    </a:lnTo>
                    <a:lnTo>
                      <a:pt x="336" y="545"/>
                    </a:lnTo>
                    <a:lnTo>
                      <a:pt x="339" y="556"/>
                    </a:lnTo>
                    <a:lnTo>
                      <a:pt x="348" y="545"/>
                    </a:lnTo>
                    <a:lnTo>
                      <a:pt x="358" y="533"/>
                    </a:lnTo>
                    <a:lnTo>
                      <a:pt x="371" y="516"/>
                    </a:lnTo>
                    <a:lnTo>
                      <a:pt x="374" y="489"/>
                    </a:lnTo>
                    <a:lnTo>
                      <a:pt x="376" y="467"/>
                    </a:lnTo>
                    <a:lnTo>
                      <a:pt x="380" y="434"/>
                    </a:lnTo>
                    <a:lnTo>
                      <a:pt x="381" y="405"/>
                    </a:lnTo>
                    <a:lnTo>
                      <a:pt x="380" y="405"/>
                    </a:lnTo>
                    <a:lnTo>
                      <a:pt x="381" y="371"/>
                    </a:lnTo>
                    <a:lnTo>
                      <a:pt x="383" y="334"/>
                    </a:lnTo>
                    <a:lnTo>
                      <a:pt x="384" y="300"/>
                    </a:lnTo>
                    <a:lnTo>
                      <a:pt x="387" y="269"/>
                    </a:lnTo>
                    <a:lnTo>
                      <a:pt x="390" y="243"/>
                    </a:lnTo>
                    <a:lnTo>
                      <a:pt x="395" y="212"/>
                    </a:lnTo>
                    <a:lnTo>
                      <a:pt x="401" y="191"/>
                    </a:lnTo>
                    <a:lnTo>
                      <a:pt x="405" y="165"/>
                    </a:lnTo>
                    <a:lnTo>
                      <a:pt x="414" y="145"/>
                    </a:lnTo>
                    <a:lnTo>
                      <a:pt x="421" y="120"/>
                    </a:lnTo>
                    <a:lnTo>
                      <a:pt x="430" y="85"/>
                    </a:lnTo>
                    <a:lnTo>
                      <a:pt x="439" y="54"/>
                    </a:lnTo>
                    <a:lnTo>
                      <a:pt x="443" y="25"/>
                    </a:lnTo>
                    <a:lnTo>
                      <a:pt x="451" y="0"/>
                    </a:lnTo>
                    <a:lnTo>
                      <a:pt x="454" y="20"/>
                    </a:lnTo>
                    <a:lnTo>
                      <a:pt x="452" y="41"/>
                    </a:lnTo>
                    <a:lnTo>
                      <a:pt x="449" y="69"/>
                    </a:lnTo>
                    <a:lnTo>
                      <a:pt x="443" y="92"/>
                    </a:lnTo>
                    <a:lnTo>
                      <a:pt x="438" y="131"/>
                    </a:lnTo>
                    <a:lnTo>
                      <a:pt x="433" y="152"/>
                    </a:lnTo>
                    <a:lnTo>
                      <a:pt x="430" y="174"/>
                    </a:lnTo>
                    <a:lnTo>
                      <a:pt x="426" y="202"/>
                    </a:lnTo>
                    <a:lnTo>
                      <a:pt x="424" y="234"/>
                    </a:lnTo>
                    <a:lnTo>
                      <a:pt x="423" y="271"/>
                    </a:lnTo>
                    <a:lnTo>
                      <a:pt x="420" y="307"/>
                    </a:lnTo>
                    <a:lnTo>
                      <a:pt x="418" y="347"/>
                    </a:lnTo>
                    <a:lnTo>
                      <a:pt x="418" y="378"/>
                    </a:lnTo>
                    <a:lnTo>
                      <a:pt x="417" y="411"/>
                    </a:lnTo>
                    <a:lnTo>
                      <a:pt x="415" y="438"/>
                    </a:lnTo>
                    <a:lnTo>
                      <a:pt x="415" y="471"/>
                    </a:lnTo>
                    <a:lnTo>
                      <a:pt x="411" y="504"/>
                    </a:lnTo>
                    <a:lnTo>
                      <a:pt x="405" y="545"/>
                    </a:lnTo>
                    <a:lnTo>
                      <a:pt x="401" y="580"/>
                    </a:lnTo>
                    <a:lnTo>
                      <a:pt x="395" y="620"/>
                    </a:lnTo>
                    <a:lnTo>
                      <a:pt x="411" y="607"/>
                    </a:lnTo>
                    <a:lnTo>
                      <a:pt x="429" y="595"/>
                    </a:lnTo>
                    <a:lnTo>
                      <a:pt x="452" y="578"/>
                    </a:lnTo>
                    <a:lnTo>
                      <a:pt x="471" y="573"/>
                    </a:lnTo>
                    <a:lnTo>
                      <a:pt x="492" y="573"/>
                    </a:lnTo>
                    <a:lnTo>
                      <a:pt x="507" y="573"/>
                    </a:lnTo>
                    <a:lnTo>
                      <a:pt x="523" y="576"/>
                    </a:lnTo>
                    <a:lnTo>
                      <a:pt x="547" y="580"/>
                    </a:lnTo>
                    <a:lnTo>
                      <a:pt x="576" y="582"/>
                    </a:lnTo>
                    <a:lnTo>
                      <a:pt x="601" y="580"/>
                    </a:lnTo>
                    <a:lnTo>
                      <a:pt x="626" y="580"/>
                    </a:lnTo>
                    <a:lnTo>
                      <a:pt x="647" y="580"/>
                    </a:lnTo>
                    <a:lnTo>
                      <a:pt x="668" y="582"/>
                    </a:lnTo>
                    <a:lnTo>
                      <a:pt x="687" y="593"/>
                    </a:lnTo>
                    <a:lnTo>
                      <a:pt x="710" y="604"/>
                    </a:lnTo>
                    <a:lnTo>
                      <a:pt x="728" y="616"/>
                    </a:lnTo>
                    <a:lnTo>
                      <a:pt x="744" y="629"/>
                    </a:lnTo>
                    <a:lnTo>
                      <a:pt x="765" y="647"/>
                    </a:lnTo>
                    <a:lnTo>
                      <a:pt x="775" y="658"/>
                    </a:lnTo>
                    <a:lnTo>
                      <a:pt x="791" y="684"/>
                    </a:lnTo>
                    <a:lnTo>
                      <a:pt x="805" y="711"/>
                    </a:lnTo>
                    <a:lnTo>
                      <a:pt x="820" y="738"/>
                    </a:lnTo>
                    <a:lnTo>
                      <a:pt x="803" y="740"/>
                    </a:lnTo>
                    <a:lnTo>
                      <a:pt x="783" y="737"/>
                    </a:lnTo>
                    <a:lnTo>
                      <a:pt x="762" y="729"/>
                    </a:lnTo>
                    <a:lnTo>
                      <a:pt x="743" y="729"/>
                    </a:lnTo>
                    <a:lnTo>
                      <a:pt x="728" y="722"/>
                    </a:lnTo>
                    <a:lnTo>
                      <a:pt x="709" y="711"/>
                    </a:lnTo>
                    <a:lnTo>
                      <a:pt x="690" y="702"/>
                    </a:lnTo>
                    <a:lnTo>
                      <a:pt x="673" y="693"/>
                    </a:lnTo>
                    <a:lnTo>
                      <a:pt x="659" y="691"/>
                    </a:lnTo>
                    <a:lnTo>
                      <a:pt x="631" y="686"/>
                    </a:lnTo>
                    <a:lnTo>
                      <a:pt x="601" y="684"/>
                    </a:lnTo>
                    <a:lnTo>
                      <a:pt x="575" y="676"/>
                    </a:lnTo>
                    <a:lnTo>
                      <a:pt x="547" y="671"/>
                    </a:lnTo>
                    <a:lnTo>
                      <a:pt x="522" y="667"/>
                    </a:lnTo>
                    <a:lnTo>
                      <a:pt x="502" y="666"/>
                    </a:lnTo>
                    <a:lnTo>
                      <a:pt x="488" y="664"/>
                    </a:lnTo>
                    <a:lnTo>
                      <a:pt x="467" y="662"/>
                    </a:lnTo>
                    <a:lnTo>
                      <a:pt x="448" y="666"/>
                    </a:lnTo>
                    <a:lnTo>
                      <a:pt x="435" y="667"/>
                    </a:lnTo>
                    <a:lnTo>
                      <a:pt x="417" y="676"/>
                    </a:lnTo>
                    <a:lnTo>
                      <a:pt x="395" y="682"/>
                    </a:lnTo>
                    <a:lnTo>
                      <a:pt x="411" y="693"/>
                    </a:lnTo>
                    <a:lnTo>
                      <a:pt x="430" y="707"/>
                    </a:lnTo>
                    <a:lnTo>
                      <a:pt x="446" y="722"/>
                    </a:lnTo>
                    <a:lnTo>
                      <a:pt x="466" y="729"/>
                    </a:lnTo>
                    <a:lnTo>
                      <a:pt x="488" y="738"/>
                    </a:lnTo>
                    <a:lnTo>
                      <a:pt x="505" y="744"/>
                    </a:lnTo>
                    <a:lnTo>
                      <a:pt x="525" y="746"/>
                    </a:lnTo>
                    <a:lnTo>
                      <a:pt x="548" y="753"/>
                    </a:lnTo>
                    <a:lnTo>
                      <a:pt x="575" y="758"/>
                    </a:lnTo>
                    <a:lnTo>
                      <a:pt x="597" y="764"/>
                    </a:lnTo>
                    <a:lnTo>
                      <a:pt x="622" y="766"/>
                    </a:lnTo>
                    <a:lnTo>
                      <a:pt x="643" y="771"/>
                    </a:lnTo>
                    <a:lnTo>
                      <a:pt x="665" y="777"/>
                    </a:lnTo>
                    <a:lnTo>
                      <a:pt x="685" y="782"/>
                    </a:lnTo>
                    <a:lnTo>
                      <a:pt x="700" y="789"/>
                    </a:lnTo>
                    <a:lnTo>
                      <a:pt x="716" y="804"/>
                    </a:lnTo>
                    <a:lnTo>
                      <a:pt x="732" y="818"/>
                    </a:lnTo>
                    <a:lnTo>
                      <a:pt x="750" y="837"/>
                    </a:lnTo>
                    <a:lnTo>
                      <a:pt x="766" y="858"/>
                    </a:lnTo>
                    <a:lnTo>
                      <a:pt x="775" y="873"/>
                    </a:lnTo>
                    <a:lnTo>
                      <a:pt x="783" y="895"/>
                    </a:lnTo>
                    <a:lnTo>
                      <a:pt x="790" y="920"/>
                    </a:lnTo>
                    <a:lnTo>
                      <a:pt x="800" y="946"/>
                    </a:lnTo>
                    <a:lnTo>
                      <a:pt x="808" y="966"/>
                    </a:lnTo>
                    <a:lnTo>
                      <a:pt x="790" y="953"/>
                    </a:lnTo>
                    <a:lnTo>
                      <a:pt x="768" y="940"/>
                    </a:lnTo>
                    <a:lnTo>
                      <a:pt x="750" y="929"/>
                    </a:lnTo>
                    <a:lnTo>
                      <a:pt x="730" y="915"/>
                    </a:lnTo>
                    <a:lnTo>
                      <a:pt x="707" y="900"/>
                    </a:lnTo>
                    <a:lnTo>
                      <a:pt x="688" y="889"/>
                    </a:lnTo>
                    <a:lnTo>
                      <a:pt x="666" y="875"/>
                    </a:lnTo>
                    <a:lnTo>
                      <a:pt x="645" y="858"/>
                    </a:lnTo>
                    <a:lnTo>
                      <a:pt x="626" y="848"/>
                    </a:lnTo>
                    <a:lnTo>
                      <a:pt x="604" y="833"/>
                    </a:lnTo>
                    <a:lnTo>
                      <a:pt x="586" y="820"/>
                    </a:lnTo>
                    <a:lnTo>
                      <a:pt x="566" y="808"/>
                    </a:lnTo>
                    <a:lnTo>
                      <a:pt x="545" y="797"/>
                    </a:lnTo>
                    <a:lnTo>
                      <a:pt x="525" y="786"/>
                    </a:lnTo>
                    <a:lnTo>
                      <a:pt x="505" y="775"/>
                    </a:lnTo>
                    <a:lnTo>
                      <a:pt x="491" y="771"/>
                    </a:lnTo>
                    <a:lnTo>
                      <a:pt x="474" y="762"/>
                    </a:lnTo>
                    <a:lnTo>
                      <a:pt x="457" y="753"/>
                    </a:lnTo>
                    <a:lnTo>
                      <a:pt x="442" y="744"/>
                    </a:lnTo>
                    <a:lnTo>
                      <a:pt x="430" y="747"/>
                    </a:lnTo>
                    <a:lnTo>
                      <a:pt x="415" y="751"/>
                    </a:lnTo>
                    <a:lnTo>
                      <a:pt x="404" y="751"/>
                    </a:lnTo>
                    <a:lnTo>
                      <a:pt x="390" y="746"/>
                    </a:lnTo>
                    <a:lnTo>
                      <a:pt x="389" y="771"/>
                    </a:lnTo>
                    <a:lnTo>
                      <a:pt x="383" y="802"/>
                    </a:lnTo>
                    <a:lnTo>
                      <a:pt x="393" y="828"/>
                    </a:lnTo>
                    <a:lnTo>
                      <a:pt x="402" y="855"/>
                    </a:lnTo>
                    <a:lnTo>
                      <a:pt x="411" y="880"/>
                    </a:lnTo>
                    <a:lnTo>
                      <a:pt x="418" y="911"/>
                    </a:lnTo>
                    <a:lnTo>
                      <a:pt x="426" y="942"/>
                    </a:lnTo>
                    <a:lnTo>
                      <a:pt x="438" y="982"/>
                    </a:lnTo>
                    <a:lnTo>
                      <a:pt x="440" y="1013"/>
                    </a:lnTo>
                    <a:lnTo>
                      <a:pt x="448" y="1044"/>
                    </a:lnTo>
                    <a:lnTo>
                      <a:pt x="452" y="1073"/>
                    </a:lnTo>
                    <a:lnTo>
                      <a:pt x="460" y="1111"/>
                    </a:lnTo>
                    <a:lnTo>
                      <a:pt x="467" y="1153"/>
                    </a:lnTo>
                    <a:lnTo>
                      <a:pt x="473" y="1212"/>
                    </a:lnTo>
                    <a:lnTo>
                      <a:pt x="412" y="1212"/>
                    </a:lnTo>
                    <a:lnTo>
                      <a:pt x="405" y="1162"/>
                    </a:lnTo>
                    <a:lnTo>
                      <a:pt x="401" y="1126"/>
                    </a:lnTo>
                    <a:lnTo>
                      <a:pt x="392" y="1080"/>
                    </a:lnTo>
                    <a:lnTo>
                      <a:pt x="386" y="1037"/>
                    </a:lnTo>
                    <a:lnTo>
                      <a:pt x="379" y="1002"/>
                    </a:lnTo>
                    <a:lnTo>
                      <a:pt x="374" y="969"/>
                    </a:lnTo>
                    <a:lnTo>
                      <a:pt x="367" y="942"/>
                    </a:lnTo>
                    <a:lnTo>
                      <a:pt x="356" y="908"/>
                    </a:lnTo>
                    <a:lnTo>
                      <a:pt x="346" y="875"/>
                    </a:lnTo>
                    <a:lnTo>
                      <a:pt x="339" y="848"/>
                    </a:lnTo>
                    <a:lnTo>
                      <a:pt x="330" y="838"/>
                    </a:lnTo>
                    <a:lnTo>
                      <a:pt x="318" y="833"/>
                    </a:lnTo>
                    <a:lnTo>
                      <a:pt x="309" y="826"/>
                    </a:lnTo>
                    <a:lnTo>
                      <a:pt x="305" y="829"/>
                    </a:lnTo>
                    <a:lnTo>
                      <a:pt x="293" y="848"/>
                    </a:lnTo>
                    <a:lnTo>
                      <a:pt x="277" y="871"/>
                    </a:lnTo>
                    <a:lnTo>
                      <a:pt x="263" y="893"/>
                    </a:lnTo>
                    <a:lnTo>
                      <a:pt x="252" y="911"/>
                    </a:lnTo>
                    <a:lnTo>
                      <a:pt x="240" y="937"/>
                    </a:lnTo>
                    <a:lnTo>
                      <a:pt x="230" y="953"/>
                    </a:lnTo>
                    <a:lnTo>
                      <a:pt x="216" y="979"/>
                    </a:lnTo>
                    <a:lnTo>
                      <a:pt x="203" y="1006"/>
                    </a:lnTo>
                    <a:lnTo>
                      <a:pt x="193" y="1033"/>
                    </a:lnTo>
                    <a:lnTo>
                      <a:pt x="181" y="1062"/>
                    </a:lnTo>
                    <a:lnTo>
                      <a:pt x="168" y="1095"/>
                    </a:lnTo>
                    <a:lnTo>
                      <a:pt x="156" y="1133"/>
                    </a:lnTo>
                    <a:lnTo>
                      <a:pt x="140" y="1170"/>
                    </a:lnTo>
                    <a:lnTo>
                      <a:pt x="146" y="1124"/>
                    </a:lnTo>
                    <a:lnTo>
                      <a:pt x="148" y="1093"/>
                    </a:lnTo>
                    <a:lnTo>
                      <a:pt x="153" y="1059"/>
                    </a:lnTo>
                    <a:lnTo>
                      <a:pt x="157" y="1037"/>
                    </a:lnTo>
                    <a:lnTo>
                      <a:pt x="162" y="1020"/>
                    </a:lnTo>
                    <a:lnTo>
                      <a:pt x="172" y="991"/>
                    </a:lnTo>
                    <a:lnTo>
                      <a:pt x="181" y="960"/>
                    </a:lnTo>
                    <a:lnTo>
                      <a:pt x="187" y="939"/>
                    </a:lnTo>
                    <a:lnTo>
                      <a:pt x="203" y="911"/>
                    </a:lnTo>
                    <a:lnTo>
                      <a:pt x="218" y="886"/>
                    </a:lnTo>
                    <a:lnTo>
                      <a:pt x="233" y="855"/>
                    </a:lnTo>
                    <a:lnTo>
                      <a:pt x="246" y="826"/>
                    </a:lnTo>
                    <a:lnTo>
                      <a:pt x="258" y="809"/>
                    </a:lnTo>
                    <a:lnTo>
                      <a:pt x="271" y="795"/>
                    </a:lnTo>
                    <a:lnTo>
                      <a:pt x="287" y="775"/>
                    </a:lnTo>
                    <a:lnTo>
                      <a:pt x="302" y="755"/>
                    </a:lnTo>
                    <a:lnTo>
                      <a:pt x="317" y="737"/>
                    </a:lnTo>
                    <a:lnTo>
                      <a:pt x="331" y="711"/>
                    </a:lnTo>
                    <a:lnTo>
                      <a:pt x="325" y="704"/>
                    </a:lnTo>
                    <a:lnTo>
                      <a:pt x="314" y="691"/>
                    </a:lnTo>
                    <a:lnTo>
                      <a:pt x="303" y="684"/>
                    </a:lnTo>
                    <a:lnTo>
                      <a:pt x="293" y="687"/>
                    </a:lnTo>
                    <a:lnTo>
                      <a:pt x="275" y="704"/>
                    </a:lnTo>
                    <a:lnTo>
                      <a:pt x="259" y="720"/>
                    </a:lnTo>
                    <a:lnTo>
                      <a:pt x="244" y="737"/>
                    </a:lnTo>
                    <a:lnTo>
                      <a:pt x="230" y="755"/>
                    </a:lnTo>
                    <a:lnTo>
                      <a:pt x="212" y="784"/>
                    </a:lnTo>
                    <a:lnTo>
                      <a:pt x="193" y="811"/>
                    </a:lnTo>
                    <a:lnTo>
                      <a:pt x="176" y="831"/>
                    </a:lnTo>
                    <a:lnTo>
                      <a:pt x="165" y="849"/>
                    </a:lnTo>
                    <a:lnTo>
                      <a:pt x="148" y="871"/>
                    </a:lnTo>
                    <a:lnTo>
                      <a:pt x="132" y="898"/>
                    </a:lnTo>
                    <a:lnTo>
                      <a:pt x="120" y="924"/>
                    </a:lnTo>
                    <a:lnTo>
                      <a:pt x="104" y="953"/>
                    </a:lnTo>
                    <a:lnTo>
                      <a:pt x="89" y="979"/>
                    </a:lnTo>
                    <a:lnTo>
                      <a:pt x="76" y="1010"/>
                    </a:lnTo>
                    <a:lnTo>
                      <a:pt x="57" y="1044"/>
                    </a:lnTo>
                    <a:lnTo>
                      <a:pt x="66" y="999"/>
                    </a:lnTo>
                    <a:lnTo>
                      <a:pt x="72" y="966"/>
                    </a:lnTo>
                    <a:lnTo>
                      <a:pt x="78" y="939"/>
                    </a:lnTo>
                    <a:lnTo>
                      <a:pt x="81" y="929"/>
                    </a:lnTo>
                    <a:lnTo>
                      <a:pt x="89" y="915"/>
                    </a:lnTo>
                    <a:lnTo>
                      <a:pt x="103" y="895"/>
                    </a:lnTo>
                    <a:lnTo>
                      <a:pt x="117" y="877"/>
                    </a:lnTo>
                    <a:lnTo>
                      <a:pt x="134" y="853"/>
                    </a:lnTo>
                    <a:lnTo>
                      <a:pt x="148" y="833"/>
                    </a:lnTo>
                    <a:lnTo>
                      <a:pt x="171" y="808"/>
                    </a:lnTo>
                    <a:lnTo>
                      <a:pt x="184" y="789"/>
                    </a:lnTo>
                    <a:lnTo>
                      <a:pt x="203" y="767"/>
                    </a:lnTo>
                    <a:lnTo>
                      <a:pt x="225" y="746"/>
                    </a:lnTo>
                    <a:lnTo>
                      <a:pt x="243" y="727"/>
                    </a:lnTo>
                    <a:lnTo>
                      <a:pt x="262" y="709"/>
                    </a:lnTo>
                    <a:lnTo>
                      <a:pt x="293" y="684"/>
                    </a:lnTo>
                    <a:lnTo>
                      <a:pt x="309" y="676"/>
                    </a:lnTo>
                    <a:lnTo>
                      <a:pt x="318" y="669"/>
                    </a:lnTo>
                    <a:lnTo>
                      <a:pt x="302" y="656"/>
                    </a:lnTo>
                    <a:lnTo>
                      <a:pt x="286" y="638"/>
                    </a:lnTo>
                    <a:lnTo>
                      <a:pt x="266" y="618"/>
                    </a:lnTo>
                    <a:lnTo>
                      <a:pt x="250" y="602"/>
                    </a:lnTo>
                    <a:lnTo>
                      <a:pt x="233" y="587"/>
                    </a:lnTo>
                    <a:lnTo>
                      <a:pt x="218" y="573"/>
                    </a:lnTo>
                    <a:lnTo>
                      <a:pt x="205" y="555"/>
                    </a:lnTo>
                    <a:lnTo>
                      <a:pt x="184" y="531"/>
                    </a:lnTo>
                    <a:lnTo>
                      <a:pt x="166" y="509"/>
                    </a:lnTo>
                    <a:lnTo>
                      <a:pt x="146" y="484"/>
                    </a:lnTo>
                    <a:lnTo>
                      <a:pt x="123" y="460"/>
                    </a:lnTo>
                    <a:lnTo>
                      <a:pt x="106" y="444"/>
                    </a:lnTo>
                    <a:lnTo>
                      <a:pt x="84" y="422"/>
                    </a:lnTo>
                    <a:lnTo>
                      <a:pt x="70" y="407"/>
                    </a:lnTo>
                    <a:lnTo>
                      <a:pt x="56" y="383"/>
                    </a:lnTo>
                    <a:lnTo>
                      <a:pt x="45" y="365"/>
                    </a:lnTo>
                    <a:lnTo>
                      <a:pt x="32" y="351"/>
                    </a:lnTo>
                    <a:lnTo>
                      <a:pt x="14" y="333"/>
                    </a:lnTo>
                    <a:lnTo>
                      <a:pt x="0" y="318"/>
                    </a:lnTo>
                    <a:lnTo>
                      <a:pt x="11" y="320"/>
                    </a:lnTo>
                    <a:lnTo>
                      <a:pt x="29" y="325"/>
                    </a:lnTo>
                    <a:lnTo>
                      <a:pt x="47" y="331"/>
                    </a:lnTo>
                    <a:lnTo>
                      <a:pt x="63" y="340"/>
                    </a:lnTo>
                    <a:lnTo>
                      <a:pt x="79" y="354"/>
                    </a:lnTo>
                    <a:lnTo>
                      <a:pt x="101" y="374"/>
                    </a:lnTo>
                    <a:lnTo>
                      <a:pt x="120" y="391"/>
                    </a:lnTo>
                    <a:lnTo>
                      <a:pt x="143" y="407"/>
                    </a:lnTo>
                    <a:lnTo>
                      <a:pt x="162" y="429"/>
                    </a:lnTo>
                    <a:lnTo>
                      <a:pt x="184" y="453"/>
                    </a:lnTo>
                    <a:lnTo>
                      <a:pt x="202" y="471"/>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 name="Form 37">
              <a:extLst>
                <a:ext uri="{FF2B5EF4-FFF2-40B4-BE49-F238E27FC236}">
                  <a16:creationId xmlns:a16="http://schemas.microsoft.com/office/drawing/2014/main" id="{5024060F-E7D7-4944-B0C8-7C7B482ABA82}"/>
                </a:ext>
              </a:extLst>
            </p:cNvPr>
            <p:cNvSpPr>
              <a:spLocks/>
            </p:cNvSpPr>
            <p:nvPr/>
          </p:nvSpPr>
          <p:spPr bwMode="ltGray">
            <a:xfrm>
              <a:off x="1" y="4174"/>
              <a:ext cx="5753" cy="138"/>
            </a:xfrm>
            <a:custGeom>
              <a:avLst/>
              <a:gdLst>
                <a:gd name="T0" fmla="*/ 0 w 43200"/>
                <a:gd name="T1" fmla="*/ 138 h 21918"/>
                <a:gd name="T2" fmla="*/ 5753 w 43200"/>
                <a:gd name="T3" fmla="*/ 138 h 21918"/>
                <a:gd name="T4" fmla="*/ 2877 w 43200"/>
                <a:gd name="T5" fmla="*/ 136 h 21918"/>
                <a:gd name="T6" fmla="*/ 0 60000 65536"/>
                <a:gd name="T7" fmla="*/ 0 60000 65536"/>
                <a:gd name="T8" fmla="*/ 0 60000 65536"/>
                <a:gd name="T9" fmla="*/ 0 w 43200"/>
                <a:gd name="T10" fmla="*/ 0 h 21918"/>
                <a:gd name="T11" fmla="*/ 0 w 43200"/>
                <a:gd name="T12" fmla="*/ 0 h 21918"/>
              </a:gdLst>
              <a:ahLst/>
              <a:cxnLst>
                <a:cxn ang="T6">
                  <a:pos x="T0" y="T1"/>
                </a:cxn>
                <a:cxn ang="T7">
                  <a:pos x="T2" y="T3"/>
                </a:cxn>
                <a:cxn ang="T8">
                  <a:pos x="T4" y="T5"/>
                </a:cxn>
              </a:cxnLst>
              <a:rect l="T9" t="T10" r="T11" b="T12"/>
              <a:pathLst>
                <a:path w="43200" h="21918" fill="none" extrusionOk="0">
                  <a:moveTo>
                    <a:pt x="2" y="21917"/>
                  </a:moveTo>
                  <a:cubicBezTo>
                    <a:pt x="0" y="21812"/>
                    <a:pt x="0" y="21706"/>
                    <a:pt x="0" y="21600"/>
                  </a:cubicBezTo>
                  <a:cubicBezTo>
                    <a:pt x="0" y="9670"/>
                    <a:pt x="9670" y="0"/>
                    <a:pt x="21600" y="0"/>
                  </a:cubicBezTo>
                  <a:cubicBezTo>
                    <a:pt x="33529" y="0"/>
                    <a:pt x="43200" y="9670"/>
                    <a:pt x="43200" y="21600"/>
                  </a:cubicBezTo>
                  <a:cubicBezTo>
                    <a:pt x="43200" y="21706"/>
                    <a:pt x="43199" y="21812"/>
                    <a:pt x="43197" y="21917"/>
                  </a:cubicBezTo>
                </a:path>
                <a:path w="43200" h="21918" stroke="0" extrusionOk="0">
                  <a:moveTo>
                    <a:pt x="2" y="21917"/>
                  </a:moveTo>
                  <a:cubicBezTo>
                    <a:pt x="0" y="21812"/>
                    <a:pt x="0" y="21706"/>
                    <a:pt x="0" y="21600"/>
                  </a:cubicBezTo>
                  <a:cubicBezTo>
                    <a:pt x="0" y="9670"/>
                    <a:pt x="9670" y="0"/>
                    <a:pt x="21600" y="0"/>
                  </a:cubicBezTo>
                  <a:cubicBezTo>
                    <a:pt x="33529" y="0"/>
                    <a:pt x="43200" y="9670"/>
                    <a:pt x="43200" y="21600"/>
                  </a:cubicBezTo>
                  <a:cubicBezTo>
                    <a:pt x="43200" y="21706"/>
                    <a:pt x="43199" y="21812"/>
                    <a:pt x="43197" y="21917"/>
                  </a:cubicBezTo>
                  <a:lnTo>
                    <a:pt x="21600" y="21600"/>
                  </a:lnTo>
                  <a:close/>
                </a:path>
              </a:pathLst>
            </a:custGeom>
            <a:gradFill rotWithShape="0">
              <a:gsLst>
                <a:gs pos="0">
                  <a:srgbClr val="731D06"/>
                </a:gs>
                <a:gs pos="100000">
                  <a:srgbClr val="50140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 name="Gerade Verbindung 38">
              <a:extLst>
                <a:ext uri="{FF2B5EF4-FFF2-40B4-BE49-F238E27FC236}">
                  <a16:creationId xmlns:a16="http://schemas.microsoft.com/office/drawing/2014/main" id="{5C747BF9-E408-435D-BC23-8D47162759BA}"/>
                </a:ext>
              </a:extLst>
            </p:cNvPr>
            <p:cNvSpPr>
              <a:spLocks noChangeShapeType="1"/>
            </p:cNvSpPr>
            <p:nvPr/>
          </p:nvSpPr>
          <p:spPr bwMode="ltGray">
            <a:xfrm>
              <a:off x="0" y="4312"/>
              <a:ext cx="5752" cy="0"/>
            </a:xfrm>
            <a:prstGeom prst="line">
              <a:avLst/>
            </a:prstGeom>
            <a:noFill/>
            <a:ln w="50800" algn="ctr">
              <a:solidFill>
                <a:srgbClr val="3C0023"/>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11" name="Gruppieren 39">
              <a:extLst>
                <a:ext uri="{FF2B5EF4-FFF2-40B4-BE49-F238E27FC236}">
                  <a16:creationId xmlns:a16="http://schemas.microsoft.com/office/drawing/2014/main" id="{23194957-E845-4F4C-8098-A5DAF2142EF1}"/>
                </a:ext>
              </a:extLst>
            </p:cNvPr>
            <p:cNvGrpSpPr>
              <a:grpSpLocks/>
            </p:cNvGrpSpPr>
            <p:nvPr userDrawn="1"/>
          </p:nvGrpSpPr>
          <p:grpSpPr bwMode="auto">
            <a:xfrm>
              <a:off x="2256" y="3360"/>
              <a:ext cx="1145" cy="839"/>
              <a:chOff x="2256" y="3360"/>
              <a:chExt cx="1145" cy="839"/>
            </a:xfrm>
          </p:grpSpPr>
          <p:sp>
            <p:nvSpPr>
              <p:cNvPr id="27" name="Ellipse 26">
                <a:extLst>
                  <a:ext uri="{FF2B5EF4-FFF2-40B4-BE49-F238E27FC236}">
                    <a16:creationId xmlns:a16="http://schemas.microsoft.com/office/drawing/2014/main" id="{4E6AEFAA-449B-4212-9204-D42546227CA9}"/>
                  </a:ext>
                </a:extLst>
              </p:cNvPr>
              <p:cNvSpPr>
                <a:spLocks noChangeArrowheads="1"/>
              </p:cNvSpPr>
              <p:nvPr/>
            </p:nvSpPr>
            <p:spPr bwMode="ltGray">
              <a:xfrm>
                <a:off x="2356" y="3360"/>
                <a:ext cx="992" cy="788"/>
              </a:xfrm>
              <a:prstGeom prst="ellipse">
                <a:avLst/>
              </a:prstGeom>
              <a:gradFill rotWithShape="0">
                <a:gsLst>
                  <a:gs pos="0">
                    <a:schemeClr val="hlink"/>
                  </a:gs>
                  <a:gs pos="100000">
                    <a:srgbClr val="FFB77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8" name="Form 56">
                <a:extLst>
                  <a:ext uri="{FF2B5EF4-FFF2-40B4-BE49-F238E27FC236}">
                    <a16:creationId xmlns:a16="http://schemas.microsoft.com/office/drawing/2014/main" id="{EC06CC06-B129-4ACD-B89B-E9D107ABEAF7}"/>
                  </a:ext>
                </a:extLst>
              </p:cNvPr>
              <p:cNvSpPr>
                <a:spLocks/>
              </p:cNvSpPr>
              <p:nvPr/>
            </p:nvSpPr>
            <p:spPr bwMode="ltGray">
              <a:xfrm>
                <a:off x="2256" y="3893"/>
                <a:ext cx="1145" cy="306"/>
              </a:xfrm>
              <a:custGeom>
                <a:avLst/>
                <a:gdLst>
                  <a:gd name="T0" fmla="*/ 1036 w 1145"/>
                  <a:gd name="T1" fmla="*/ 0 h 306"/>
                  <a:gd name="T2" fmla="*/ 978 w 1145"/>
                  <a:gd name="T3" fmla="*/ 26 h 306"/>
                  <a:gd name="T4" fmla="*/ 1036 w 1145"/>
                  <a:gd name="T5" fmla="*/ 41 h 306"/>
                  <a:gd name="T6" fmla="*/ 1022 w 1145"/>
                  <a:gd name="T7" fmla="*/ 77 h 306"/>
                  <a:gd name="T8" fmla="*/ 950 w 1145"/>
                  <a:gd name="T9" fmla="*/ 93 h 306"/>
                  <a:gd name="T10" fmla="*/ 1050 w 1145"/>
                  <a:gd name="T11" fmla="*/ 108 h 306"/>
                  <a:gd name="T12" fmla="*/ 1144 w 1145"/>
                  <a:gd name="T13" fmla="*/ 124 h 306"/>
                  <a:gd name="T14" fmla="*/ 1050 w 1145"/>
                  <a:gd name="T15" fmla="*/ 139 h 306"/>
                  <a:gd name="T16" fmla="*/ 950 w 1145"/>
                  <a:gd name="T17" fmla="*/ 133 h 306"/>
                  <a:gd name="T18" fmla="*/ 992 w 1145"/>
                  <a:gd name="T19" fmla="*/ 175 h 306"/>
                  <a:gd name="T20" fmla="*/ 1080 w 1145"/>
                  <a:gd name="T21" fmla="*/ 180 h 306"/>
                  <a:gd name="T22" fmla="*/ 992 w 1145"/>
                  <a:gd name="T23" fmla="*/ 202 h 306"/>
                  <a:gd name="T24" fmla="*/ 884 w 1145"/>
                  <a:gd name="T25" fmla="*/ 202 h 306"/>
                  <a:gd name="T26" fmla="*/ 928 w 1145"/>
                  <a:gd name="T27" fmla="*/ 232 h 306"/>
                  <a:gd name="T28" fmla="*/ 892 w 1145"/>
                  <a:gd name="T29" fmla="*/ 253 h 306"/>
                  <a:gd name="T30" fmla="*/ 821 w 1145"/>
                  <a:gd name="T31" fmla="*/ 269 h 306"/>
                  <a:gd name="T32" fmla="*/ 769 w 1145"/>
                  <a:gd name="T33" fmla="*/ 284 h 306"/>
                  <a:gd name="T34" fmla="*/ 683 w 1145"/>
                  <a:gd name="T35" fmla="*/ 284 h 306"/>
                  <a:gd name="T36" fmla="*/ 633 w 1145"/>
                  <a:gd name="T37" fmla="*/ 305 h 306"/>
                  <a:gd name="T38" fmla="*/ 504 w 1145"/>
                  <a:gd name="T39" fmla="*/ 305 h 306"/>
                  <a:gd name="T40" fmla="*/ 452 w 1145"/>
                  <a:gd name="T41" fmla="*/ 305 h 306"/>
                  <a:gd name="T42" fmla="*/ 474 w 1145"/>
                  <a:gd name="T43" fmla="*/ 289 h 306"/>
                  <a:gd name="T44" fmla="*/ 360 w 1145"/>
                  <a:gd name="T45" fmla="*/ 284 h 306"/>
                  <a:gd name="T46" fmla="*/ 410 w 1145"/>
                  <a:gd name="T47" fmla="*/ 278 h 306"/>
                  <a:gd name="T48" fmla="*/ 488 w 1145"/>
                  <a:gd name="T49" fmla="*/ 263 h 306"/>
                  <a:gd name="T50" fmla="*/ 380 w 1145"/>
                  <a:gd name="T51" fmla="*/ 258 h 306"/>
                  <a:gd name="T52" fmla="*/ 273 w 1145"/>
                  <a:gd name="T53" fmla="*/ 253 h 306"/>
                  <a:gd name="T54" fmla="*/ 215 w 1145"/>
                  <a:gd name="T55" fmla="*/ 232 h 306"/>
                  <a:gd name="T56" fmla="*/ 322 w 1145"/>
                  <a:gd name="T57" fmla="*/ 232 h 306"/>
                  <a:gd name="T58" fmla="*/ 273 w 1145"/>
                  <a:gd name="T59" fmla="*/ 217 h 306"/>
                  <a:gd name="T60" fmla="*/ 165 w 1145"/>
                  <a:gd name="T61" fmla="*/ 217 h 306"/>
                  <a:gd name="T62" fmla="*/ 49 w 1145"/>
                  <a:gd name="T63" fmla="*/ 211 h 306"/>
                  <a:gd name="T64" fmla="*/ 101 w 1145"/>
                  <a:gd name="T65" fmla="*/ 206 h 306"/>
                  <a:gd name="T66" fmla="*/ 215 w 1145"/>
                  <a:gd name="T67" fmla="*/ 206 h 306"/>
                  <a:gd name="T68" fmla="*/ 245 w 1145"/>
                  <a:gd name="T69" fmla="*/ 180 h 306"/>
                  <a:gd name="T70" fmla="*/ 129 w 1145"/>
                  <a:gd name="T71" fmla="*/ 175 h 306"/>
                  <a:gd name="T72" fmla="*/ 35 w 1145"/>
                  <a:gd name="T73" fmla="*/ 175 h 306"/>
                  <a:gd name="T74" fmla="*/ 85 w 1145"/>
                  <a:gd name="T75" fmla="*/ 160 h 306"/>
                  <a:gd name="T76" fmla="*/ 201 w 1145"/>
                  <a:gd name="T77" fmla="*/ 160 h 306"/>
                  <a:gd name="T78" fmla="*/ 165 w 1145"/>
                  <a:gd name="T79" fmla="*/ 144 h 306"/>
                  <a:gd name="T80" fmla="*/ 63 w 1145"/>
                  <a:gd name="T81" fmla="*/ 133 h 306"/>
                  <a:gd name="T82" fmla="*/ 137 w 1145"/>
                  <a:gd name="T83" fmla="*/ 113 h 306"/>
                  <a:gd name="T84" fmla="*/ 231 w 1145"/>
                  <a:gd name="T85" fmla="*/ 113 h 306"/>
                  <a:gd name="T86" fmla="*/ 215 w 1145"/>
                  <a:gd name="T87" fmla="*/ 93 h 306"/>
                  <a:gd name="T88" fmla="*/ 107 w 1145"/>
                  <a:gd name="T89" fmla="*/ 93 h 306"/>
                  <a:gd name="T90" fmla="*/ 157 w 1145"/>
                  <a:gd name="T91" fmla="*/ 82 h 306"/>
                  <a:gd name="T92" fmla="*/ 129 w 1145"/>
                  <a:gd name="T93" fmla="*/ 62 h 306"/>
                  <a:gd name="T94" fmla="*/ 43 w 1145"/>
                  <a:gd name="T95" fmla="*/ 62 h 306"/>
                  <a:gd name="T96" fmla="*/ 43 w 1145"/>
                  <a:gd name="T97" fmla="*/ 35 h 306"/>
                  <a:gd name="T98" fmla="*/ 151 w 1145"/>
                  <a:gd name="T99" fmla="*/ 35 h 306"/>
                  <a:gd name="T100" fmla="*/ 107 w 1145"/>
                  <a:gd name="T101" fmla="*/ 20 h 3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5"/>
                  <a:gd name="T154" fmla="*/ 0 h 306"/>
                  <a:gd name="T155" fmla="*/ 0 w 1145"/>
                  <a:gd name="T156" fmla="*/ 0 h 3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5" h="306">
                    <a:moveTo>
                      <a:pt x="101" y="4"/>
                    </a:moveTo>
                    <a:lnTo>
                      <a:pt x="1006" y="4"/>
                    </a:lnTo>
                    <a:lnTo>
                      <a:pt x="1006" y="0"/>
                    </a:lnTo>
                    <a:lnTo>
                      <a:pt x="1036" y="0"/>
                    </a:lnTo>
                    <a:lnTo>
                      <a:pt x="1050" y="15"/>
                    </a:lnTo>
                    <a:lnTo>
                      <a:pt x="1028" y="20"/>
                    </a:lnTo>
                    <a:lnTo>
                      <a:pt x="1000" y="26"/>
                    </a:lnTo>
                    <a:lnTo>
                      <a:pt x="978" y="26"/>
                    </a:lnTo>
                    <a:lnTo>
                      <a:pt x="970" y="41"/>
                    </a:lnTo>
                    <a:lnTo>
                      <a:pt x="992" y="41"/>
                    </a:lnTo>
                    <a:lnTo>
                      <a:pt x="1014" y="41"/>
                    </a:lnTo>
                    <a:lnTo>
                      <a:pt x="1036" y="41"/>
                    </a:lnTo>
                    <a:lnTo>
                      <a:pt x="1058" y="46"/>
                    </a:lnTo>
                    <a:lnTo>
                      <a:pt x="1064" y="62"/>
                    </a:lnTo>
                    <a:lnTo>
                      <a:pt x="1042" y="77"/>
                    </a:lnTo>
                    <a:lnTo>
                      <a:pt x="1022" y="77"/>
                    </a:lnTo>
                    <a:lnTo>
                      <a:pt x="1000" y="77"/>
                    </a:lnTo>
                    <a:lnTo>
                      <a:pt x="978" y="77"/>
                    </a:lnTo>
                    <a:lnTo>
                      <a:pt x="956" y="77"/>
                    </a:lnTo>
                    <a:lnTo>
                      <a:pt x="950" y="93"/>
                    </a:lnTo>
                    <a:lnTo>
                      <a:pt x="978" y="102"/>
                    </a:lnTo>
                    <a:lnTo>
                      <a:pt x="1006" y="108"/>
                    </a:lnTo>
                    <a:lnTo>
                      <a:pt x="1028" y="108"/>
                    </a:lnTo>
                    <a:lnTo>
                      <a:pt x="1050" y="108"/>
                    </a:lnTo>
                    <a:lnTo>
                      <a:pt x="1080" y="108"/>
                    </a:lnTo>
                    <a:lnTo>
                      <a:pt x="1100" y="108"/>
                    </a:lnTo>
                    <a:lnTo>
                      <a:pt x="1122" y="108"/>
                    </a:lnTo>
                    <a:lnTo>
                      <a:pt x="1144" y="124"/>
                    </a:lnTo>
                    <a:lnTo>
                      <a:pt x="1122" y="139"/>
                    </a:lnTo>
                    <a:lnTo>
                      <a:pt x="1100" y="139"/>
                    </a:lnTo>
                    <a:lnTo>
                      <a:pt x="1080" y="139"/>
                    </a:lnTo>
                    <a:lnTo>
                      <a:pt x="1050" y="139"/>
                    </a:lnTo>
                    <a:lnTo>
                      <a:pt x="1028" y="139"/>
                    </a:lnTo>
                    <a:lnTo>
                      <a:pt x="1006" y="133"/>
                    </a:lnTo>
                    <a:lnTo>
                      <a:pt x="978" y="133"/>
                    </a:lnTo>
                    <a:lnTo>
                      <a:pt x="950" y="133"/>
                    </a:lnTo>
                    <a:lnTo>
                      <a:pt x="942" y="149"/>
                    </a:lnTo>
                    <a:lnTo>
                      <a:pt x="934" y="165"/>
                    </a:lnTo>
                    <a:lnTo>
                      <a:pt x="970" y="171"/>
                    </a:lnTo>
                    <a:lnTo>
                      <a:pt x="992" y="175"/>
                    </a:lnTo>
                    <a:lnTo>
                      <a:pt x="1014" y="175"/>
                    </a:lnTo>
                    <a:lnTo>
                      <a:pt x="1036" y="180"/>
                    </a:lnTo>
                    <a:lnTo>
                      <a:pt x="1058" y="180"/>
                    </a:lnTo>
                    <a:lnTo>
                      <a:pt x="1080" y="180"/>
                    </a:lnTo>
                    <a:lnTo>
                      <a:pt x="1080" y="196"/>
                    </a:lnTo>
                    <a:lnTo>
                      <a:pt x="1050" y="202"/>
                    </a:lnTo>
                    <a:lnTo>
                      <a:pt x="1022" y="202"/>
                    </a:lnTo>
                    <a:lnTo>
                      <a:pt x="992" y="202"/>
                    </a:lnTo>
                    <a:lnTo>
                      <a:pt x="970" y="202"/>
                    </a:lnTo>
                    <a:lnTo>
                      <a:pt x="934" y="202"/>
                    </a:lnTo>
                    <a:lnTo>
                      <a:pt x="906" y="202"/>
                    </a:lnTo>
                    <a:lnTo>
                      <a:pt x="884" y="202"/>
                    </a:lnTo>
                    <a:lnTo>
                      <a:pt x="862" y="202"/>
                    </a:lnTo>
                    <a:lnTo>
                      <a:pt x="870" y="217"/>
                    </a:lnTo>
                    <a:lnTo>
                      <a:pt x="898" y="232"/>
                    </a:lnTo>
                    <a:lnTo>
                      <a:pt x="928" y="232"/>
                    </a:lnTo>
                    <a:lnTo>
                      <a:pt x="950" y="232"/>
                    </a:lnTo>
                    <a:lnTo>
                      <a:pt x="950" y="247"/>
                    </a:lnTo>
                    <a:lnTo>
                      <a:pt x="920" y="253"/>
                    </a:lnTo>
                    <a:lnTo>
                      <a:pt x="892" y="253"/>
                    </a:lnTo>
                    <a:lnTo>
                      <a:pt x="862" y="253"/>
                    </a:lnTo>
                    <a:lnTo>
                      <a:pt x="841" y="253"/>
                    </a:lnTo>
                    <a:lnTo>
                      <a:pt x="821" y="253"/>
                    </a:lnTo>
                    <a:lnTo>
                      <a:pt x="821" y="269"/>
                    </a:lnTo>
                    <a:lnTo>
                      <a:pt x="841" y="273"/>
                    </a:lnTo>
                    <a:lnTo>
                      <a:pt x="821" y="278"/>
                    </a:lnTo>
                    <a:lnTo>
                      <a:pt x="791" y="284"/>
                    </a:lnTo>
                    <a:lnTo>
                      <a:pt x="769" y="284"/>
                    </a:lnTo>
                    <a:lnTo>
                      <a:pt x="747" y="284"/>
                    </a:lnTo>
                    <a:lnTo>
                      <a:pt x="727" y="284"/>
                    </a:lnTo>
                    <a:lnTo>
                      <a:pt x="705" y="284"/>
                    </a:lnTo>
                    <a:lnTo>
                      <a:pt x="683" y="284"/>
                    </a:lnTo>
                    <a:lnTo>
                      <a:pt x="661" y="284"/>
                    </a:lnTo>
                    <a:lnTo>
                      <a:pt x="683" y="294"/>
                    </a:lnTo>
                    <a:lnTo>
                      <a:pt x="661" y="305"/>
                    </a:lnTo>
                    <a:lnTo>
                      <a:pt x="633" y="305"/>
                    </a:lnTo>
                    <a:lnTo>
                      <a:pt x="603" y="305"/>
                    </a:lnTo>
                    <a:lnTo>
                      <a:pt x="568" y="305"/>
                    </a:lnTo>
                    <a:lnTo>
                      <a:pt x="532" y="305"/>
                    </a:lnTo>
                    <a:lnTo>
                      <a:pt x="504" y="305"/>
                    </a:lnTo>
                    <a:lnTo>
                      <a:pt x="474" y="305"/>
                    </a:lnTo>
                    <a:lnTo>
                      <a:pt x="452" y="305"/>
                    </a:lnTo>
                    <a:lnTo>
                      <a:pt x="432" y="305"/>
                    </a:lnTo>
                    <a:lnTo>
                      <a:pt x="452" y="305"/>
                    </a:lnTo>
                    <a:lnTo>
                      <a:pt x="474" y="305"/>
                    </a:lnTo>
                    <a:lnTo>
                      <a:pt x="496" y="305"/>
                    </a:lnTo>
                    <a:lnTo>
                      <a:pt x="496" y="289"/>
                    </a:lnTo>
                    <a:lnTo>
                      <a:pt x="474" y="289"/>
                    </a:lnTo>
                    <a:lnTo>
                      <a:pt x="446" y="289"/>
                    </a:lnTo>
                    <a:lnTo>
                      <a:pt x="424" y="289"/>
                    </a:lnTo>
                    <a:lnTo>
                      <a:pt x="388" y="289"/>
                    </a:lnTo>
                    <a:lnTo>
                      <a:pt x="360" y="284"/>
                    </a:lnTo>
                    <a:lnTo>
                      <a:pt x="330" y="284"/>
                    </a:lnTo>
                    <a:lnTo>
                      <a:pt x="360" y="278"/>
                    </a:lnTo>
                    <a:lnTo>
                      <a:pt x="388" y="278"/>
                    </a:lnTo>
                    <a:lnTo>
                      <a:pt x="410" y="278"/>
                    </a:lnTo>
                    <a:lnTo>
                      <a:pt x="438" y="278"/>
                    </a:lnTo>
                    <a:lnTo>
                      <a:pt x="468" y="278"/>
                    </a:lnTo>
                    <a:lnTo>
                      <a:pt x="488" y="278"/>
                    </a:lnTo>
                    <a:lnTo>
                      <a:pt x="488" y="263"/>
                    </a:lnTo>
                    <a:lnTo>
                      <a:pt x="468" y="258"/>
                    </a:lnTo>
                    <a:lnTo>
                      <a:pt x="438" y="258"/>
                    </a:lnTo>
                    <a:lnTo>
                      <a:pt x="416" y="258"/>
                    </a:lnTo>
                    <a:lnTo>
                      <a:pt x="380" y="258"/>
                    </a:lnTo>
                    <a:lnTo>
                      <a:pt x="352" y="258"/>
                    </a:lnTo>
                    <a:lnTo>
                      <a:pt x="330" y="258"/>
                    </a:lnTo>
                    <a:lnTo>
                      <a:pt x="302" y="258"/>
                    </a:lnTo>
                    <a:lnTo>
                      <a:pt x="273" y="253"/>
                    </a:lnTo>
                    <a:lnTo>
                      <a:pt x="245" y="253"/>
                    </a:lnTo>
                    <a:lnTo>
                      <a:pt x="223" y="253"/>
                    </a:lnTo>
                    <a:lnTo>
                      <a:pt x="187" y="247"/>
                    </a:lnTo>
                    <a:lnTo>
                      <a:pt x="215" y="232"/>
                    </a:lnTo>
                    <a:lnTo>
                      <a:pt x="245" y="232"/>
                    </a:lnTo>
                    <a:lnTo>
                      <a:pt x="273" y="232"/>
                    </a:lnTo>
                    <a:lnTo>
                      <a:pt x="302" y="232"/>
                    </a:lnTo>
                    <a:lnTo>
                      <a:pt x="322" y="232"/>
                    </a:lnTo>
                    <a:lnTo>
                      <a:pt x="344" y="232"/>
                    </a:lnTo>
                    <a:lnTo>
                      <a:pt x="322" y="217"/>
                    </a:lnTo>
                    <a:lnTo>
                      <a:pt x="302" y="217"/>
                    </a:lnTo>
                    <a:lnTo>
                      <a:pt x="273" y="217"/>
                    </a:lnTo>
                    <a:lnTo>
                      <a:pt x="245" y="217"/>
                    </a:lnTo>
                    <a:lnTo>
                      <a:pt x="215" y="217"/>
                    </a:lnTo>
                    <a:lnTo>
                      <a:pt x="187" y="217"/>
                    </a:lnTo>
                    <a:lnTo>
                      <a:pt x="165" y="217"/>
                    </a:lnTo>
                    <a:lnTo>
                      <a:pt x="143" y="217"/>
                    </a:lnTo>
                    <a:lnTo>
                      <a:pt x="101" y="211"/>
                    </a:lnTo>
                    <a:lnTo>
                      <a:pt x="71" y="211"/>
                    </a:lnTo>
                    <a:lnTo>
                      <a:pt x="49" y="211"/>
                    </a:lnTo>
                    <a:lnTo>
                      <a:pt x="27" y="211"/>
                    </a:lnTo>
                    <a:lnTo>
                      <a:pt x="57" y="206"/>
                    </a:lnTo>
                    <a:lnTo>
                      <a:pt x="79" y="206"/>
                    </a:lnTo>
                    <a:lnTo>
                      <a:pt x="101" y="206"/>
                    </a:lnTo>
                    <a:lnTo>
                      <a:pt x="137" y="206"/>
                    </a:lnTo>
                    <a:lnTo>
                      <a:pt x="173" y="206"/>
                    </a:lnTo>
                    <a:lnTo>
                      <a:pt x="193" y="206"/>
                    </a:lnTo>
                    <a:lnTo>
                      <a:pt x="215" y="206"/>
                    </a:lnTo>
                    <a:lnTo>
                      <a:pt x="237" y="206"/>
                    </a:lnTo>
                    <a:lnTo>
                      <a:pt x="259" y="206"/>
                    </a:lnTo>
                    <a:lnTo>
                      <a:pt x="267" y="191"/>
                    </a:lnTo>
                    <a:lnTo>
                      <a:pt x="245" y="180"/>
                    </a:lnTo>
                    <a:lnTo>
                      <a:pt x="209" y="175"/>
                    </a:lnTo>
                    <a:lnTo>
                      <a:pt x="187" y="175"/>
                    </a:lnTo>
                    <a:lnTo>
                      <a:pt x="157" y="175"/>
                    </a:lnTo>
                    <a:lnTo>
                      <a:pt x="129" y="175"/>
                    </a:lnTo>
                    <a:lnTo>
                      <a:pt x="101" y="175"/>
                    </a:lnTo>
                    <a:lnTo>
                      <a:pt x="79" y="175"/>
                    </a:lnTo>
                    <a:lnTo>
                      <a:pt x="57" y="175"/>
                    </a:lnTo>
                    <a:lnTo>
                      <a:pt x="35" y="175"/>
                    </a:lnTo>
                    <a:lnTo>
                      <a:pt x="13" y="171"/>
                    </a:lnTo>
                    <a:lnTo>
                      <a:pt x="43" y="165"/>
                    </a:lnTo>
                    <a:lnTo>
                      <a:pt x="63" y="165"/>
                    </a:lnTo>
                    <a:lnTo>
                      <a:pt x="85" y="160"/>
                    </a:lnTo>
                    <a:lnTo>
                      <a:pt x="115" y="160"/>
                    </a:lnTo>
                    <a:lnTo>
                      <a:pt x="151" y="160"/>
                    </a:lnTo>
                    <a:lnTo>
                      <a:pt x="173" y="160"/>
                    </a:lnTo>
                    <a:lnTo>
                      <a:pt x="201" y="160"/>
                    </a:lnTo>
                    <a:lnTo>
                      <a:pt x="223" y="160"/>
                    </a:lnTo>
                    <a:lnTo>
                      <a:pt x="209" y="144"/>
                    </a:lnTo>
                    <a:lnTo>
                      <a:pt x="187" y="144"/>
                    </a:lnTo>
                    <a:lnTo>
                      <a:pt x="165" y="144"/>
                    </a:lnTo>
                    <a:lnTo>
                      <a:pt x="137" y="144"/>
                    </a:lnTo>
                    <a:lnTo>
                      <a:pt x="115" y="144"/>
                    </a:lnTo>
                    <a:lnTo>
                      <a:pt x="85" y="144"/>
                    </a:lnTo>
                    <a:lnTo>
                      <a:pt x="63" y="133"/>
                    </a:lnTo>
                    <a:lnTo>
                      <a:pt x="63" y="118"/>
                    </a:lnTo>
                    <a:lnTo>
                      <a:pt x="85" y="113"/>
                    </a:lnTo>
                    <a:lnTo>
                      <a:pt x="107" y="113"/>
                    </a:lnTo>
                    <a:lnTo>
                      <a:pt x="137" y="113"/>
                    </a:lnTo>
                    <a:lnTo>
                      <a:pt x="157" y="113"/>
                    </a:lnTo>
                    <a:lnTo>
                      <a:pt x="187" y="113"/>
                    </a:lnTo>
                    <a:lnTo>
                      <a:pt x="209" y="113"/>
                    </a:lnTo>
                    <a:lnTo>
                      <a:pt x="231" y="113"/>
                    </a:lnTo>
                    <a:lnTo>
                      <a:pt x="251" y="113"/>
                    </a:lnTo>
                    <a:lnTo>
                      <a:pt x="259" y="98"/>
                    </a:lnTo>
                    <a:lnTo>
                      <a:pt x="237" y="93"/>
                    </a:lnTo>
                    <a:lnTo>
                      <a:pt x="215" y="93"/>
                    </a:lnTo>
                    <a:lnTo>
                      <a:pt x="179" y="93"/>
                    </a:lnTo>
                    <a:lnTo>
                      <a:pt x="157" y="93"/>
                    </a:lnTo>
                    <a:lnTo>
                      <a:pt x="129" y="93"/>
                    </a:lnTo>
                    <a:lnTo>
                      <a:pt x="107" y="93"/>
                    </a:lnTo>
                    <a:lnTo>
                      <a:pt x="85" y="93"/>
                    </a:lnTo>
                    <a:lnTo>
                      <a:pt x="107" y="82"/>
                    </a:lnTo>
                    <a:lnTo>
                      <a:pt x="137" y="82"/>
                    </a:lnTo>
                    <a:lnTo>
                      <a:pt x="157" y="82"/>
                    </a:lnTo>
                    <a:lnTo>
                      <a:pt x="179" y="82"/>
                    </a:lnTo>
                    <a:lnTo>
                      <a:pt x="187" y="66"/>
                    </a:lnTo>
                    <a:lnTo>
                      <a:pt x="165" y="62"/>
                    </a:lnTo>
                    <a:lnTo>
                      <a:pt x="129" y="62"/>
                    </a:lnTo>
                    <a:lnTo>
                      <a:pt x="107" y="62"/>
                    </a:lnTo>
                    <a:lnTo>
                      <a:pt x="85" y="62"/>
                    </a:lnTo>
                    <a:lnTo>
                      <a:pt x="63" y="62"/>
                    </a:lnTo>
                    <a:lnTo>
                      <a:pt x="43" y="62"/>
                    </a:lnTo>
                    <a:lnTo>
                      <a:pt x="21" y="62"/>
                    </a:lnTo>
                    <a:lnTo>
                      <a:pt x="0" y="62"/>
                    </a:lnTo>
                    <a:lnTo>
                      <a:pt x="13" y="41"/>
                    </a:lnTo>
                    <a:lnTo>
                      <a:pt x="43" y="35"/>
                    </a:lnTo>
                    <a:lnTo>
                      <a:pt x="71" y="35"/>
                    </a:lnTo>
                    <a:lnTo>
                      <a:pt x="101" y="35"/>
                    </a:lnTo>
                    <a:lnTo>
                      <a:pt x="129" y="35"/>
                    </a:lnTo>
                    <a:lnTo>
                      <a:pt x="151" y="35"/>
                    </a:lnTo>
                    <a:lnTo>
                      <a:pt x="173" y="35"/>
                    </a:lnTo>
                    <a:lnTo>
                      <a:pt x="157" y="20"/>
                    </a:lnTo>
                    <a:lnTo>
                      <a:pt x="129" y="20"/>
                    </a:lnTo>
                    <a:lnTo>
                      <a:pt x="107" y="20"/>
                    </a:lnTo>
                    <a:lnTo>
                      <a:pt x="85" y="20"/>
                    </a:lnTo>
                    <a:lnTo>
                      <a:pt x="101" y="4"/>
                    </a:lnTo>
                  </a:path>
                </a:pathLst>
              </a:custGeom>
              <a:pattFill prst="narHorz">
                <a:fgClr>
                  <a:schemeClr val="hlink"/>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2" name="Gruppieren 40">
              <a:extLst>
                <a:ext uri="{FF2B5EF4-FFF2-40B4-BE49-F238E27FC236}">
                  <a16:creationId xmlns:a16="http://schemas.microsoft.com/office/drawing/2014/main" id="{634583B6-6B18-4E94-9796-F6D2932F1074}"/>
                </a:ext>
              </a:extLst>
            </p:cNvPr>
            <p:cNvGrpSpPr>
              <a:grpSpLocks/>
            </p:cNvGrpSpPr>
            <p:nvPr userDrawn="1"/>
          </p:nvGrpSpPr>
          <p:grpSpPr bwMode="auto">
            <a:xfrm>
              <a:off x="4080" y="1488"/>
              <a:ext cx="1701" cy="2825"/>
              <a:chOff x="4080" y="1488"/>
              <a:chExt cx="1701" cy="2825"/>
            </a:xfrm>
          </p:grpSpPr>
          <p:grpSp>
            <p:nvGrpSpPr>
              <p:cNvPr id="13" name="Gruppieren 41">
                <a:extLst>
                  <a:ext uri="{FF2B5EF4-FFF2-40B4-BE49-F238E27FC236}">
                    <a16:creationId xmlns:a16="http://schemas.microsoft.com/office/drawing/2014/main" id="{6DA188DF-1A8F-4A74-8D42-6B2408BDABA2}"/>
                  </a:ext>
                </a:extLst>
              </p:cNvPr>
              <p:cNvGrpSpPr>
                <a:grpSpLocks/>
              </p:cNvGrpSpPr>
              <p:nvPr userDrawn="1"/>
            </p:nvGrpSpPr>
            <p:grpSpPr bwMode="auto">
              <a:xfrm>
                <a:off x="4080" y="1488"/>
                <a:ext cx="1657" cy="2825"/>
                <a:chOff x="4080" y="1488"/>
                <a:chExt cx="1657" cy="2825"/>
              </a:xfrm>
            </p:grpSpPr>
            <p:grpSp>
              <p:nvGrpSpPr>
                <p:cNvPr id="16" name="Gruppieren 44">
                  <a:extLst>
                    <a:ext uri="{FF2B5EF4-FFF2-40B4-BE49-F238E27FC236}">
                      <a16:creationId xmlns:a16="http://schemas.microsoft.com/office/drawing/2014/main" id="{64257510-DB37-4DE8-A3E0-C0613A9EF643}"/>
                    </a:ext>
                  </a:extLst>
                </p:cNvPr>
                <p:cNvGrpSpPr>
                  <a:grpSpLocks/>
                </p:cNvGrpSpPr>
                <p:nvPr userDrawn="1"/>
              </p:nvGrpSpPr>
              <p:grpSpPr bwMode="auto">
                <a:xfrm>
                  <a:off x="4927" y="1488"/>
                  <a:ext cx="810" cy="2784"/>
                  <a:chOff x="4927" y="1488"/>
                  <a:chExt cx="810" cy="2784"/>
                </a:xfrm>
              </p:grpSpPr>
              <p:sp>
                <p:nvSpPr>
                  <p:cNvPr id="25" name="Form 53">
                    <a:extLst>
                      <a:ext uri="{FF2B5EF4-FFF2-40B4-BE49-F238E27FC236}">
                        <a16:creationId xmlns:a16="http://schemas.microsoft.com/office/drawing/2014/main" id="{5B6361F5-4940-46FB-AF96-7382259DC6D9}"/>
                      </a:ext>
                    </a:extLst>
                  </p:cNvPr>
                  <p:cNvSpPr>
                    <a:spLocks/>
                  </p:cNvSpPr>
                  <p:nvPr/>
                </p:nvSpPr>
                <p:spPr bwMode="ltGray">
                  <a:xfrm>
                    <a:off x="5412" y="2077"/>
                    <a:ext cx="291" cy="2195"/>
                  </a:xfrm>
                  <a:custGeom>
                    <a:avLst/>
                    <a:gdLst>
                      <a:gd name="T0" fmla="*/ 290 w 291"/>
                      <a:gd name="T1" fmla="*/ 1020 h 2195"/>
                      <a:gd name="T2" fmla="*/ 265 w 291"/>
                      <a:gd name="T3" fmla="*/ 1466 h 2195"/>
                      <a:gd name="T4" fmla="*/ 241 w 291"/>
                      <a:gd name="T5" fmla="*/ 1825 h 2195"/>
                      <a:gd name="T6" fmla="*/ 224 w 291"/>
                      <a:gd name="T7" fmla="*/ 2089 h 2195"/>
                      <a:gd name="T8" fmla="*/ 228 w 291"/>
                      <a:gd name="T9" fmla="*/ 2194 h 2195"/>
                      <a:gd name="T10" fmla="*/ 193 w 291"/>
                      <a:gd name="T11" fmla="*/ 2194 h 2195"/>
                      <a:gd name="T12" fmla="*/ 183 w 291"/>
                      <a:gd name="T13" fmla="*/ 2041 h 2195"/>
                      <a:gd name="T14" fmla="*/ 177 w 291"/>
                      <a:gd name="T15" fmla="*/ 1808 h 2195"/>
                      <a:gd name="T16" fmla="*/ 164 w 291"/>
                      <a:gd name="T17" fmla="*/ 1590 h 2195"/>
                      <a:gd name="T18" fmla="*/ 158 w 291"/>
                      <a:gd name="T19" fmla="*/ 1427 h 2195"/>
                      <a:gd name="T20" fmla="*/ 145 w 291"/>
                      <a:gd name="T21" fmla="*/ 1190 h 2195"/>
                      <a:gd name="T22" fmla="*/ 128 w 291"/>
                      <a:gd name="T23" fmla="*/ 984 h 2195"/>
                      <a:gd name="T24" fmla="*/ 114 w 291"/>
                      <a:gd name="T25" fmla="*/ 804 h 2195"/>
                      <a:gd name="T26" fmla="*/ 100 w 291"/>
                      <a:gd name="T27" fmla="*/ 609 h 2195"/>
                      <a:gd name="T28" fmla="*/ 79 w 291"/>
                      <a:gd name="T29" fmla="*/ 418 h 2195"/>
                      <a:gd name="T30" fmla="*/ 54 w 291"/>
                      <a:gd name="T31" fmla="*/ 256 h 2195"/>
                      <a:gd name="T32" fmla="*/ 13 w 291"/>
                      <a:gd name="T33" fmla="*/ 98 h 2195"/>
                      <a:gd name="T34" fmla="*/ 0 w 291"/>
                      <a:gd name="T35" fmla="*/ 36 h 2195"/>
                      <a:gd name="T36" fmla="*/ 16 w 291"/>
                      <a:gd name="T37" fmla="*/ 0 h 2195"/>
                      <a:gd name="T38" fmla="*/ 42 w 291"/>
                      <a:gd name="T39" fmla="*/ 63 h 2195"/>
                      <a:gd name="T40" fmla="*/ 79 w 291"/>
                      <a:gd name="T41" fmla="*/ 210 h 2195"/>
                      <a:gd name="T42" fmla="*/ 106 w 291"/>
                      <a:gd name="T43" fmla="*/ 360 h 2195"/>
                      <a:gd name="T44" fmla="*/ 128 w 291"/>
                      <a:gd name="T45" fmla="*/ 517 h 2195"/>
                      <a:gd name="T46" fmla="*/ 141 w 291"/>
                      <a:gd name="T47" fmla="*/ 717 h 2195"/>
                      <a:gd name="T48" fmla="*/ 155 w 291"/>
                      <a:gd name="T49" fmla="*/ 906 h 2195"/>
                      <a:gd name="T50" fmla="*/ 175 w 291"/>
                      <a:gd name="T51" fmla="*/ 1163 h 2195"/>
                      <a:gd name="T52" fmla="*/ 190 w 291"/>
                      <a:gd name="T53" fmla="*/ 1373 h 2195"/>
                      <a:gd name="T54" fmla="*/ 196 w 291"/>
                      <a:gd name="T55" fmla="*/ 1541 h 2195"/>
                      <a:gd name="T56" fmla="*/ 203 w 291"/>
                      <a:gd name="T57" fmla="*/ 1715 h 2195"/>
                      <a:gd name="T58" fmla="*/ 216 w 291"/>
                      <a:gd name="T59" fmla="*/ 1894 h 2195"/>
                      <a:gd name="T60" fmla="*/ 235 w 291"/>
                      <a:gd name="T61" fmla="*/ 1586 h 2195"/>
                      <a:gd name="T62" fmla="*/ 257 w 291"/>
                      <a:gd name="T63" fmla="*/ 1296 h 2195"/>
                      <a:gd name="T64" fmla="*/ 290 w 291"/>
                      <a:gd name="T65" fmla="*/ 1020 h 2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1"/>
                      <a:gd name="T100" fmla="*/ 0 h 2195"/>
                      <a:gd name="T101" fmla="*/ 0 w 291"/>
                      <a:gd name="T102" fmla="*/ 0 h 21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1" h="2195">
                        <a:moveTo>
                          <a:pt x="290" y="1020"/>
                        </a:moveTo>
                        <a:lnTo>
                          <a:pt x="265" y="1466"/>
                        </a:lnTo>
                        <a:lnTo>
                          <a:pt x="241" y="1825"/>
                        </a:lnTo>
                        <a:lnTo>
                          <a:pt x="224" y="2089"/>
                        </a:lnTo>
                        <a:lnTo>
                          <a:pt x="228" y="2194"/>
                        </a:lnTo>
                        <a:lnTo>
                          <a:pt x="193" y="2194"/>
                        </a:lnTo>
                        <a:lnTo>
                          <a:pt x="183" y="2041"/>
                        </a:lnTo>
                        <a:lnTo>
                          <a:pt x="177" y="1808"/>
                        </a:lnTo>
                        <a:lnTo>
                          <a:pt x="164" y="1590"/>
                        </a:lnTo>
                        <a:lnTo>
                          <a:pt x="158" y="1427"/>
                        </a:lnTo>
                        <a:lnTo>
                          <a:pt x="145" y="1190"/>
                        </a:lnTo>
                        <a:lnTo>
                          <a:pt x="128" y="984"/>
                        </a:lnTo>
                        <a:lnTo>
                          <a:pt x="114" y="804"/>
                        </a:lnTo>
                        <a:lnTo>
                          <a:pt x="100" y="609"/>
                        </a:lnTo>
                        <a:lnTo>
                          <a:pt x="79" y="418"/>
                        </a:lnTo>
                        <a:lnTo>
                          <a:pt x="54" y="256"/>
                        </a:lnTo>
                        <a:lnTo>
                          <a:pt x="13" y="98"/>
                        </a:lnTo>
                        <a:lnTo>
                          <a:pt x="0" y="36"/>
                        </a:lnTo>
                        <a:lnTo>
                          <a:pt x="16" y="0"/>
                        </a:lnTo>
                        <a:lnTo>
                          <a:pt x="42" y="63"/>
                        </a:lnTo>
                        <a:lnTo>
                          <a:pt x="79" y="210"/>
                        </a:lnTo>
                        <a:lnTo>
                          <a:pt x="106" y="360"/>
                        </a:lnTo>
                        <a:lnTo>
                          <a:pt x="128" y="517"/>
                        </a:lnTo>
                        <a:lnTo>
                          <a:pt x="141" y="717"/>
                        </a:lnTo>
                        <a:lnTo>
                          <a:pt x="155" y="906"/>
                        </a:lnTo>
                        <a:lnTo>
                          <a:pt x="175" y="1163"/>
                        </a:lnTo>
                        <a:lnTo>
                          <a:pt x="190" y="1373"/>
                        </a:lnTo>
                        <a:lnTo>
                          <a:pt x="196" y="1541"/>
                        </a:lnTo>
                        <a:lnTo>
                          <a:pt x="203" y="1715"/>
                        </a:lnTo>
                        <a:lnTo>
                          <a:pt x="216" y="1894"/>
                        </a:lnTo>
                        <a:lnTo>
                          <a:pt x="235" y="1586"/>
                        </a:lnTo>
                        <a:lnTo>
                          <a:pt x="257" y="1296"/>
                        </a:lnTo>
                        <a:lnTo>
                          <a:pt x="290" y="1020"/>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 name="Form 54">
                    <a:extLst>
                      <a:ext uri="{FF2B5EF4-FFF2-40B4-BE49-F238E27FC236}">
                        <a16:creationId xmlns:a16="http://schemas.microsoft.com/office/drawing/2014/main" id="{37E9400D-5A71-470B-87F6-BBB2D8818A69}"/>
                      </a:ext>
                    </a:extLst>
                  </p:cNvPr>
                  <p:cNvSpPr>
                    <a:spLocks/>
                  </p:cNvSpPr>
                  <p:nvPr/>
                </p:nvSpPr>
                <p:spPr bwMode="ltGray">
                  <a:xfrm>
                    <a:off x="4927" y="1488"/>
                    <a:ext cx="810" cy="1601"/>
                  </a:xfrm>
                  <a:custGeom>
                    <a:avLst/>
                    <a:gdLst>
                      <a:gd name="T0" fmla="*/ 449 w 810"/>
                      <a:gd name="T1" fmla="*/ 233 h 1601"/>
                      <a:gd name="T2" fmla="*/ 348 w 810"/>
                      <a:gd name="T3" fmla="*/ 44 h 1601"/>
                      <a:gd name="T4" fmla="*/ 181 w 810"/>
                      <a:gd name="T5" fmla="*/ 3 h 1601"/>
                      <a:gd name="T6" fmla="*/ 192 w 810"/>
                      <a:gd name="T7" fmla="*/ 44 h 1601"/>
                      <a:gd name="T8" fmla="*/ 319 w 810"/>
                      <a:gd name="T9" fmla="*/ 135 h 1601"/>
                      <a:gd name="T10" fmla="*/ 431 w 810"/>
                      <a:gd name="T11" fmla="*/ 461 h 1601"/>
                      <a:gd name="T12" fmla="*/ 241 w 810"/>
                      <a:gd name="T13" fmla="*/ 293 h 1601"/>
                      <a:gd name="T14" fmla="*/ 108 w 810"/>
                      <a:gd name="T15" fmla="*/ 260 h 1601"/>
                      <a:gd name="T16" fmla="*/ 24 w 810"/>
                      <a:gd name="T17" fmla="*/ 357 h 1601"/>
                      <a:gd name="T18" fmla="*/ 126 w 810"/>
                      <a:gd name="T19" fmla="*/ 357 h 1601"/>
                      <a:gd name="T20" fmla="*/ 359 w 810"/>
                      <a:gd name="T21" fmla="*/ 445 h 1601"/>
                      <a:gd name="T22" fmla="*/ 344 w 810"/>
                      <a:gd name="T23" fmla="*/ 505 h 1601"/>
                      <a:gd name="T24" fmla="*/ 305 w 810"/>
                      <a:gd name="T25" fmla="*/ 588 h 1601"/>
                      <a:gd name="T26" fmla="*/ 417 w 810"/>
                      <a:gd name="T27" fmla="*/ 586 h 1601"/>
                      <a:gd name="T28" fmla="*/ 227 w 810"/>
                      <a:gd name="T29" fmla="*/ 665 h 1601"/>
                      <a:gd name="T30" fmla="*/ 125 w 810"/>
                      <a:gd name="T31" fmla="*/ 804 h 1601"/>
                      <a:gd name="T32" fmla="*/ 22 w 810"/>
                      <a:gd name="T33" fmla="*/ 1121 h 1601"/>
                      <a:gd name="T34" fmla="*/ 240 w 810"/>
                      <a:gd name="T35" fmla="*/ 797 h 1601"/>
                      <a:gd name="T36" fmla="*/ 391 w 810"/>
                      <a:gd name="T37" fmla="*/ 667 h 1601"/>
                      <a:gd name="T38" fmla="*/ 313 w 810"/>
                      <a:gd name="T39" fmla="*/ 928 h 1601"/>
                      <a:gd name="T40" fmla="*/ 253 w 810"/>
                      <a:gd name="T41" fmla="*/ 1165 h 1601"/>
                      <a:gd name="T42" fmla="*/ 237 w 810"/>
                      <a:gd name="T43" fmla="*/ 1405 h 1601"/>
                      <a:gd name="T44" fmla="*/ 325 w 810"/>
                      <a:gd name="T45" fmla="*/ 1044 h 1601"/>
                      <a:gd name="T46" fmla="*/ 409 w 810"/>
                      <a:gd name="T47" fmla="*/ 814 h 1601"/>
                      <a:gd name="T48" fmla="*/ 415 w 810"/>
                      <a:gd name="T49" fmla="*/ 739 h 1601"/>
                      <a:gd name="T50" fmla="*/ 389 w 810"/>
                      <a:gd name="T51" fmla="*/ 1113 h 1601"/>
                      <a:gd name="T52" fmla="*/ 458 w 810"/>
                      <a:gd name="T53" fmla="*/ 1513 h 1601"/>
                      <a:gd name="T54" fmla="*/ 423 w 810"/>
                      <a:gd name="T55" fmla="*/ 1078 h 1601"/>
                      <a:gd name="T56" fmla="*/ 420 w 810"/>
                      <a:gd name="T57" fmla="*/ 768 h 1601"/>
                      <a:gd name="T58" fmla="*/ 487 w 810"/>
                      <a:gd name="T59" fmla="*/ 652 h 1601"/>
                      <a:gd name="T60" fmla="*/ 622 w 810"/>
                      <a:gd name="T61" fmla="*/ 1026 h 1601"/>
                      <a:gd name="T62" fmla="*/ 738 w 810"/>
                      <a:gd name="T63" fmla="*/ 1416 h 1601"/>
                      <a:gd name="T64" fmla="*/ 639 w 810"/>
                      <a:gd name="T65" fmla="*/ 1005 h 1601"/>
                      <a:gd name="T66" fmla="*/ 530 w 810"/>
                      <a:gd name="T67" fmla="*/ 654 h 1601"/>
                      <a:gd name="T68" fmla="*/ 542 w 810"/>
                      <a:gd name="T69" fmla="*/ 418 h 1601"/>
                      <a:gd name="T70" fmla="*/ 642 w 810"/>
                      <a:gd name="T71" fmla="*/ 449 h 1601"/>
                      <a:gd name="T72" fmla="*/ 793 w 810"/>
                      <a:gd name="T73" fmla="*/ 430 h 1601"/>
                      <a:gd name="T74" fmla="*/ 715 w 810"/>
                      <a:gd name="T75" fmla="*/ 422 h 1601"/>
                      <a:gd name="T76" fmla="*/ 541 w 810"/>
                      <a:gd name="T77" fmla="*/ 496 h 1601"/>
                      <a:gd name="T78" fmla="*/ 640 w 810"/>
                      <a:gd name="T79" fmla="*/ 376 h 1601"/>
                      <a:gd name="T80" fmla="*/ 807 w 810"/>
                      <a:gd name="T81" fmla="*/ 349 h 1601"/>
                      <a:gd name="T82" fmla="*/ 758 w 810"/>
                      <a:gd name="T83" fmla="*/ 303 h 1601"/>
                      <a:gd name="T84" fmla="*/ 539 w 810"/>
                      <a:gd name="T85" fmla="*/ 476 h 1601"/>
                      <a:gd name="T86" fmla="*/ 570 w 810"/>
                      <a:gd name="T87" fmla="*/ 343 h 1601"/>
                      <a:gd name="T88" fmla="*/ 749 w 810"/>
                      <a:gd name="T89" fmla="*/ 212 h 1601"/>
                      <a:gd name="T90" fmla="*/ 622 w 810"/>
                      <a:gd name="T91" fmla="*/ 283 h 1601"/>
                      <a:gd name="T92" fmla="*/ 487 w 810"/>
                      <a:gd name="T93" fmla="*/ 376 h 16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0"/>
                      <a:gd name="T142" fmla="*/ 0 h 1601"/>
                      <a:gd name="T143" fmla="*/ 0 w 810"/>
                      <a:gd name="T144" fmla="*/ 0 h 16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0" h="1601">
                        <a:moveTo>
                          <a:pt x="487" y="376"/>
                        </a:moveTo>
                        <a:lnTo>
                          <a:pt x="472" y="303"/>
                        </a:lnTo>
                        <a:lnTo>
                          <a:pt x="449" y="233"/>
                        </a:lnTo>
                        <a:lnTo>
                          <a:pt x="420" y="154"/>
                        </a:lnTo>
                        <a:lnTo>
                          <a:pt x="386" y="94"/>
                        </a:lnTo>
                        <a:lnTo>
                          <a:pt x="348" y="44"/>
                        </a:lnTo>
                        <a:lnTo>
                          <a:pt x="296" y="17"/>
                        </a:lnTo>
                        <a:lnTo>
                          <a:pt x="227" y="1"/>
                        </a:lnTo>
                        <a:lnTo>
                          <a:pt x="181" y="3"/>
                        </a:lnTo>
                        <a:lnTo>
                          <a:pt x="129" y="0"/>
                        </a:lnTo>
                        <a:lnTo>
                          <a:pt x="163" y="38"/>
                        </a:lnTo>
                        <a:lnTo>
                          <a:pt x="192" y="44"/>
                        </a:lnTo>
                        <a:lnTo>
                          <a:pt x="230" y="65"/>
                        </a:lnTo>
                        <a:lnTo>
                          <a:pt x="266" y="86"/>
                        </a:lnTo>
                        <a:lnTo>
                          <a:pt x="319" y="135"/>
                        </a:lnTo>
                        <a:lnTo>
                          <a:pt x="362" y="200"/>
                        </a:lnTo>
                        <a:lnTo>
                          <a:pt x="389" y="283"/>
                        </a:lnTo>
                        <a:lnTo>
                          <a:pt x="431" y="461"/>
                        </a:lnTo>
                        <a:lnTo>
                          <a:pt x="319" y="343"/>
                        </a:lnTo>
                        <a:lnTo>
                          <a:pt x="282" y="314"/>
                        </a:lnTo>
                        <a:lnTo>
                          <a:pt x="241" y="293"/>
                        </a:lnTo>
                        <a:lnTo>
                          <a:pt x="203" y="285"/>
                        </a:lnTo>
                        <a:lnTo>
                          <a:pt x="180" y="275"/>
                        </a:lnTo>
                        <a:lnTo>
                          <a:pt x="108" y="260"/>
                        </a:lnTo>
                        <a:lnTo>
                          <a:pt x="0" y="248"/>
                        </a:lnTo>
                        <a:lnTo>
                          <a:pt x="0" y="357"/>
                        </a:lnTo>
                        <a:lnTo>
                          <a:pt x="24" y="357"/>
                        </a:lnTo>
                        <a:lnTo>
                          <a:pt x="58" y="360"/>
                        </a:lnTo>
                        <a:lnTo>
                          <a:pt x="97" y="355"/>
                        </a:lnTo>
                        <a:lnTo>
                          <a:pt x="126" y="357"/>
                        </a:lnTo>
                        <a:lnTo>
                          <a:pt x="207" y="368"/>
                        </a:lnTo>
                        <a:lnTo>
                          <a:pt x="240" y="382"/>
                        </a:lnTo>
                        <a:lnTo>
                          <a:pt x="359" y="445"/>
                        </a:lnTo>
                        <a:lnTo>
                          <a:pt x="420" y="496"/>
                        </a:lnTo>
                        <a:lnTo>
                          <a:pt x="376" y="503"/>
                        </a:lnTo>
                        <a:lnTo>
                          <a:pt x="344" y="505"/>
                        </a:lnTo>
                        <a:lnTo>
                          <a:pt x="296" y="555"/>
                        </a:lnTo>
                        <a:lnTo>
                          <a:pt x="273" y="633"/>
                        </a:lnTo>
                        <a:lnTo>
                          <a:pt x="305" y="588"/>
                        </a:lnTo>
                        <a:lnTo>
                          <a:pt x="397" y="536"/>
                        </a:lnTo>
                        <a:lnTo>
                          <a:pt x="454" y="559"/>
                        </a:lnTo>
                        <a:lnTo>
                          <a:pt x="417" y="586"/>
                        </a:lnTo>
                        <a:lnTo>
                          <a:pt x="373" y="588"/>
                        </a:lnTo>
                        <a:lnTo>
                          <a:pt x="261" y="650"/>
                        </a:lnTo>
                        <a:lnTo>
                          <a:pt x="227" y="665"/>
                        </a:lnTo>
                        <a:lnTo>
                          <a:pt x="191" y="687"/>
                        </a:lnTo>
                        <a:lnTo>
                          <a:pt x="159" y="721"/>
                        </a:lnTo>
                        <a:lnTo>
                          <a:pt x="125" y="804"/>
                        </a:lnTo>
                        <a:lnTo>
                          <a:pt x="105" y="866"/>
                        </a:lnTo>
                        <a:lnTo>
                          <a:pt x="44" y="1067"/>
                        </a:lnTo>
                        <a:lnTo>
                          <a:pt x="22" y="1121"/>
                        </a:lnTo>
                        <a:lnTo>
                          <a:pt x="120" y="968"/>
                        </a:lnTo>
                        <a:lnTo>
                          <a:pt x="166" y="912"/>
                        </a:lnTo>
                        <a:lnTo>
                          <a:pt x="240" y="797"/>
                        </a:lnTo>
                        <a:lnTo>
                          <a:pt x="275" y="752"/>
                        </a:lnTo>
                        <a:lnTo>
                          <a:pt x="305" y="721"/>
                        </a:lnTo>
                        <a:lnTo>
                          <a:pt x="391" y="667"/>
                        </a:lnTo>
                        <a:lnTo>
                          <a:pt x="438" y="623"/>
                        </a:lnTo>
                        <a:lnTo>
                          <a:pt x="402" y="671"/>
                        </a:lnTo>
                        <a:lnTo>
                          <a:pt x="313" y="928"/>
                        </a:lnTo>
                        <a:lnTo>
                          <a:pt x="278" y="1040"/>
                        </a:lnTo>
                        <a:lnTo>
                          <a:pt x="263" y="1103"/>
                        </a:lnTo>
                        <a:lnTo>
                          <a:pt x="253" y="1165"/>
                        </a:lnTo>
                        <a:lnTo>
                          <a:pt x="247" y="1237"/>
                        </a:lnTo>
                        <a:lnTo>
                          <a:pt x="246" y="1293"/>
                        </a:lnTo>
                        <a:lnTo>
                          <a:pt x="237" y="1405"/>
                        </a:lnTo>
                        <a:lnTo>
                          <a:pt x="278" y="1293"/>
                        </a:lnTo>
                        <a:lnTo>
                          <a:pt x="305" y="1138"/>
                        </a:lnTo>
                        <a:lnTo>
                          <a:pt x="325" y="1044"/>
                        </a:lnTo>
                        <a:lnTo>
                          <a:pt x="344" y="984"/>
                        </a:lnTo>
                        <a:lnTo>
                          <a:pt x="389" y="870"/>
                        </a:lnTo>
                        <a:lnTo>
                          <a:pt x="409" y="814"/>
                        </a:lnTo>
                        <a:lnTo>
                          <a:pt x="425" y="744"/>
                        </a:lnTo>
                        <a:lnTo>
                          <a:pt x="454" y="648"/>
                        </a:lnTo>
                        <a:lnTo>
                          <a:pt x="415" y="739"/>
                        </a:lnTo>
                        <a:lnTo>
                          <a:pt x="394" y="839"/>
                        </a:lnTo>
                        <a:lnTo>
                          <a:pt x="386" y="1040"/>
                        </a:lnTo>
                        <a:lnTo>
                          <a:pt x="389" y="1113"/>
                        </a:lnTo>
                        <a:lnTo>
                          <a:pt x="399" y="1246"/>
                        </a:lnTo>
                        <a:lnTo>
                          <a:pt x="408" y="1298"/>
                        </a:lnTo>
                        <a:lnTo>
                          <a:pt x="458" y="1513"/>
                        </a:lnTo>
                        <a:lnTo>
                          <a:pt x="466" y="1600"/>
                        </a:lnTo>
                        <a:lnTo>
                          <a:pt x="452" y="1304"/>
                        </a:lnTo>
                        <a:lnTo>
                          <a:pt x="423" y="1078"/>
                        </a:lnTo>
                        <a:lnTo>
                          <a:pt x="419" y="1001"/>
                        </a:lnTo>
                        <a:lnTo>
                          <a:pt x="415" y="822"/>
                        </a:lnTo>
                        <a:lnTo>
                          <a:pt x="420" y="768"/>
                        </a:lnTo>
                        <a:lnTo>
                          <a:pt x="440" y="677"/>
                        </a:lnTo>
                        <a:lnTo>
                          <a:pt x="458" y="617"/>
                        </a:lnTo>
                        <a:lnTo>
                          <a:pt x="487" y="652"/>
                        </a:lnTo>
                        <a:lnTo>
                          <a:pt x="533" y="731"/>
                        </a:lnTo>
                        <a:lnTo>
                          <a:pt x="587" y="893"/>
                        </a:lnTo>
                        <a:lnTo>
                          <a:pt x="622" y="1026"/>
                        </a:lnTo>
                        <a:lnTo>
                          <a:pt x="651" y="1146"/>
                        </a:lnTo>
                        <a:lnTo>
                          <a:pt x="703" y="1324"/>
                        </a:lnTo>
                        <a:lnTo>
                          <a:pt x="738" y="1416"/>
                        </a:lnTo>
                        <a:lnTo>
                          <a:pt x="767" y="1476"/>
                        </a:lnTo>
                        <a:lnTo>
                          <a:pt x="755" y="1389"/>
                        </a:lnTo>
                        <a:lnTo>
                          <a:pt x="639" y="1005"/>
                        </a:lnTo>
                        <a:lnTo>
                          <a:pt x="567" y="800"/>
                        </a:lnTo>
                        <a:lnTo>
                          <a:pt x="545" y="723"/>
                        </a:lnTo>
                        <a:lnTo>
                          <a:pt x="530" y="654"/>
                        </a:lnTo>
                        <a:lnTo>
                          <a:pt x="477" y="517"/>
                        </a:lnTo>
                        <a:lnTo>
                          <a:pt x="486" y="455"/>
                        </a:lnTo>
                        <a:lnTo>
                          <a:pt x="542" y="418"/>
                        </a:lnTo>
                        <a:lnTo>
                          <a:pt x="570" y="432"/>
                        </a:lnTo>
                        <a:lnTo>
                          <a:pt x="605" y="436"/>
                        </a:lnTo>
                        <a:lnTo>
                          <a:pt x="642" y="449"/>
                        </a:lnTo>
                        <a:lnTo>
                          <a:pt x="790" y="470"/>
                        </a:lnTo>
                        <a:lnTo>
                          <a:pt x="781" y="468"/>
                        </a:lnTo>
                        <a:lnTo>
                          <a:pt x="793" y="430"/>
                        </a:lnTo>
                        <a:lnTo>
                          <a:pt x="799" y="430"/>
                        </a:lnTo>
                        <a:lnTo>
                          <a:pt x="761" y="422"/>
                        </a:lnTo>
                        <a:lnTo>
                          <a:pt x="715" y="422"/>
                        </a:lnTo>
                        <a:lnTo>
                          <a:pt x="657" y="438"/>
                        </a:lnTo>
                        <a:lnTo>
                          <a:pt x="594" y="465"/>
                        </a:lnTo>
                        <a:lnTo>
                          <a:pt x="541" y="496"/>
                        </a:lnTo>
                        <a:lnTo>
                          <a:pt x="498" y="515"/>
                        </a:lnTo>
                        <a:lnTo>
                          <a:pt x="556" y="443"/>
                        </a:lnTo>
                        <a:lnTo>
                          <a:pt x="640" y="376"/>
                        </a:lnTo>
                        <a:lnTo>
                          <a:pt x="729" y="347"/>
                        </a:lnTo>
                        <a:lnTo>
                          <a:pt x="769" y="345"/>
                        </a:lnTo>
                        <a:lnTo>
                          <a:pt x="807" y="349"/>
                        </a:lnTo>
                        <a:lnTo>
                          <a:pt x="792" y="349"/>
                        </a:lnTo>
                        <a:lnTo>
                          <a:pt x="809" y="295"/>
                        </a:lnTo>
                        <a:lnTo>
                          <a:pt x="758" y="303"/>
                        </a:lnTo>
                        <a:lnTo>
                          <a:pt x="700" y="335"/>
                        </a:lnTo>
                        <a:lnTo>
                          <a:pt x="637" y="382"/>
                        </a:lnTo>
                        <a:lnTo>
                          <a:pt x="539" y="476"/>
                        </a:lnTo>
                        <a:lnTo>
                          <a:pt x="495" y="513"/>
                        </a:lnTo>
                        <a:lnTo>
                          <a:pt x="519" y="393"/>
                        </a:lnTo>
                        <a:lnTo>
                          <a:pt x="570" y="343"/>
                        </a:lnTo>
                        <a:lnTo>
                          <a:pt x="628" y="293"/>
                        </a:lnTo>
                        <a:lnTo>
                          <a:pt x="709" y="233"/>
                        </a:lnTo>
                        <a:lnTo>
                          <a:pt x="749" y="212"/>
                        </a:lnTo>
                        <a:lnTo>
                          <a:pt x="700" y="196"/>
                        </a:lnTo>
                        <a:lnTo>
                          <a:pt x="662" y="233"/>
                        </a:lnTo>
                        <a:lnTo>
                          <a:pt x="622" y="283"/>
                        </a:lnTo>
                        <a:lnTo>
                          <a:pt x="590" y="320"/>
                        </a:lnTo>
                        <a:lnTo>
                          <a:pt x="538" y="397"/>
                        </a:lnTo>
                        <a:lnTo>
                          <a:pt x="487" y="376"/>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7" name="Gruppieren 45">
                  <a:extLst>
                    <a:ext uri="{FF2B5EF4-FFF2-40B4-BE49-F238E27FC236}">
                      <a16:creationId xmlns:a16="http://schemas.microsoft.com/office/drawing/2014/main" id="{2950778A-FFD0-443F-9AC1-2239035D94E5}"/>
                    </a:ext>
                  </a:extLst>
                </p:cNvPr>
                <p:cNvGrpSpPr>
                  <a:grpSpLocks/>
                </p:cNvGrpSpPr>
                <p:nvPr userDrawn="1"/>
              </p:nvGrpSpPr>
              <p:grpSpPr bwMode="auto">
                <a:xfrm>
                  <a:off x="4080" y="2243"/>
                  <a:ext cx="1515" cy="2070"/>
                  <a:chOff x="4080" y="2243"/>
                  <a:chExt cx="1515" cy="2070"/>
                </a:xfrm>
              </p:grpSpPr>
              <p:sp>
                <p:nvSpPr>
                  <p:cNvPr id="18" name="Form 46">
                    <a:extLst>
                      <a:ext uri="{FF2B5EF4-FFF2-40B4-BE49-F238E27FC236}">
                        <a16:creationId xmlns:a16="http://schemas.microsoft.com/office/drawing/2014/main" id="{C29AB267-9D66-408A-9064-4D21DF186A74}"/>
                      </a:ext>
                    </a:extLst>
                  </p:cNvPr>
                  <p:cNvSpPr>
                    <a:spLocks/>
                  </p:cNvSpPr>
                  <p:nvPr/>
                </p:nvSpPr>
                <p:spPr bwMode="ltGray">
                  <a:xfrm>
                    <a:off x="4661" y="2606"/>
                    <a:ext cx="417" cy="1707"/>
                  </a:xfrm>
                  <a:custGeom>
                    <a:avLst/>
                    <a:gdLst>
                      <a:gd name="T0" fmla="*/ 416 w 417"/>
                      <a:gd name="T1" fmla="*/ 793 h 1707"/>
                      <a:gd name="T2" fmla="*/ 380 w 417"/>
                      <a:gd name="T3" fmla="*/ 1140 h 1707"/>
                      <a:gd name="T4" fmla="*/ 345 w 417"/>
                      <a:gd name="T5" fmla="*/ 1418 h 1707"/>
                      <a:gd name="T6" fmla="*/ 322 w 417"/>
                      <a:gd name="T7" fmla="*/ 1624 h 1707"/>
                      <a:gd name="T8" fmla="*/ 328 w 417"/>
                      <a:gd name="T9" fmla="*/ 1706 h 1707"/>
                      <a:gd name="T10" fmla="*/ 278 w 417"/>
                      <a:gd name="T11" fmla="*/ 1706 h 1707"/>
                      <a:gd name="T12" fmla="*/ 261 w 417"/>
                      <a:gd name="T13" fmla="*/ 1586 h 1707"/>
                      <a:gd name="T14" fmla="*/ 255 w 417"/>
                      <a:gd name="T15" fmla="*/ 1406 h 1707"/>
                      <a:gd name="T16" fmla="*/ 235 w 417"/>
                      <a:gd name="T17" fmla="*/ 1237 h 1707"/>
                      <a:gd name="T18" fmla="*/ 226 w 417"/>
                      <a:gd name="T19" fmla="*/ 1109 h 1707"/>
                      <a:gd name="T20" fmla="*/ 208 w 417"/>
                      <a:gd name="T21" fmla="*/ 924 h 1707"/>
                      <a:gd name="T22" fmla="*/ 183 w 417"/>
                      <a:gd name="T23" fmla="*/ 766 h 1707"/>
                      <a:gd name="T24" fmla="*/ 165 w 417"/>
                      <a:gd name="T25" fmla="*/ 625 h 1707"/>
                      <a:gd name="T26" fmla="*/ 145 w 417"/>
                      <a:gd name="T27" fmla="*/ 474 h 1707"/>
                      <a:gd name="T28" fmla="*/ 113 w 417"/>
                      <a:gd name="T29" fmla="*/ 324 h 1707"/>
                      <a:gd name="T30" fmla="*/ 78 w 417"/>
                      <a:gd name="T31" fmla="*/ 198 h 1707"/>
                      <a:gd name="T32" fmla="*/ 19 w 417"/>
                      <a:gd name="T33" fmla="*/ 75 h 1707"/>
                      <a:gd name="T34" fmla="*/ 0 w 417"/>
                      <a:gd name="T35" fmla="*/ 28 h 1707"/>
                      <a:gd name="T36" fmla="*/ 24 w 417"/>
                      <a:gd name="T37" fmla="*/ 0 h 1707"/>
                      <a:gd name="T38" fmla="*/ 62 w 417"/>
                      <a:gd name="T39" fmla="*/ 50 h 1707"/>
                      <a:gd name="T40" fmla="*/ 113 w 417"/>
                      <a:gd name="T41" fmla="*/ 164 h 1707"/>
                      <a:gd name="T42" fmla="*/ 152 w 417"/>
                      <a:gd name="T43" fmla="*/ 279 h 1707"/>
                      <a:gd name="T44" fmla="*/ 183 w 417"/>
                      <a:gd name="T45" fmla="*/ 401 h 1707"/>
                      <a:gd name="T46" fmla="*/ 203 w 417"/>
                      <a:gd name="T47" fmla="*/ 557 h 1707"/>
                      <a:gd name="T48" fmla="*/ 223 w 417"/>
                      <a:gd name="T49" fmla="*/ 704 h 1707"/>
                      <a:gd name="T50" fmla="*/ 250 w 417"/>
                      <a:gd name="T51" fmla="*/ 903 h 1707"/>
                      <a:gd name="T52" fmla="*/ 273 w 417"/>
                      <a:gd name="T53" fmla="*/ 1067 h 1707"/>
                      <a:gd name="T54" fmla="*/ 282 w 417"/>
                      <a:gd name="T55" fmla="*/ 1198 h 1707"/>
                      <a:gd name="T56" fmla="*/ 290 w 417"/>
                      <a:gd name="T57" fmla="*/ 1333 h 1707"/>
                      <a:gd name="T58" fmla="*/ 310 w 417"/>
                      <a:gd name="T59" fmla="*/ 1472 h 1707"/>
                      <a:gd name="T60" fmla="*/ 338 w 417"/>
                      <a:gd name="T61" fmla="*/ 1233 h 1707"/>
                      <a:gd name="T62" fmla="*/ 370 w 417"/>
                      <a:gd name="T63" fmla="*/ 1009 h 1707"/>
                      <a:gd name="T64" fmla="*/ 416 w 417"/>
                      <a:gd name="T65" fmla="*/ 793 h 17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7"/>
                      <a:gd name="T100" fmla="*/ 0 h 1707"/>
                      <a:gd name="T101" fmla="*/ 0 w 417"/>
                      <a:gd name="T102" fmla="*/ 0 h 17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7" h="1707">
                        <a:moveTo>
                          <a:pt x="416" y="793"/>
                        </a:moveTo>
                        <a:lnTo>
                          <a:pt x="380" y="1140"/>
                        </a:lnTo>
                        <a:lnTo>
                          <a:pt x="345" y="1418"/>
                        </a:lnTo>
                        <a:lnTo>
                          <a:pt x="322" y="1624"/>
                        </a:lnTo>
                        <a:lnTo>
                          <a:pt x="328" y="1706"/>
                        </a:lnTo>
                        <a:lnTo>
                          <a:pt x="278" y="1706"/>
                        </a:lnTo>
                        <a:lnTo>
                          <a:pt x="261" y="1586"/>
                        </a:lnTo>
                        <a:lnTo>
                          <a:pt x="255" y="1406"/>
                        </a:lnTo>
                        <a:lnTo>
                          <a:pt x="235" y="1237"/>
                        </a:lnTo>
                        <a:lnTo>
                          <a:pt x="226" y="1109"/>
                        </a:lnTo>
                        <a:lnTo>
                          <a:pt x="208" y="924"/>
                        </a:lnTo>
                        <a:lnTo>
                          <a:pt x="183" y="766"/>
                        </a:lnTo>
                        <a:lnTo>
                          <a:pt x="165" y="625"/>
                        </a:lnTo>
                        <a:lnTo>
                          <a:pt x="145" y="474"/>
                        </a:lnTo>
                        <a:lnTo>
                          <a:pt x="113" y="324"/>
                        </a:lnTo>
                        <a:lnTo>
                          <a:pt x="78" y="198"/>
                        </a:lnTo>
                        <a:lnTo>
                          <a:pt x="19" y="75"/>
                        </a:lnTo>
                        <a:lnTo>
                          <a:pt x="0" y="28"/>
                        </a:lnTo>
                        <a:lnTo>
                          <a:pt x="24" y="0"/>
                        </a:lnTo>
                        <a:lnTo>
                          <a:pt x="62" y="50"/>
                        </a:lnTo>
                        <a:lnTo>
                          <a:pt x="113" y="164"/>
                        </a:lnTo>
                        <a:lnTo>
                          <a:pt x="152" y="279"/>
                        </a:lnTo>
                        <a:lnTo>
                          <a:pt x="183" y="401"/>
                        </a:lnTo>
                        <a:lnTo>
                          <a:pt x="203" y="557"/>
                        </a:lnTo>
                        <a:lnTo>
                          <a:pt x="223" y="704"/>
                        </a:lnTo>
                        <a:lnTo>
                          <a:pt x="250" y="903"/>
                        </a:lnTo>
                        <a:lnTo>
                          <a:pt x="273" y="1067"/>
                        </a:lnTo>
                        <a:lnTo>
                          <a:pt x="282" y="1198"/>
                        </a:lnTo>
                        <a:lnTo>
                          <a:pt x="290" y="1333"/>
                        </a:lnTo>
                        <a:lnTo>
                          <a:pt x="310" y="1472"/>
                        </a:lnTo>
                        <a:lnTo>
                          <a:pt x="338" y="1233"/>
                        </a:lnTo>
                        <a:lnTo>
                          <a:pt x="370" y="1009"/>
                        </a:lnTo>
                        <a:lnTo>
                          <a:pt x="416" y="793"/>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 name="Form 47">
                    <a:extLst>
                      <a:ext uri="{FF2B5EF4-FFF2-40B4-BE49-F238E27FC236}">
                        <a16:creationId xmlns:a16="http://schemas.microsoft.com/office/drawing/2014/main" id="{16F0CA68-F2C9-4B1B-9B2A-832BEF467F55}"/>
                      </a:ext>
                    </a:extLst>
                  </p:cNvPr>
                  <p:cNvSpPr>
                    <a:spLocks/>
                  </p:cNvSpPr>
                  <p:nvPr/>
                </p:nvSpPr>
                <p:spPr bwMode="ltGray">
                  <a:xfrm>
                    <a:off x="4788" y="2882"/>
                    <a:ext cx="746" cy="1228"/>
                  </a:xfrm>
                  <a:custGeom>
                    <a:avLst/>
                    <a:gdLst>
                      <a:gd name="T0" fmla="*/ 197 w 746"/>
                      <a:gd name="T1" fmla="*/ 200 h 1228"/>
                      <a:gd name="T2" fmla="*/ 221 w 746"/>
                      <a:gd name="T3" fmla="*/ 154 h 1228"/>
                      <a:gd name="T4" fmla="*/ 211 w 746"/>
                      <a:gd name="T5" fmla="*/ 17 h 1228"/>
                      <a:gd name="T6" fmla="*/ 211 w 746"/>
                      <a:gd name="T7" fmla="*/ 17 h 1228"/>
                      <a:gd name="T8" fmla="*/ 211 w 746"/>
                      <a:gd name="T9" fmla="*/ 17 h 1228"/>
                      <a:gd name="T10" fmla="*/ 211 w 746"/>
                      <a:gd name="T11" fmla="*/ 17 h 1228"/>
                      <a:gd name="T12" fmla="*/ 211 w 746"/>
                      <a:gd name="T13" fmla="*/ 17 h 1228"/>
                      <a:gd name="T14" fmla="*/ 229 w 746"/>
                      <a:gd name="T15" fmla="*/ 7 h 1228"/>
                      <a:gd name="T16" fmla="*/ 270 w 746"/>
                      <a:gd name="T17" fmla="*/ 227 h 1228"/>
                      <a:gd name="T18" fmla="*/ 309 w 746"/>
                      <a:gd name="T19" fmla="*/ 136 h 1228"/>
                      <a:gd name="T20" fmla="*/ 331 w 746"/>
                      <a:gd name="T21" fmla="*/ 17 h 1228"/>
                      <a:gd name="T22" fmla="*/ 342 w 746"/>
                      <a:gd name="T23" fmla="*/ 17 h 1228"/>
                      <a:gd name="T24" fmla="*/ 338 w 746"/>
                      <a:gd name="T25" fmla="*/ 17 h 1228"/>
                      <a:gd name="T26" fmla="*/ 342 w 746"/>
                      <a:gd name="T27" fmla="*/ 17 h 1228"/>
                      <a:gd name="T28" fmla="*/ 336 w 746"/>
                      <a:gd name="T29" fmla="*/ 17 h 1228"/>
                      <a:gd name="T30" fmla="*/ 338 w 746"/>
                      <a:gd name="T31" fmla="*/ 17 h 1228"/>
                      <a:gd name="T32" fmla="*/ 345 w 746"/>
                      <a:gd name="T33" fmla="*/ 162 h 1228"/>
                      <a:gd name="T34" fmla="*/ 364 w 746"/>
                      <a:gd name="T35" fmla="*/ 304 h 1228"/>
                      <a:gd name="T36" fmla="*/ 454 w 746"/>
                      <a:gd name="T37" fmla="*/ 273 h 1228"/>
                      <a:gd name="T38" fmla="*/ 575 w 746"/>
                      <a:gd name="T39" fmla="*/ 281 h 1228"/>
                      <a:gd name="T40" fmla="*/ 671 w 746"/>
                      <a:gd name="T41" fmla="*/ 360 h 1228"/>
                      <a:gd name="T42" fmla="*/ 745 w 746"/>
                      <a:gd name="T43" fmla="*/ 534 h 1228"/>
                      <a:gd name="T44" fmla="*/ 656 w 746"/>
                      <a:gd name="T45" fmla="*/ 507 h 1228"/>
                      <a:gd name="T46" fmla="*/ 559 w 746"/>
                      <a:gd name="T47" fmla="*/ 451 h 1228"/>
                      <a:gd name="T48" fmla="*/ 434 w 746"/>
                      <a:gd name="T49" fmla="*/ 416 h 1228"/>
                      <a:gd name="T50" fmla="*/ 351 w 746"/>
                      <a:gd name="T51" fmla="*/ 432 h 1228"/>
                      <a:gd name="T52" fmla="*/ 400 w 746"/>
                      <a:gd name="T53" fmla="*/ 517 h 1228"/>
                      <a:gd name="T54" fmla="*/ 504 w 746"/>
                      <a:gd name="T55" fmla="*/ 567 h 1228"/>
                      <a:gd name="T56" fmla="*/ 613 w 746"/>
                      <a:gd name="T57" fmla="*/ 603 h 1228"/>
                      <a:gd name="T58" fmla="*/ 692 w 746"/>
                      <a:gd name="T59" fmla="*/ 729 h 1228"/>
                      <a:gd name="T60" fmla="*/ 732 w 746"/>
                      <a:gd name="T61" fmla="*/ 902 h 1228"/>
                      <a:gd name="T62" fmla="*/ 634 w 746"/>
                      <a:gd name="T63" fmla="*/ 794 h 1228"/>
                      <a:gd name="T64" fmla="*/ 535 w 746"/>
                      <a:gd name="T65" fmla="*/ 684 h 1228"/>
                      <a:gd name="T66" fmla="*/ 437 w 746"/>
                      <a:gd name="T67" fmla="*/ 594 h 1228"/>
                      <a:gd name="T68" fmla="*/ 365 w 746"/>
                      <a:gd name="T69" fmla="*/ 549 h 1228"/>
                      <a:gd name="T70" fmla="*/ 319 w 746"/>
                      <a:gd name="T71" fmla="*/ 636 h 1228"/>
                      <a:gd name="T72" fmla="*/ 377 w 746"/>
                      <a:gd name="T73" fmla="*/ 843 h 1228"/>
                      <a:gd name="T74" fmla="*/ 432 w 746"/>
                      <a:gd name="T75" fmla="*/ 1074 h 1228"/>
                      <a:gd name="T76" fmla="*/ 374 w 746"/>
                      <a:gd name="T77" fmla="*/ 1128 h 1228"/>
                      <a:gd name="T78" fmla="*/ 313 w 746"/>
                      <a:gd name="T79" fmla="*/ 814 h 1228"/>
                      <a:gd name="T80" fmla="*/ 255 w 746"/>
                      <a:gd name="T81" fmla="*/ 617 h 1228"/>
                      <a:gd name="T82" fmla="*/ 241 w 746"/>
                      <a:gd name="T83" fmla="*/ 677 h 1228"/>
                      <a:gd name="T84" fmla="*/ 244 w 746"/>
                      <a:gd name="T85" fmla="*/ 642 h 1228"/>
                      <a:gd name="T86" fmla="*/ 229 w 746"/>
                      <a:gd name="T87" fmla="*/ 709 h 1228"/>
                      <a:gd name="T88" fmla="*/ 166 w 746"/>
                      <a:gd name="T89" fmla="*/ 885 h 1228"/>
                      <a:gd name="T90" fmla="*/ 107 w 746"/>
                      <a:gd name="T91" fmla="*/ 1109 h 1228"/>
                      <a:gd name="T92" fmla="*/ 93 w 746"/>
                      <a:gd name="T93" fmla="*/ 1047 h 1228"/>
                      <a:gd name="T94" fmla="*/ 126 w 746"/>
                      <a:gd name="T95" fmla="*/ 856 h 1228"/>
                      <a:gd name="T96" fmla="*/ 195 w 746"/>
                      <a:gd name="T97" fmla="*/ 650 h 1228"/>
                      <a:gd name="T98" fmla="*/ 269 w 746"/>
                      <a:gd name="T99" fmla="*/ 491 h 1228"/>
                      <a:gd name="T100" fmla="*/ 212 w 746"/>
                      <a:gd name="T101" fmla="*/ 480 h 1228"/>
                      <a:gd name="T102" fmla="*/ 131 w 746"/>
                      <a:gd name="T103" fmla="*/ 652 h 1228"/>
                      <a:gd name="T104" fmla="*/ 61 w 746"/>
                      <a:gd name="T105" fmla="*/ 835 h 1228"/>
                      <a:gd name="T106" fmla="*/ 9 w 746"/>
                      <a:gd name="T107" fmla="*/ 956 h 1228"/>
                      <a:gd name="T108" fmla="*/ 42 w 746"/>
                      <a:gd name="T109" fmla="*/ 787 h 1228"/>
                      <a:gd name="T110" fmla="*/ 123 w 746"/>
                      <a:gd name="T111" fmla="*/ 617 h 1228"/>
                      <a:gd name="T112" fmla="*/ 229 w 746"/>
                      <a:gd name="T113" fmla="*/ 449 h 1228"/>
                      <a:gd name="T114" fmla="*/ 204 w 746"/>
                      <a:gd name="T115" fmla="*/ 341 h 1228"/>
                      <a:gd name="T116" fmla="*/ 123 w 746"/>
                      <a:gd name="T117" fmla="*/ 204 h 1228"/>
                      <a:gd name="T118" fmla="*/ 38 w 746"/>
                      <a:gd name="T119" fmla="*/ 42 h 1228"/>
                      <a:gd name="T120" fmla="*/ 47 w 746"/>
                      <a:gd name="T121" fmla="*/ 17 h 1228"/>
                      <a:gd name="T122" fmla="*/ 88 w 746"/>
                      <a:gd name="T123" fmla="*/ 17 h 1228"/>
                      <a:gd name="T124" fmla="*/ 102 w 746"/>
                      <a:gd name="T125" fmla="*/ 36 h 1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46"/>
                      <a:gd name="T190" fmla="*/ 0 h 1228"/>
                      <a:gd name="T191" fmla="*/ 0 w 746"/>
                      <a:gd name="T192" fmla="*/ 0 h 1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46" h="1228">
                        <a:moveTo>
                          <a:pt x="140" y="108"/>
                        </a:moveTo>
                        <a:lnTo>
                          <a:pt x="154" y="135"/>
                        </a:lnTo>
                        <a:lnTo>
                          <a:pt x="166" y="154"/>
                        </a:lnTo>
                        <a:lnTo>
                          <a:pt x="182" y="175"/>
                        </a:lnTo>
                        <a:lnTo>
                          <a:pt x="197" y="200"/>
                        </a:lnTo>
                        <a:lnTo>
                          <a:pt x="211" y="218"/>
                        </a:lnTo>
                        <a:lnTo>
                          <a:pt x="223" y="229"/>
                        </a:lnTo>
                        <a:lnTo>
                          <a:pt x="237" y="239"/>
                        </a:lnTo>
                        <a:lnTo>
                          <a:pt x="229" y="202"/>
                        </a:lnTo>
                        <a:lnTo>
                          <a:pt x="221" y="154"/>
                        </a:lnTo>
                        <a:lnTo>
                          <a:pt x="214" y="104"/>
                        </a:lnTo>
                        <a:lnTo>
                          <a:pt x="206" y="52"/>
                        </a:lnTo>
                        <a:lnTo>
                          <a:pt x="211" y="17"/>
                        </a:lnTo>
                        <a:lnTo>
                          <a:pt x="227" y="17"/>
                        </a:lnTo>
                        <a:lnTo>
                          <a:pt x="229" y="17"/>
                        </a:lnTo>
                        <a:lnTo>
                          <a:pt x="229" y="7"/>
                        </a:lnTo>
                        <a:lnTo>
                          <a:pt x="240" y="57"/>
                        </a:lnTo>
                        <a:lnTo>
                          <a:pt x="249" y="104"/>
                        </a:lnTo>
                        <a:lnTo>
                          <a:pt x="257" y="142"/>
                        </a:lnTo>
                        <a:lnTo>
                          <a:pt x="266" y="194"/>
                        </a:lnTo>
                        <a:lnTo>
                          <a:pt x="270" y="227"/>
                        </a:lnTo>
                        <a:lnTo>
                          <a:pt x="276" y="245"/>
                        </a:lnTo>
                        <a:lnTo>
                          <a:pt x="284" y="227"/>
                        </a:lnTo>
                        <a:lnTo>
                          <a:pt x="293" y="204"/>
                        </a:lnTo>
                        <a:lnTo>
                          <a:pt x="305" y="179"/>
                        </a:lnTo>
                        <a:lnTo>
                          <a:pt x="309" y="136"/>
                        </a:lnTo>
                        <a:lnTo>
                          <a:pt x="312" y="104"/>
                        </a:lnTo>
                        <a:lnTo>
                          <a:pt x="315" y="50"/>
                        </a:lnTo>
                        <a:lnTo>
                          <a:pt x="316" y="0"/>
                        </a:lnTo>
                        <a:lnTo>
                          <a:pt x="315" y="0"/>
                        </a:lnTo>
                        <a:lnTo>
                          <a:pt x="331" y="17"/>
                        </a:lnTo>
                        <a:lnTo>
                          <a:pt x="336" y="17"/>
                        </a:lnTo>
                        <a:lnTo>
                          <a:pt x="339" y="17"/>
                        </a:lnTo>
                        <a:lnTo>
                          <a:pt x="341" y="17"/>
                        </a:lnTo>
                        <a:lnTo>
                          <a:pt x="344" y="17"/>
                        </a:lnTo>
                        <a:lnTo>
                          <a:pt x="342" y="17"/>
                        </a:lnTo>
                        <a:lnTo>
                          <a:pt x="336" y="17"/>
                        </a:lnTo>
                        <a:lnTo>
                          <a:pt x="338" y="17"/>
                        </a:lnTo>
                        <a:lnTo>
                          <a:pt x="345" y="17"/>
                        </a:lnTo>
                        <a:lnTo>
                          <a:pt x="338" y="17"/>
                        </a:lnTo>
                        <a:lnTo>
                          <a:pt x="331" y="17"/>
                        </a:lnTo>
                        <a:lnTo>
                          <a:pt x="335" y="17"/>
                        </a:lnTo>
                        <a:lnTo>
                          <a:pt x="336" y="17"/>
                        </a:lnTo>
                        <a:lnTo>
                          <a:pt x="330" y="17"/>
                        </a:lnTo>
                        <a:lnTo>
                          <a:pt x="342" y="17"/>
                        </a:lnTo>
                        <a:lnTo>
                          <a:pt x="338" y="17"/>
                        </a:lnTo>
                        <a:lnTo>
                          <a:pt x="328" y="17"/>
                        </a:lnTo>
                        <a:lnTo>
                          <a:pt x="330" y="17"/>
                        </a:lnTo>
                        <a:lnTo>
                          <a:pt x="338" y="17"/>
                        </a:lnTo>
                        <a:lnTo>
                          <a:pt x="336" y="17"/>
                        </a:lnTo>
                        <a:lnTo>
                          <a:pt x="342" y="17"/>
                        </a:lnTo>
                        <a:lnTo>
                          <a:pt x="333" y="17"/>
                        </a:lnTo>
                        <a:lnTo>
                          <a:pt x="351" y="17"/>
                        </a:lnTo>
                        <a:lnTo>
                          <a:pt x="338" y="17"/>
                        </a:lnTo>
                        <a:lnTo>
                          <a:pt x="341" y="17"/>
                        </a:lnTo>
                        <a:lnTo>
                          <a:pt x="351" y="9"/>
                        </a:lnTo>
                        <a:lnTo>
                          <a:pt x="350" y="54"/>
                        </a:lnTo>
                        <a:lnTo>
                          <a:pt x="348" y="108"/>
                        </a:lnTo>
                        <a:lnTo>
                          <a:pt x="345" y="162"/>
                        </a:lnTo>
                        <a:lnTo>
                          <a:pt x="339" y="227"/>
                        </a:lnTo>
                        <a:lnTo>
                          <a:pt x="335" y="285"/>
                        </a:lnTo>
                        <a:lnTo>
                          <a:pt x="330" y="345"/>
                        </a:lnTo>
                        <a:lnTo>
                          <a:pt x="345" y="327"/>
                        </a:lnTo>
                        <a:lnTo>
                          <a:pt x="364" y="304"/>
                        </a:lnTo>
                        <a:lnTo>
                          <a:pt x="387" y="277"/>
                        </a:lnTo>
                        <a:lnTo>
                          <a:pt x="403" y="268"/>
                        </a:lnTo>
                        <a:lnTo>
                          <a:pt x="423" y="264"/>
                        </a:lnTo>
                        <a:lnTo>
                          <a:pt x="439" y="272"/>
                        </a:lnTo>
                        <a:lnTo>
                          <a:pt x="454" y="273"/>
                        </a:lnTo>
                        <a:lnTo>
                          <a:pt x="477" y="279"/>
                        </a:lnTo>
                        <a:lnTo>
                          <a:pt x="506" y="285"/>
                        </a:lnTo>
                        <a:lnTo>
                          <a:pt x="530" y="285"/>
                        </a:lnTo>
                        <a:lnTo>
                          <a:pt x="555" y="279"/>
                        </a:lnTo>
                        <a:lnTo>
                          <a:pt x="575" y="281"/>
                        </a:lnTo>
                        <a:lnTo>
                          <a:pt x="596" y="285"/>
                        </a:lnTo>
                        <a:lnTo>
                          <a:pt x="614" y="302"/>
                        </a:lnTo>
                        <a:lnTo>
                          <a:pt x="639" y="320"/>
                        </a:lnTo>
                        <a:lnTo>
                          <a:pt x="656" y="337"/>
                        </a:lnTo>
                        <a:lnTo>
                          <a:pt x="671" y="360"/>
                        </a:lnTo>
                        <a:lnTo>
                          <a:pt x="691" y="387"/>
                        </a:lnTo>
                        <a:lnTo>
                          <a:pt x="702" y="405"/>
                        </a:lnTo>
                        <a:lnTo>
                          <a:pt x="718" y="445"/>
                        </a:lnTo>
                        <a:lnTo>
                          <a:pt x="731" y="490"/>
                        </a:lnTo>
                        <a:lnTo>
                          <a:pt x="745" y="534"/>
                        </a:lnTo>
                        <a:lnTo>
                          <a:pt x="729" y="536"/>
                        </a:lnTo>
                        <a:lnTo>
                          <a:pt x="709" y="532"/>
                        </a:lnTo>
                        <a:lnTo>
                          <a:pt x="688" y="524"/>
                        </a:lnTo>
                        <a:lnTo>
                          <a:pt x="671" y="517"/>
                        </a:lnTo>
                        <a:lnTo>
                          <a:pt x="656" y="507"/>
                        </a:lnTo>
                        <a:lnTo>
                          <a:pt x="637" y="491"/>
                        </a:lnTo>
                        <a:lnTo>
                          <a:pt x="618" y="474"/>
                        </a:lnTo>
                        <a:lnTo>
                          <a:pt x="602" y="464"/>
                        </a:lnTo>
                        <a:lnTo>
                          <a:pt x="587" y="459"/>
                        </a:lnTo>
                        <a:lnTo>
                          <a:pt x="559" y="451"/>
                        </a:lnTo>
                        <a:lnTo>
                          <a:pt x="530" y="445"/>
                        </a:lnTo>
                        <a:lnTo>
                          <a:pt x="504" y="434"/>
                        </a:lnTo>
                        <a:lnTo>
                          <a:pt x="478" y="426"/>
                        </a:lnTo>
                        <a:lnTo>
                          <a:pt x="452" y="420"/>
                        </a:lnTo>
                        <a:lnTo>
                          <a:pt x="434" y="416"/>
                        </a:lnTo>
                        <a:lnTo>
                          <a:pt x="420" y="414"/>
                        </a:lnTo>
                        <a:lnTo>
                          <a:pt x="400" y="414"/>
                        </a:lnTo>
                        <a:lnTo>
                          <a:pt x="380" y="416"/>
                        </a:lnTo>
                        <a:lnTo>
                          <a:pt x="368" y="422"/>
                        </a:lnTo>
                        <a:lnTo>
                          <a:pt x="351" y="432"/>
                        </a:lnTo>
                        <a:lnTo>
                          <a:pt x="328" y="445"/>
                        </a:lnTo>
                        <a:lnTo>
                          <a:pt x="345" y="464"/>
                        </a:lnTo>
                        <a:lnTo>
                          <a:pt x="364" y="484"/>
                        </a:lnTo>
                        <a:lnTo>
                          <a:pt x="380" y="507"/>
                        </a:lnTo>
                        <a:lnTo>
                          <a:pt x="400" y="517"/>
                        </a:lnTo>
                        <a:lnTo>
                          <a:pt x="422" y="534"/>
                        </a:lnTo>
                        <a:lnTo>
                          <a:pt x="437" y="544"/>
                        </a:lnTo>
                        <a:lnTo>
                          <a:pt x="457" y="547"/>
                        </a:lnTo>
                        <a:lnTo>
                          <a:pt x="480" y="559"/>
                        </a:lnTo>
                        <a:lnTo>
                          <a:pt x="504" y="567"/>
                        </a:lnTo>
                        <a:lnTo>
                          <a:pt x="527" y="574"/>
                        </a:lnTo>
                        <a:lnTo>
                          <a:pt x="550" y="582"/>
                        </a:lnTo>
                        <a:lnTo>
                          <a:pt x="570" y="586"/>
                        </a:lnTo>
                        <a:lnTo>
                          <a:pt x="592" y="598"/>
                        </a:lnTo>
                        <a:lnTo>
                          <a:pt x="613" y="603"/>
                        </a:lnTo>
                        <a:lnTo>
                          <a:pt x="627" y="617"/>
                        </a:lnTo>
                        <a:lnTo>
                          <a:pt x="644" y="640"/>
                        </a:lnTo>
                        <a:lnTo>
                          <a:pt x="660" y="665"/>
                        </a:lnTo>
                        <a:lnTo>
                          <a:pt x="676" y="694"/>
                        </a:lnTo>
                        <a:lnTo>
                          <a:pt x="692" y="729"/>
                        </a:lnTo>
                        <a:lnTo>
                          <a:pt x="702" y="752"/>
                        </a:lnTo>
                        <a:lnTo>
                          <a:pt x="709" y="787"/>
                        </a:lnTo>
                        <a:lnTo>
                          <a:pt x="717" y="827"/>
                        </a:lnTo>
                        <a:lnTo>
                          <a:pt x="725" y="870"/>
                        </a:lnTo>
                        <a:lnTo>
                          <a:pt x="732" y="902"/>
                        </a:lnTo>
                        <a:lnTo>
                          <a:pt x="717" y="885"/>
                        </a:lnTo>
                        <a:lnTo>
                          <a:pt x="694" y="860"/>
                        </a:lnTo>
                        <a:lnTo>
                          <a:pt x="676" y="843"/>
                        </a:lnTo>
                        <a:lnTo>
                          <a:pt x="656" y="818"/>
                        </a:lnTo>
                        <a:lnTo>
                          <a:pt x="634" y="794"/>
                        </a:lnTo>
                        <a:lnTo>
                          <a:pt x="616" y="777"/>
                        </a:lnTo>
                        <a:lnTo>
                          <a:pt x="595" y="754"/>
                        </a:lnTo>
                        <a:lnTo>
                          <a:pt x="575" y="733"/>
                        </a:lnTo>
                        <a:lnTo>
                          <a:pt x="555" y="709"/>
                        </a:lnTo>
                        <a:lnTo>
                          <a:pt x="535" y="684"/>
                        </a:lnTo>
                        <a:lnTo>
                          <a:pt x="517" y="667"/>
                        </a:lnTo>
                        <a:lnTo>
                          <a:pt x="495" y="644"/>
                        </a:lnTo>
                        <a:lnTo>
                          <a:pt x="475" y="627"/>
                        </a:lnTo>
                        <a:lnTo>
                          <a:pt x="455" y="611"/>
                        </a:lnTo>
                        <a:lnTo>
                          <a:pt x="437" y="594"/>
                        </a:lnTo>
                        <a:lnTo>
                          <a:pt x="423" y="586"/>
                        </a:lnTo>
                        <a:lnTo>
                          <a:pt x="408" y="572"/>
                        </a:lnTo>
                        <a:lnTo>
                          <a:pt x="391" y="559"/>
                        </a:lnTo>
                        <a:lnTo>
                          <a:pt x="376" y="544"/>
                        </a:lnTo>
                        <a:lnTo>
                          <a:pt x="365" y="549"/>
                        </a:lnTo>
                        <a:lnTo>
                          <a:pt x="350" y="557"/>
                        </a:lnTo>
                        <a:lnTo>
                          <a:pt x="338" y="555"/>
                        </a:lnTo>
                        <a:lnTo>
                          <a:pt x="325" y="544"/>
                        </a:lnTo>
                        <a:lnTo>
                          <a:pt x="322" y="586"/>
                        </a:lnTo>
                        <a:lnTo>
                          <a:pt x="319" y="636"/>
                        </a:lnTo>
                        <a:lnTo>
                          <a:pt x="328" y="679"/>
                        </a:lnTo>
                        <a:lnTo>
                          <a:pt x="336" y="725"/>
                        </a:lnTo>
                        <a:lnTo>
                          <a:pt x="350" y="756"/>
                        </a:lnTo>
                        <a:lnTo>
                          <a:pt x="364" y="796"/>
                        </a:lnTo>
                        <a:lnTo>
                          <a:pt x="377" y="843"/>
                        </a:lnTo>
                        <a:lnTo>
                          <a:pt x="391" y="891"/>
                        </a:lnTo>
                        <a:lnTo>
                          <a:pt x="403" y="924"/>
                        </a:lnTo>
                        <a:lnTo>
                          <a:pt x="417" y="956"/>
                        </a:lnTo>
                        <a:lnTo>
                          <a:pt x="428" y="1022"/>
                        </a:lnTo>
                        <a:lnTo>
                          <a:pt x="432" y="1074"/>
                        </a:lnTo>
                        <a:lnTo>
                          <a:pt x="443" y="1140"/>
                        </a:lnTo>
                        <a:lnTo>
                          <a:pt x="452" y="1199"/>
                        </a:lnTo>
                        <a:lnTo>
                          <a:pt x="408" y="1199"/>
                        </a:lnTo>
                        <a:lnTo>
                          <a:pt x="400" y="1199"/>
                        </a:lnTo>
                        <a:lnTo>
                          <a:pt x="374" y="1128"/>
                        </a:lnTo>
                        <a:lnTo>
                          <a:pt x="353" y="1057"/>
                        </a:lnTo>
                        <a:lnTo>
                          <a:pt x="338" y="999"/>
                        </a:lnTo>
                        <a:lnTo>
                          <a:pt x="327" y="939"/>
                        </a:lnTo>
                        <a:lnTo>
                          <a:pt x="321" y="877"/>
                        </a:lnTo>
                        <a:lnTo>
                          <a:pt x="313" y="814"/>
                        </a:lnTo>
                        <a:lnTo>
                          <a:pt x="296" y="719"/>
                        </a:lnTo>
                        <a:lnTo>
                          <a:pt x="284" y="690"/>
                        </a:lnTo>
                        <a:lnTo>
                          <a:pt x="276" y="632"/>
                        </a:lnTo>
                        <a:lnTo>
                          <a:pt x="266" y="609"/>
                        </a:lnTo>
                        <a:lnTo>
                          <a:pt x="255" y="617"/>
                        </a:lnTo>
                        <a:lnTo>
                          <a:pt x="247" y="623"/>
                        </a:lnTo>
                        <a:lnTo>
                          <a:pt x="243" y="659"/>
                        </a:lnTo>
                        <a:lnTo>
                          <a:pt x="244" y="642"/>
                        </a:lnTo>
                        <a:lnTo>
                          <a:pt x="243" y="661"/>
                        </a:lnTo>
                        <a:lnTo>
                          <a:pt x="241" y="677"/>
                        </a:lnTo>
                        <a:lnTo>
                          <a:pt x="237" y="682"/>
                        </a:lnTo>
                        <a:lnTo>
                          <a:pt x="243" y="677"/>
                        </a:lnTo>
                        <a:lnTo>
                          <a:pt x="240" y="669"/>
                        </a:lnTo>
                        <a:lnTo>
                          <a:pt x="243" y="650"/>
                        </a:lnTo>
                        <a:lnTo>
                          <a:pt x="244" y="642"/>
                        </a:lnTo>
                        <a:lnTo>
                          <a:pt x="244" y="644"/>
                        </a:lnTo>
                        <a:lnTo>
                          <a:pt x="244" y="661"/>
                        </a:lnTo>
                        <a:lnTo>
                          <a:pt x="247" y="677"/>
                        </a:lnTo>
                        <a:lnTo>
                          <a:pt x="241" y="682"/>
                        </a:lnTo>
                        <a:lnTo>
                          <a:pt x="229" y="709"/>
                        </a:lnTo>
                        <a:lnTo>
                          <a:pt x="214" y="750"/>
                        </a:lnTo>
                        <a:lnTo>
                          <a:pt x="201" y="781"/>
                        </a:lnTo>
                        <a:lnTo>
                          <a:pt x="189" y="814"/>
                        </a:lnTo>
                        <a:lnTo>
                          <a:pt x="178" y="852"/>
                        </a:lnTo>
                        <a:lnTo>
                          <a:pt x="166" y="885"/>
                        </a:lnTo>
                        <a:lnTo>
                          <a:pt x="154" y="924"/>
                        </a:lnTo>
                        <a:lnTo>
                          <a:pt x="142" y="964"/>
                        </a:lnTo>
                        <a:lnTo>
                          <a:pt x="131" y="1007"/>
                        </a:lnTo>
                        <a:lnTo>
                          <a:pt x="119" y="1055"/>
                        </a:lnTo>
                        <a:lnTo>
                          <a:pt x="107" y="1109"/>
                        </a:lnTo>
                        <a:lnTo>
                          <a:pt x="94" y="1165"/>
                        </a:lnTo>
                        <a:lnTo>
                          <a:pt x="81" y="1227"/>
                        </a:lnTo>
                        <a:lnTo>
                          <a:pt x="85" y="1153"/>
                        </a:lnTo>
                        <a:lnTo>
                          <a:pt x="90" y="1105"/>
                        </a:lnTo>
                        <a:lnTo>
                          <a:pt x="93" y="1047"/>
                        </a:lnTo>
                        <a:lnTo>
                          <a:pt x="96" y="1014"/>
                        </a:lnTo>
                        <a:lnTo>
                          <a:pt x="102" y="989"/>
                        </a:lnTo>
                        <a:lnTo>
                          <a:pt x="110" y="941"/>
                        </a:lnTo>
                        <a:lnTo>
                          <a:pt x="119" y="895"/>
                        </a:lnTo>
                        <a:lnTo>
                          <a:pt x="126" y="856"/>
                        </a:lnTo>
                        <a:lnTo>
                          <a:pt x="140" y="814"/>
                        </a:lnTo>
                        <a:lnTo>
                          <a:pt x="154" y="771"/>
                        </a:lnTo>
                        <a:lnTo>
                          <a:pt x="171" y="725"/>
                        </a:lnTo>
                        <a:lnTo>
                          <a:pt x="185" y="677"/>
                        </a:lnTo>
                        <a:lnTo>
                          <a:pt x="195" y="650"/>
                        </a:lnTo>
                        <a:lnTo>
                          <a:pt x="208" y="625"/>
                        </a:lnTo>
                        <a:lnTo>
                          <a:pt x="224" y="594"/>
                        </a:lnTo>
                        <a:lnTo>
                          <a:pt x="240" y="565"/>
                        </a:lnTo>
                        <a:lnTo>
                          <a:pt x="253" y="532"/>
                        </a:lnTo>
                        <a:lnTo>
                          <a:pt x="269" y="491"/>
                        </a:lnTo>
                        <a:lnTo>
                          <a:pt x="263" y="480"/>
                        </a:lnTo>
                        <a:lnTo>
                          <a:pt x="250" y="459"/>
                        </a:lnTo>
                        <a:lnTo>
                          <a:pt x="240" y="445"/>
                        </a:lnTo>
                        <a:lnTo>
                          <a:pt x="229" y="455"/>
                        </a:lnTo>
                        <a:lnTo>
                          <a:pt x="212" y="480"/>
                        </a:lnTo>
                        <a:lnTo>
                          <a:pt x="197" y="505"/>
                        </a:lnTo>
                        <a:lnTo>
                          <a:pt x="182" y="532"/>
                        </a:lnTo>
                        <a:lnTo>
                          <a:pt x="168" y="565"/>
                        </a:lnTo>
                        <a:lnTo>
                          <a:pt x="149" y="609"/>
                        </a:lnTo>
                        <a:lnTo>
                          <a:pt x="131" y="652"/>
                        </a:lnTo>
                        <a:lnTo>
                          <a:pt x="117" y="684"/>
                        </a:lnTo>
                        <a:lnTo>
                          <a:pt x="104" y="713"/>
                        </a:lnTo>
                        <a:lnTo>
                          <a:pt x="88" y="750"/>
                        </a:lnTo>
                        <a:lnTo>
                          <a:pt x="73" y="792"/>
                        </a:lnTo>
                        <a:lnTo>
                          <a:pt x="61" y="835"/>
                        </a:lnTo>
                        <a:lnTo>
                          <a:pt x="45" y="879"/>
                        </a:lnTo>
                        <a:lnTo>
                          <a:pt x="32" y="924"/>
                        </a:lnTo>
                        <a:lnTo>
                          <a:pt x="18" y="972"/>
                        </a:lnTo>
                        <a:lnTo>
                          <a:pt x="0" y="1026"/>
                        </a:lnTo>
                        <a:lnTo>
                          <a:pt x="9" y="956"/>
                        </a:lnTo>
                        <a:lnTo>
                          <a:pt x="13" y="902"/>
                        </a:lnTo>
                        <a:lnTo>
                          <a:pt x="18" y="854"/>
                        </a:lnTo>
                        <a:lnTo>
                          <a:pt x="21" y="839"/>
                        </a:lnTo>
                        <a:lnTo>
                          <a:pt x="30" y="818"/>
                        </a:lnTo>
                        <a:lnTo>
                          <a:pt x="42" y="787"/>
                        </a:lnTo>
                        <a:lnTo>
                          <a:pt x="58" y="754"/>
                        </a:lnTo>
                        <a:lnTo>
                          <a:pt x="74" y="719"/>
                        </a:lnTo>
                        <a:lnTo>
                          <a:pt x="90" y="684"/>
                        </a:lnTo>
                        <a:lnTo>
                          <a:pt x="110" y="644"/>
                        </a:lnTo>
                        <a:lnTo>
                          <a:pt x="123" y="617"/>
                        </a:lnTo>
                        <a:lnTo>
                          <a:pt x="140" y="584"/>
                        </a:lnTo>
                        <a:lnTo>
                          <a:pt x="162" y="547"/>
                        </a:lnTo>
                        <a:lnTo>
                          <a:pt x="182" y="515"/>
                        </a:lnTo>
                        <a:lnTo>
                          <a:pt x="198" y="488"/>
                        </a:lnTo>
                        <a:lnTo>
                          <a:pt x="229" y="449"/>
                        </a:lnTo>
                        <a:lnTo>
                          <a:pt x="246" y="432"/>
                        </a:lnTo>
                        <a:lnTo>
                          <a:pt x="255" y="424"/>
                        </a:lnTo>
                        <a:lnTo>
                          <a:pt x="240" y="403"/>
                        </a:lnTo>
                        <a:lnTo>
                          <a:pt x="221" y="372"/>
                        </a:lnTo>
                        <a:lnTo>
                          <a:pt x="204" y="341"/>
                        </a:lnTo>
                        <a:lnTo>
                          <a:pt x="188" y="318"/>
                        </a:lnTo>
                        <a:lnTo>
                          <a:pt x="171" y="295"/>
                        </a:lnTo>
                        <a:lnTo>
                          <a:pt x="156" y="268"/>
                        </a:lnTo>
                        <a:lnTo>
                          <a:pt x="142" y="245"/>
                        </a:lnTo>
                        <a:lnTo>
                          <a:pt x="123" y="204"/>
                        </a:lnTo>
                        <a:lnTo>
                          <a:pt x="105" y="167"/>
                        </a:lnTo>
                        <a:lnTo>
                          <a:pt x="85" y="133"/>
                        </a:lnTo>
                        <a:lnTo>
                          <a:pt x="64" y="92"/>
                        </a:lnTo>
                        <a:lnTo>
                          <a:pt x="47" y="65"/>
                        </a:lnTo>
                        <a:lnTo>
                          <a:pt x="38" y="42"/>
                        </a:lnTo>
                        <a:lnTo>
                          <a:pt x="26" y="15"/>
                        </a:lnTo>
                        <a:lnTo>
                          <a:pt x="47" y="17"/>
                        </a:lnTo>
                        <a:lnTo>
                          <a:pt x="88" y="17"/>
                        </a:lnTo>
                        <a:lnTo>
                          <a:pt x="102" y="36"/>
                        </a:lnTo>
                        <a:lnTo>
                          <a:pt x="123" y="77"/>
                        </a:lnTo>
                        <a:lnTo>
                          <a:pt x="140" y="108"/>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0" name="Gruppieren 48">
                    <a:extLst>
                      <a:ext uri="{FF2B5EF4-FFF2-40B4-BE49-F238E27FC236}">
                        <a16:creationId xmlns:a16="http://schemas.microsoft.com/office/drawing/2014/main" id="{6D6046B2-0443-47F4-9829-C3CB6A777F2D}"/>
                      </a:ext>
                    </a:extLst>
                  </p:cNvPr>
                  <p:cNvGrpSpPr>
                    <a:grpSpLocks/>
                  </p:cNvGrpSpPr>
                  <p:nvPr userDrawn="1"/>
                </p:nvGrpSpPr>
                <p:grpSpPr bwMode="auto">
                  <a:xfrm>
                    <a:off x="4080" y="2243"/>
                    <a:ext cx="1515" cy="1198"/>
                    <a:chOff x="4080" y="2243"/>
                    <a:chExt cx="1515" cy="1198"/>
                  </a:xfrm>
                </p:grpSpPr>
                <p:sp>
                  <p:nvSpPr>
                    <p:cNvPr id="21" name="Form 49">
                      <a:extLst>
                        <a:ext uri="{FF2B5EF4-FFF2-40B4-BE49-F238E27FC236}">
                          <a16:creationId xmlns:a16="http://schemas.microsoft.com/office/drawing/2014/main" id="{8E10EC10-EF34-475F-80C6-72DC5E4E996E}"/>
                        </a:ext>
                      </a:extLst>
                    </p:cNvPr>
                    <p:cNvSpPr>
                      <a:spLocks/>
                    </p:cNvSpPr>
                    <p:nvPr/>
                  </p:nvSpPr>
                  <p:spPr bwMode="ltGray">
                    <a:xfrm>
                      <a:off x="4224" y="2243"/>
                      <a:ext cx="1371" cy="1116"/>
                    </a:xfrm>
                    <a:custGeom>
                      <a:avLst/>
                      <a:gdLst>
                        <a:gd name="T0" fmla="*/ 521 w 1371"/>
                        <a:gd name="T1" fmla="*/ 140 h 1116"/>
                        <a:gd name="T2" fmla="*/ 633 w 1371"/>
                        <a:gd name="T3" fmla="*/ 46 h 1116"/>
                        <a:gd name="T4" fmla="*/ 764 w 1371"/>
                        <a:gd name="T5" fmla="*/ 9 h 1116"/>
                        <a:gd name="T6" fmla="*/ 912 w 1371"/>
                        <a:gd name="T7" fmla="*/ 9 h 1116"/>
                        <a:gd name="T8" fmla="*/ 949 w 1371"/>
                        <a:gd name="T9" fmla="*/ 23 h 1116"/>
                        <a:gd name="T10" fmla="*/ 851 w 1371"/>
                        <a:gd name="T11" fmla="*/ 48 h 1116"/>
                        <a:gd name="T12" fmla="*/ 738 w 1371"/>
                        <a:gd name="T13" fmla="*/ 86 h 1116"/>
                        <a:gd name="T14" fmla="*/ 608 w 1371"/>
                        <a:gd name="T15" fmla="*/ 181 h 1116"/>
                        <a:gd name="T16" fmla="*/ 599 w 1371"/>
                        <a:gd name="T17" fmla="*/ 306 h 1116"/>
                        <a:gd name="T18" fmla="*/ 787 w 1371"/>
                        <a:gd name="T19" fmla="*/ 229 h 1116"/>
                        <a:gd name="T20" fmla="*/ 943 w 1371"/>
                        <a:gd name="T21" fmla="*/ 221 h 1116"/>
                        <a:gd name="T22" fmla="*/ 1105 w 1371"/>
                        <a:gd name="T23" fmla="*/ 237 h 1116"/>
                        <a:gd name="T24" fmla="*/ 1301 w 1371"/>
                        <a:gd name="T25" fmla="*/ 260 h 1116"/>
                        <a:gd name="T26" fmla="*/ 1302 w 1371"/>
                        <a:gd name="T27" fmla="*/ 262 h 1116"/>
                        <a:gd name="T28" fmla="*/ 1116 w 1371"/>
                        <a:gd name="T29" fmla="*/ 271 h 1116"/>
                        <a:gd name="T30" fmla="*/ 943 w 1371"/>
                        <a:gd name="T31" fmla="*/ 275 h 1116"/>
                        <a:gd name="T32" fmla="*/ 793 w 1371"/>
                        <a:gd name="T33" fmla="*/ 295 h 1116"/>
                        <a:gd name="T34" fmla="*/ 626 w 1371"/>
                        <a:gd name="T35" fmla="*/ 339 h 1116"/>
                        <a:gd name="T36" fmla="*/ 694 w 1371"/>
                        <a:gd name="T37" fmla="*/ 405 h 1116"/>
                        <a:gd name="T38" fmla="*/ 743 w 1371"/>
                        <a:gd name="T39" fmla="*/ 466 h 1116"/>
                        <a:gd name="T40" fmla="*/ 574 w 1371"/>
                        <a:gd name="T41" fmla="*/ 408 h 1116"/>
                        <a:gd name="T42" fmla="*/ 541 w 1371"/>
                        <a:gd name="T43" fmla="*/ 445 h 1116"/>
                        <a:gd name="T44" fmla="*/ 723 w 1371"/>
                        <a:gd name="T45" fmla="*/ 476 h 1116"/>
                        <a:gd name="T46" fmla="*/ 880 w 1371"/>
                        <a:gd name="T47" fmla="*/ 516 h 1116"/>
                        <a:gd name="T48" fmla="*/ 1003 w 1371"/>
                        <a:gd name="T49" fmla="*/ 621 h 1116"/>
                        <a:gd name="T50" fmla="*/ 1096 w 1371"/>
                        <a:gd name="T51" fmla="*/ 767 h 1116"/>
                        <a:gd name="T52" fmla="*/ 1076 w 1371"/>
                        <a:gd name="T53" fmla="*/ 792 h 1116"/>
                        <a:gd name="T54" fmla="*/ 949 w 1371"/>
                        <a:gd name="T55" fmla="*/ 700 h 1116"/>
                        <a:gd name="T56" fmla="*/ 811 w 1371"/>
                        <a:gd name="T57" fmla="*/ 599 h 1116"/>
                        <a:gd name="T58" fmla="*/ 660 w 1371"/>
                        <a:gd name="T59" fmla="*/ 530 h 1116"/>
                        <a:gd name="T60" fmla="*/ 565 w 1371"/>
                        <a:gd name="T61" fmla="*/ 509 h 1116"/>
                        <a:gd name="T62" fmla="*/ 643 w 1371"/>
                        <a:gd name="T63" fmla="*/ 621 h 1116"/>
                        <a:gd name="T64" fmla="*/ 744 w 1371"/>
                        <a:gd name="T65" fmla="*/ 767 h 1116"/>
                        <a:gd name="T66" fmla="*/ 799 w 1371"/>
                        <a:gd name="T67" fmla="*/ 900 h 1116"/>
                        <a:gd name="T68" fmla="*/ 796 w 1371"/>
                        <a:gd name="T69" fmla="*/ 1026 h 1116"/>
                        <a:gd name="T70" fmla="*/ 726 w 1371"/>
                        <a:gd name="T71" fmla="*/ 889 h 1116"/>
                        <a:gd name="T72" fmla="*/ 651 w 1371"/>
                        <a:gd name="T73" fmla="*/ 738 h 1116"/>
                        <a:gd name="T74" fmla="*/ 567 w 1371"/>
                        <a:gd name="T75" fmla="*/ 607 h 1116"/>
                        <a:gd name="T76" fmla="*/ 490 w 1371"/>
                        <a:gd name="T77" fmla="*/ 488 h 1116"/>
                        <a:gd name="T78" fmla="*/ 359 w 1371"/>
                        <a:gd name="T79" fmla="*/ 557 h 1116"/>
                        <a:gd name="T80" fmla="*/ 252 w 1371"/>
                        <a:gd name="T81" fmla="*/ 723 h 1116"/>
                        <a:gd name="T82" fmla="*/ 160 w 1371"/>
                        <a:gd name="T83" fmla="*/ 893 h 1116"/>
                        <a:gd name="T84" fmla="*/ 59 w 1371"/>
                        <a:gd name="T85" fmla="*/ 1051 h 1116"/>
                        <a:gd name="T86" fmla="*/ 27 w 1371"/>
                        <a:gd name="T87" fmla="*/ 1033 h 1116"/>
                        <a:gd name="T88" fmla="*/ 149 w 1371"/>
                        <a:gd name="T89" fmla="*/ 835 h 1116"/>
                        <a:gd name="T90" fmla="*/ 256 w 1371"/>
                        <a:gd name="T91" fmla="*/ 680 h 1116"/>
                        <a:gd name="T92" fmla="*/ 350 w 1371"/>
                        <a:gd name="T93" fmla="*/ 530 h 1116"/>
                        <a:gd name="T94" fmla="*/ 434 w 1371"/>
                        <a:gd name="T95" fmla="*/ 412 h 1116"/>
                        <a:gd name="T96" fmla="*/ 311 w 1371"/>
                        <a:gd name="T97" fmla="*/ 273 h 1116"/>
                        <a:gd name="T98" fmla="*/ 137 w 1371"/>
                        <a:gd name="T99" fmla="*/ 196 h 1116"/>
                        <a:gd name="T100" fmla="*/ 64 w 1371"/>
                        <a:gd name="T101" fmla="*/ 156 h 1116"/>
                        <a:gd name="T102" fmla="*/ 197 w 1371"/>
                        <a:gd name="T103" fmla="*/ 200 h 1116"/>
                        <a:gd name="T104" fmla="*/ 382 w 1371"/>
                        <a:gd name="T105" fmla="*/ 297 h 1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71"/>
                        <a:gd name="T160" fmla="*/ 0 h 1116"/>
                        <a:gd name="T161" fmla="*/ 0 w 1371"/>
                        <a:gd name="T162" fmla="*/ 0 h 1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71" h="1116">
                          <a:moveTo>
                            <a:pt x="432" y="285"/>
                          </a:moveTo>
                          <a:lnTo>
                            <a:pt x="443" y="256"/>
                          </a:lnTo>
                          <a:lnTo>
                            <a:pt x="458" y="225"/>
                          </a:lnTo>
                          <a:lnTo>
                            <a:pt x="478" y="196"/>
                          </a:lnTo>
                          <a:lnTo>
                            <a:pt x="499" y="167"/>
                          </a:lnTo>
                          <a:lnTo>
                            <a:pt x="521" y="140"/>
                          </a:lnTo>
                          <a:lnTo>
                            <a:pt x="538" y="119"/>
                          </a:lnTo>
                          <a:lnTo>
                            <a:pt x="556" y="102"/>
                          </a:lnTo>
                          <a:lnTo>
                            <a:pt x="576" y="86"/>
                          </a:lnTo>
                          <a:lnTo>
                            <a:pt x="594" y="71"/>
                          </a:lnTo>
                          <a:lnTo>
                            <a:pt x="611" y="59"/>
                          </a:lnTo>
                          <a:lnTo>
                            <a:pt x="633" y="46"/>
                          </a:lnTo>
                          <a:lnTo>
                            <a:pt x="651" y="36"/>
                          </a:lnTo>
                          <a:lnTo>
                            <a:pt x="669" y="28"/>
                          </a:lnTo>
                          <a:lnTo>
                            <a:pt x="694" y="23"/>
                          </a:lnTo>
                          <a:lnTo>
                            <a:pt x="720" y="17"/>
                          </a:lnTo>
                          <a:lnTo>
                            <a:pt x="741" y="13"/>
                          </a:lnTo>
                          <a:lnTo>
                            <a:pt x="764" y="9"/>
                          </a:lnTo>
                          <a:lnTo>
                            <a:pt x="788" y="7"/>
                          </a:lnTo>
                          <a:lnTo>
                            <a:pt x="813" y="5"/>
                          </a:lnTo>
                          <a:lnTo>
                            <a:pt x="845" y="3"/>
                          </a:lnTo>
                          <a:lnTo>
                            <a:pt x="868" y="5"/>
                          </a:lnTo>
                          <a:lnTo>
                            <a:pt x="891" y="7"/>
                          </a:lnTo>
                          <a:lnTo>
                            <a:pt x="912" y="9"/>
                          </a:lnTo>
                          <a:lnTo>
                            <a:pt x="932" y="5"/>
                          </a:lnTo>
                          <a:lnTo>
                            <a:pt x="958" y="3"/>
                          </a:lnTo>
                          <a:lnTo>
                            <a:pt x="981" y="0"/>
                          </a:lnTo>
                          <a:lnTo>
                            <a:pt x="970" y="7"/>
                          </a:lnTo>
                          <a:lnTo>
                            <a:pt x="958" y="13"/>
                          </a:lnTo>
                          <a:lnTo>
                            <a:pt x="949" y="23"/>
                          </a:lnTo>
                          <a:lnTo>
                            <a:pt x="940" y="34"/>
                          </a:lnTo>
                          <a:lnTo>
                            <a:pt x="920" y="34"/>
                          </a:lnTo>
                          <a:lnTo>
                            <a:pt x="900" y="36"/>
                          </a:lnTo>
                          <a:lnTo>
                            <a:pt x="885" y="40"/>
                          </a:lnTo>
                          <a:lnTo>
                            <a:pt x="868" y="44"/>
                          </a:lnTo>
                          <a:lnTo>
                            <a:pt x="851" y="48"/>
                          </a:lnTo>
                          <a:lnTo>
                            <a:pt x="833" y="54"/>
                          </a:lnTo>
                          <a:lnTo>
                            <a:pt x="813" y="59"/>
                          </a:lnTo>
                          <a:lnTo>
                            <a:pt x="793" y="65"/>
                          </a:lnTo>
                          <a:lnTo>
                            <a:pt x="773" y="71"/>
                          </a:lnTo>
                          <a:lnTo>
                            <a:pt x="755" y="77"/>
                          </a:lnTo>
                          <a:lnTo>
                            <a:pt x="738" y="86"/>
                          </a:lnTo>
                          <a:lnTo>
                            <a:pt x="715" y="96"/>
                          </a:lnTo>
                          <a:lnTo>
                            <a:pt x="694" y="108"/>
                          </a:lnTo>
                          <a:lnTo>
                            <a:pt x="672" y="121"/>
                          </a:lnTo>
                          <a:lnTo>
                            <a:pt x="651" y="135"/>
                          </a:lnTo>
                          <a:lnTo>
                            <a:pt x="628" y="156"/>
                          </a:lnTo>
                          <a:lnTo>
                            <a:pt x="608" y="181"/>
                          </a:lnTo>
                          <a:lnTo>
                            <a:pt x="588" y="212"/>
                          </a:lnTo>
                          <a:lnTo>
                            <a:pt x="567" y="250"/>
                          </a:lnTo>
                          <a:lnTo>
                            <a:pt x="547" y="297"/>
                          </a:lnTo>
                          <a:lnTo>
                            <a:pt x="521" y="349"/>
                          </a:lnTo>
                          <a:lnTo>
                            <a:pt x="562" y="327"/>
                          </a:lnTo>
                          <a:lnTo>
                            <a:pt x="599" y="306"/>
                          </a:lnTo>
                          <a:lnTo>
                            <a:pt x="646" y="283"/>
                          </a:lnTo>
                          <a:lnTo>
                            <a:pt x="694" y="258"/>
                          </a:lnTo>
                          <a:lnTo>
                            <a:pt x="715" y="250"/>
                          </a:lnTo>
                          <a:lnTo>
                            <a:pt x="736" y="243"/>
                          </a:lnTo>
                          <a:lnTo>
                            <a:pt x="761" y="237"/>
                          </a:lnTo>
                          <a:lnTo>
                            <a:pt x="787" y="229"/>
                          </a:lnTo>
                          <a:lnTo>
                            <a:pt x="814" y="223"/>
                          </a:lnTo>
                          <a:lnTo>
                            <a:pt x="839" y="221"/>
                          </a:lnTo>
                          <a:lnTo>
                            <a:pt x="860" y="219"/>
                          </a:lnTo>
                          <a:lnTo>
                            <a:pt x="891" y="217"/>
                          </a:lnTo>
                          <a:lnTo>
                            <a:pt x="920" y="219"/>
                          </a:lnTo>
                          <a:lnTo>
                            <a:pt x="943" y="221"/>
                          </a:lnTo>
                          <a:lnTo>
                            <a:pt x="972" y="223"/>
                          </a:lnTo>
                          <a:lnTo>
                            <a:pt x="998" y="225"/>
                          </a:lnTo>
                          <a:lnTo>
                            <a:pt x="1024" y="227"/>
                          </a:lnTo>
                          <a:lnTo>
                            <a:pt x="1051" y="231"/>
                          </a:lnTo>
                          <a:lnTo>
                            <a:pt x="1077" y="233"/>
                          </a:lnTo>
                          <a:lnTo>
                            <a:pt x="1105" y="237"/>
                          </a:lnTo>
                          <a:lnTo>
                            <a:pt x="1134" y="239"/>
                          </a:lnTo>
                          <a:lnTo>
                            <a:pt x="1160" y="243"/>
                          </a:lnTo>
                          <a:lnTo>
                            <a:pt x="1192" y="246"/>
                          </a:lnTo>
                          <a:lnTo>
                            <a:pt x="1223" y="248"/>
                          </a:lnTo>
                          <a:lnTo>
                            <a:pt x="1253" y="254"/>
                          </a:lnTo>
                          <a:lnTo>
                            <a:pt x="1301" y="260"/>
                          </a:lnTo>
                          <a:lnTo>
                            <a:pt x="1316" y="260"/>
                          </a:lnTo>
                          <a:lnTo>
                            <a:pt x="1328" y="260"/>
                          </a:lnTo>
                          <a:lnTo>
                            <a:pt x="1344" y="266"/>
                          </a:lnTo>
                          <a:lnTo>
                            <a:pt x="1370" y="275"/>
                          </a:lnTo>
                          <a:lnTo>
                            <a:pt x="1324" y="266"/>
                          </a:lnTo>
                          <a:lnTo>
                            <a:pt x="1302" y="262"/>
                          </a:lnTo>
                          <a:lnTo>
                            <a:pt x="1284" y="262"/>
                          </a:lnTo>
                          <a:lnTo>
                            <a:pt x="1241" y="266"/>
                          </a:lnTo>
                          <a:lnTo>
                            <a:pt x="1212" y="268"/>
                          </a:lnTo>
                          <a:lnTo>
                            <a:pt x="1177" y="270"/>
                          </a:lnTo>
                          <a:lnTo>
                            <a:pt x="1146" y="270"/>
                          </a:lnTo>
                          <a:lnTo>
                            <a:pt x="1116" y="271"/>
                          </a:lnTo>
                          <a:lnTo>
                            <a:pt x="1088" y="273"/>
                          </a:lnTo>
                          <a:lnTo>
                            <a:pt x="1062" y="270"/>
                          </a:lnTo>
                          <a:lnTo>
                            <a:pt x="1030" y="268"/>
                          </a:lnTo>
                          <a:lnTo>
                            <a:pt x="998" y="270"/>
                          </a:lnTo>
                          <a:lnTo>
                            <a:pt x="969" y="273"/>
                          </a:lnTo>
                          <a:lnTo>
                            <a:pt x="943" y="275"/>
                          </a:lnTo>
                          <a:lnTo>
                            <a:pt x="914" y="277"/>
                          </a:lnTo>
                          <a:lnTo>
                            <a:pt x="891" y="277"/>
                          </a:lnTo>
                          <a:lnTo>
                            <a:pt x="863" y="279"/>
                          </a:lnTo>
                          <a:lnTo>
                            <a:pt x="839" y="285"/>
                          </a:lnTo>
                          <a:lnTo>
                            <a:pt x="816" y="289"/>
                          </a:lnTo>
                          <a:lnTo>
                            <a:pt x="793" y="295"/>
                          </a:lnTo>
                          <a:lnTo>
                            <a:pt x="769" y="300"/>
                          </a:lnTo>
                          <a:lnTo>
                            <a:pt x="744" y="308"/>
                          </a:lnTo>
                          <a:lnTo>
                            <a:pt x="717" y="316"/>
                          </a:lnTo>
                          <a:lnTo>
                            <a:pt x="694" y="322"/>
                          </a:lnTo>
                          <a:lnTo>
                            <a:pt x="651" y="333"/>
                          </a:lnTo>
                          <a:lnTo>
                            <a:pt x="626" y="339"/>
                          </a:lnTo>
                          <a:lnTo>
                            <a:pt x="588" y="356"/>
                          </a:lnTo>
                          <a:lnTo>
                            <a:pt x="538" y="376"/>
                          </a:lnTo>
                          <a:lnTo>
                            <a:pt x="591" y="381"/>
                          </a:lnTo>
                          <a:lnTo>
                            <a:pt x="652" y="385"/>
                          </a:lnTo>
                          <a:lnTo>
                            <a:pt x="665" y="389"/>
                          </a:lnTo>
                          <a:lnTo>
                            <a:pt x="694" y="405"/>
                          </a:lnTo>
                          <a:lnTo>
                            <a:pt x="712" y="414"/>
                          </a:lnTo>
                          <a:lnTo>
                            <a:pt x="730" y="424"/>
                          </a:lnTo>
                          <a:lnTo>
                            <a:pt x="735" y="430"/>
                          </a:lnTo>
                          <a:lnTo>
                            <a:pt x="744" y="447"/>
                          </a:lnTo>
                          <a:lnTo>
                            <a:pt x="764" y="480"/>
                          </a:lnTo>
                          <a:lnTo>
                            <a:pt x="743" y="466"/>
                          </a:lnTo>
                          <a:lnTo>
                            <a:pt x="717" y="449"/>
                          </a:lnTo>
                          <a:lnTo>
                            <a:pt x="694" y="443"/>
                          </a:lnTo>
                          <a:lnTo>
                            <a:pt x="652" y="432"/>
                          </a:lnTo>
                          <a:lnTo>
                            <a:pt x="622" y="424"/>
                          </a:lnTo>
                          <a:lnTo>
                            <a:pt x="591" y="414"/>
                          </a:lnTo>
                          <a:lnTo>
                            <a:pt x="574" y="408"/>
                          </a:lnTo>
                          <a:lnTo>
                            <a:pt x="539" y="414"/>
                          </a:lnTo>
                          <a:lnTo>
                            <a:pt x="516" y="418"/>
                          </a:lnTo>
                          <a:lnTo>
                            <a:pt x="486" y="424"/>
                          </a:lnTo>
                          <a:lnTo>
                            <a:pt x="501" y="430"/>
                          </a:lnTo>
                          <a:lnTo>
                            <a:pt x="518" y="435"/>
                          </a:lnTo>
                          <a:lnTo>
                            <a:pt x="541" y="445"/>
                          </a:lnTo>
                          <a:lnTo>
                            <a:pt x="567" y="443"/>
                          </a:lnTo>
                          <a:lnTo>
                            <a:pt x="610" y="445"/>
                          </a:lnTo>
                          <a:lnTo>
                            <a:pt x="636" y="451"/>
                          </a:lnTo>
                          <a:lnTo>
                            <a:pt x="669" y="459"/>
                          </a:lnTo>
                          <a:lnTo>
                            <a:pt x="694" y="468"/>
                          </a:lnTo>
                          <a:lnTo>
                            <a:pt x="723" y="476"/>
                          </a:lnTo>
                          <a:lnTo>
                            <a:pt x="756" y="486"/>
                          </a:lnTo>
                          <a:lnTo>
                            <a:pt x="785" y="493"/>
                          </a:lnTo>
                          <a:lnTo>
                            <a:pt x="811" y="497"/>
                          </a:lnTo>
                          <a:lnTo>
                            <a:pt x="833" y="503"/>
                          </a:lnTo>
                          <a:lnTo>
                            <a:pt x="854" y="509"/>
                          </a:lnTo>
                          <a:lnTo>
                            <a:pt x="880" y="516"/>
                          </a:lnTo>
                          <a:lnTo>
                            <a:pt x="908" y="528"/>
                          </a:lnTo>
                          <a:lnTo>
                            <a:pt x="934" y="542"/>
                          </a:lnTo>
                          <a:lnTo>
                            <a:pt x="946" y="551"/>
                          </a:lnTo>
                          <a:lnTo>
                            <a:pt x="964" y="574"/>
                          </a:lnTo>
                          <a:lnTo>
                            <a:pt x="987" y="599"/>
                          </a:lnTo>
                          <a:lnTo>
                            <a:pt x="1003" y="621"/>
                          </a:lnTo>
                          <a:lnTo>
                            <a:pt x="1018" y="646"/>
                          </a:lnTo>
                          <a:lnTo>
                            <a:pt x="1033" y="669"/>
                          </a:lnTo>
                          <a:lnTo>
                            <a:pt x="1048" y="694"/>
                          </a:lnTo>
                          <a:lnTo>
                            <a:pt x="1062" y="715"/>
                          </a:lnTo>
                          <a:lnTo>
                            <a:pt x="1077" y="740"/>
                          </a:lnTo>
                          <a:lnTo>
                            <a:pt x="1096" y="767"/>
                          </a:lnTo>
                          <a:lnTo>
                            <a:pt x="1111" y="796"/>
                          </a:lnTo>
                          <a:lnTo>
                            <a:pt x="1128" y="817"/>
                          </a:lnTo>
                          <a:lnTo>
                            <a:pt x="1149" y="844"/>
                          </a:lnTo>
                          <a:lnTo>
                            <a:pt x="1122" y="823"/>
                          </a:lnTo>
                          <a:lnTo>
                            <a:pt x="1102" y="810"/>
                          </a:lnTo>
                          <a:lnTo>
                            <a:pt x="1076" y="792"/>
                          </a:lnTo>
                          <a:lnTo>
                            <a:pt x="1051" y="773"/>
                          </a:lnTo>
                          <a:lnTo>
                            <a:pt x="1030" y="756"/>
                          </a:lnTo>
                          <a:lnTo>
                            <a:pt x="1010" y="740"/>
                          </a:lnTo>
                          <a:lnTo>
                            <a:pt x="992" y="729"/>
                          </a:lnTo>
                          <a:lnTo>
                            <a:pt x="972" y="715"/>
                          </a:lnTo>
                          <a:lnTo>
                            <a:pt x="949" y="700"/>
                          </a:lnTo>
                          <a:lnTo>
                            <a:pt x="929" y="686"/>
                          </a:lnTo>
                          <a:lnTo>
                            <a:pt x="911" y="673"/>
                          </a:lnTo>
                          <a:lnTo>
                            <a:pt x="886" y="655"/>
                          </a:lnTo>
                          <a:lnTo>
                            <a:pt x="860" y="638"/>
                          </a:lnTo>
                          <a:lnTo>
                            <a:pt x="836" y="617"/>
                          </a:lnTo>
                          <a:lnTo>
                            <a:pt x="811" y="599"/>
                          </a:lnTo>
                          <a:lnTo>
                            <a:pt x="788" y="586"/>
                          </a:lnTo>
                          <a:lnTo>
                            <a:pt x="767" y="571"/>
                          </a:lnTo>
                          <a:lnTo>
                            <a:pt x="740" y="557"/>
                          </a:lnTo>
                          <a:lnTo>
                            <a:pt x="717" y="547"/>
                          </a:lnTo>
                          <a:lnTo>
                            <a:pt x="694" y="540"/>
                          </a:lnTo>
                          <a:lnTo>
                            <a:pt x="660" y="530"/>
                          </a:lnTo>
                          <a:lnTo>
                            <a:pt x="629" y="520"/>
                          </a:lnTo>
                          <a:lnTo>
                            <a:pt x="607" y="515"/>
                          </a:lnTo>
                          <a:lnTo>
                            <a:pt x="582" y="507"/>
                          </a:lnTo>
                          <a:lnTo>
                            <a:pt x="547" y="489"/>
                          </a:lnTo>
                          <a:lnTo>
                            <a:pt x="510" y="472"/>
                          </a:lnTo>
                          <a:lnTo>
                            <a:pt x="565" y="509"/>
                          </a:lnTo>
                          <a:lnTo>
                            <a:pt x="570" y="516"/>
                          </a:lnTo>
                          <a:lnTo>
                            <a:pt x="582" y="532"/>
                          </a:lnTo>
                          <a:lnTo>
                            <a:pt x="596" y="551"/>
                          </a:lnTo>
                          <a:lnTo>
                            <a:pt x="611" y="574"/>
                          </a:lnTo>
                          <a:lnTo>
                            <a:pt x="628" y="596"/>
                          </a:lnTo>
                          <a:lnTo>
                            <a:pt x="643" y="621"/>
                          </a:lnTo>
                          <a:lnTo>
                            <a:pt x="663" y="646"/>
                          </a:lnTo>
                          <a:lnTo>
                            <a:pt x="678" y="667"/>
                          </a:lnTo>
                          <a:lnTo>
                            <a:pt x="694" y="688"/>
                          </a:lnTo>
                          <a:lnTo>
                            <a:pt x="709" y="711"/>
                          </a:lnTo>
                          <a:lnTo>
                            <a:pt x="729" y="742"/>
                          </a:lnTo>
                          <a:lnTo>
                            <a:pt x="744" y="767"/>
                          </a:lnTo>
                          <a:lnTo>
                            <a:pt x="758" y="787"/>
                          </a:lnTo>
                          <a:lnTo>
                            <a:pt x="769" y="812"/>
                          </a:lnTo>
                          <a:lnTo>
                            <a:pt x="781" y="835"/>
                          </a:lnTo>
                          <a:lnTo>
                            <a:pt x="788" y="858"/>
                          </a:lnTo>
                          <a:lnTo>
                            <a:pt x="795" y="875"/>
                          </a:lnTo>
                          <a:lnTo>
                            <a:pt x="799" y="900"/>
                          </a:lnTo>
                          <a:lnTo>
                            <a:pt x="802" y="933"/>
                          </a:lnTo>
                          <a:lnTo>
                            <a:pt x="805" y="964"/>
                          </a:lnTo>
                          <a:lnTo>
                            <a:pt x="810" y="997"/>
                          </a:lnTo>
                          <a:lnTo>
                            <a:pt x="814" y="1026"/>
                          </a:lnTo>
                          <a:lnTo>
                            <a:pt x="818" y="1057"/>
                          </a:lnTo>
                          <a:lnTo>
                            <a:pt x="796" y="1026"/>
                          </a:lnTo>
                          <a:lnTo>
                            <a:pt x="781" y="1005"/>
                          </a:lnTo>
                          <a:lnTo>
                            <a:pt x="764" y="983"/>
                          </a:lnTo>
                          <a:lnTo>
                            <a:pt x="755" y="966"/>
                          </a:lnTo>
                          <a:lnTo>
                            <a:pt x="744" y="943"/>
                          </a:lnTo>
                          <a:lnTo>
                            <a:pt x="736" y="918"/>
                          </a:lnTo>
                          <a:lnTo>
                            <a:pt x="726" y="889"/>
                          </a:lnTo>
                          <a:lnTo>
                            <a:pt x="714" y="862"/>
                          </a:lnTo>
                          <a:lnTo>
                            <a:pt x="701" y="831"/>
                          </a:lnTo>
                          <a:lnTo>
                            <a:pt x="691" y="806"/>
                          </a:lnTo>
                          <a:lnTo>
                            <a:pt x="678" y="781"/>
                          </a:lnTo>
                          <a:lnTo>
                            <a:pt x="663" y="758"/>
                          </a:lnTo>
                          <a:lnTo>
                            <a:pt x="651" y="738"/>
                          </a:lnTo>
                          <a:lnTo>
                            <a:pt x="633" y="715"/>
                          </a:lnTo>
                          <a:lnTo>
                            <a:pt x="611" y="692"/>
                          </a:lnTo>
                          <a:lnTo>
                            <a:pt x="597" y="673"/>
                          </a:lnTo>
                          <a:lnTo>
                            <a:pt x="581" y="653"/>
                          </a:lnTo>
                          <a:lnTo>
                            <a:pt x="577" y="634"/>
                          </a:lnTo>
                          <a:lnTo>
                            <a:pt x="567" y="607"/>
                          </a:lnTo>
                          <a:lnTo>
                            <a:pt x="555" y="586"/>
                          </a:lnTo>
                          <a:lnTo>
                            <a:pt x="545" y="561"/>
                          </a:lnTo>
                          <a:lnTo>
                            <a:pt x="538" y="553"/>
                          </a:lnTo>
                          <a:lnTo>
                            <a:pt x="518" y="530"/>
                          </a:lnTo>
                          <a:lnTo>
                            <a:pt x="504" y="509"/>
                          </a:lnTo>
                          <a:lnTo>
                            <a:pt x="490" y="488"/>
                          </a:lnTo>
                          <a:lnTo>
                            <a:pt x="477" y="468"/>
                          </a:lnTo>
                          <a:lnTo>
                            <a:pt x="452" y="480"/>
                          </a:lnTo>
                          <a:lnTo>
                            <a:pt x="429" y="495"/>
                          </a:lnTo>
                          <a:lnTo>
                            <a:pt x="403" y="518"/>
                          </a:lnTo>
                          <a:lnTo>
                            <a:pt x="377" y="538"/>
                          </a:lnTo>
                          <a:lnTo>
                            <a:pt x="359" y="557"/>
                          </a:lnTo>
                          <a:lnTo>
                            <a:pt x="344" y="578"/>
                          </a:lnTo>
                          <a:lnTo>
                            <a:pt x="325" y="605"/>
                          </a:lnTo>
                          <a:lnTo>
                            <a:pt x="304" y="638"/>
                          </a:lnTo>
                          <a:lnTo>
                            <a:pt x="287" y="663"/>
                          </a:lnTo>
                          <a:lnTo>
                            <a:pt x="267" y="696"/>
                          </a:lnTo>
                          <a:lnTo>
                            <a:pt x="252" y="723"/>
                          </a:lnTo>
                          <a:lnTo>
                            <a:pt x="236" y="748"/>
                          </a:lnTo>
                          <a:lnTo>
                            <a:pt x="221" y="775"/>
                          </a:lnTo>
                          <a:lnTo>
                            <a:pt x="209" y="802"/>
                          </a:lnTo>
                          <a:lnTo>
                            <a:pt x="194" y="831"/>
                          </a:lnTo>
                          <a:lnTo>
                            <a:pt x="180" y="860"/>
                          </a:lnTo>
                          <a:lnTo>
                            <a:pt x="160" y="893"/>
                          </a:lnTo>
                          <a:lnTo>
                            <a:pt x="142" y="925"/>
                          </a:lnTo>
                          <a:lnTo>
                            <a:pt x="122" y="962"/>
                          </a:lnTo>
                          <a:lnTo>
                            <a:pt x="103" y="991"/>
                          </a:lnTo>
                          <a:lnTo>
                            <a:pt x="90" y="1010"/>
                          </a:lnTo>
                          <a:lnTo>
                            <a:pt x="74" y="1032"/>
                          </a:lnTo>
                          <a:lnTo>
                            <a:pt x="59" y="1051"/>
                          </a:lnTo>
                          <a:lnTo>
                            <a:pt x="41" y="1070"/>
                          </a:lnTo>
                          <a:lnTo>
                            <a:pt x="22" y="1089"/>
                          </a:lnTo>
                          <a:lnTo>
                            <a:pt x="0" y="1115"/>
                          </a:lnTo>
                          <a:lnTo>
                            <a:pt x="7" y="1084"/>
                          </a:lnTo>
                          <a:lnTo>
                            <a:pt x="15" y="1060"/>
                          </a:lnTo>
                          <a:lnTo>
                            <a:pt x="27" y="1033"/>
                          </a:lnTo>
                          <a:lnTo>
                            <a:pt x="41" y="1010"/>
                          </a:lnTo>
                          <a:lnTo>
                            <a:pt x="62" y="976"/>
                          </a:lnTo>
                          <a:lnTo>
                            <a:pt x="85" y="941"/>
                          </a:lnTo>
                          <a:lnTo>
                            <a:pt x="110" y="900"/>
                          </a:lnTo>
                          <a:lnTo>
                            <a:pt x="129" y="868"/>
                          </a:lnTo>
                          <a:lnTo>
                            <a:pt x="149" y="835"/>
                          </a:lnTo>
                          <a:lnTo>
                            <a:pt x="169" y="806"/>
                          </a:lnTo>
                          <a:lnTo>
                            <a:pt x="183" y="781"/>
                          </a:lnTo>
                          <a:lnTo>
                            <a:pt x="201" y="756"/>
                          </a:lnTo>
                          <a:lnTo>
                            <a:pt x="217" y="734"/>
                          </a:lnTo>
                          <a:lnTo>
                            <a:pt x="236" y="707"/>
                          </a:lnTo>
                          <a:lnTo>
                            <a:pt x="256" y="680"/>
                          </a:lnTo>
                          <a:lnTo>
                            <a:pt x="276" y="653"/>
                          </a:lnTo>
                          <a:lnTo>
                            <a:pt x="296" y="623"/>
                          </a:lnTo>
                          <a:lnTo>
                            <a:pt x="313" y="598"/>
                          </a:lnTo>
                          <a:lnTo>
                            <a:pt x="330" y="572"/>
                          </a:lnTo>
                          <a:lnTo>
                            <a:pt x="342" y="549"/>
                          </a:lnTo>
                          <a:lnTo>
                            <a:pt x="350" y="530"/>
                          </a:lnTo>
                          <a:lnTo>
                            <a:pt x="359" y="513"/>
                          </a:lnTo>
                          <a:lnTo>
                            <a:pt x="368" y="493"/>
                          </a:lnTo>
                          <a:lnTo>
                            <a:pt x="382" y="476"/>
                          </a:lnTo>
                          <a:lnTo>
                            <a:pt x="402" y="451"/>
                          </a:lnTo>
                          <a:lnTo>
                            <a:pt x="418" y="430"/>
                          </a:lnTo>
                          <a:lnTo>
                            <a:pt x="434" y="412"/>
                          </a:lnTo>
                          <a:lnTo>
                            <a:pt x="448" y="393"/>
                          </a:lnTo>
                          <a:lnTo>
                            <a:pt x="443" y="374"/>
                          </a:lnTo>
                          <a:lnTo>
                            <a:pt x="435" y="347"/>
                          </a:lnTo>
                          <a:lnTo>
                            <a:pt x="397" y="333"/>
                          </a:lnTo>
                          <a:lnTo>
                            <a:pt x="354" y="302"/>
                          </a:lnTo>
                          <a:lnTo>
                            <a:pt x="311" y="273"/>
                          </a:lnTo>
                          <a:lnTo>
                            <a:pt x="287" y="256"/>
                          </a:lnTo>
                          <a:lnTo>
                            <a:pt x="267" y="244"/>
                          </a:lnTo>
                          <a:lnTo>
                            <a:pt x="233" y="229"/>
                          </a:lnTo>
                          <a:lnTo>
                            <a:pt x="200" y="217"/>
                          </a:lnTo>
                          <a:lnTo>
                            <a:pt x="163" y="206"/>
                          </a:lnTo>
                          <a:lnTo>
                            <a:pt x="137" y="196"/>
                          </a:lnTo>
                          <a:lnTo>
                            <a:pt x="105" y="185"/>
                          </a:lnTo>
                          <a:lnTo>
                            <a:pt x="76" y="175"/>
                          </a:lnTo>
                          <a:lnTo>
                            <a:pt x="48" y="169"/>
                          </a:lnTo>
                          <a:lnTo>
                            <a:pt x="24" y="162"/>
                          </a:lnTo>
                          <a:lnTo>
                            <a:pt x="47" y="160"/>
                          </a:lnTo>
                          <a:lnTo>
                            <a:pt x="64" y="156"/>
                          </a:lnTo>
                          <a:lnTo>
                            <a:pt x="77" y="154"/>
                          </a:lnTo>
                          <a:lnTo>
                            <a:pt x="93" y="152"/>
                          </a:lnTo>
                          <a:lnTo>
                            <a:pt x="108" y="154"/>
                          </a:lnTo>
                          <a:lnTo>
                            <a:pt x="140" y="169"/>
                          </a:lnTo>
                          <a:lnTo>
                            <a:pt x="168" y="183"/>
                          </a:lnTo>
                          <a:lnTo>
                            <a:pt x="197" y="200"/>
                          </a:lnTo>
                          <a:lnTo>
                            <a:pt x="226" y="217"/>
                          </a:lnTo>
                          <a:lnTo>
                            <a:pt x="261" y="235"/>
                          </a:lnTo>
                          <a:lnTo>
                            <a:pt x="292" y="254"/>
                          </a:lnTo>
                          <a:lnTo>
                            <a:pt x="316" y="266"/>
                          </a:lnTo>
                          <a:lnTo>
                            <a:pt x="359" y="289"/>
                          </a:lnTo>
                          <a:lnTo>
                            <a:pt x="382" y="297"/>
                          </a:lnTo>
                          <a:lnTo>
                            <a:pt x="399" y="293"/>
                          </a:lnTo>
                          <a:lnTo>
                            <a:pt x="415" y="289"/>
                          </a:lnTo>
                          <a:lnTo>
                            <a:pt x="432" y="285"/>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2" name="Form 50">
                      <a:extLst>
                        <a:ext uri="{FF2B5EF4-FFF2-40B4-BE49-F238E27FC236}">
                          <a16:creationId xmlns:a16="http://schemas.microsoft.com/office/drawing/2014/main" id="{F52372B7-25E4-4EBD-AC10-8D9A0A253D0B}"/>
                        </a:ext>
                      </a:extLst>
                    </p:cNvPr>
                    <p:cNvSpPr>
                      <a:spLocks/>
                    </p:cNvSpPr>
                    <p:nvPr/>
                  </p:nvSpPr>
                  <p:spPr bwMode="ltGray">
                    <a:xfrm>
                      <a:off x="4692" y="2814"/>
                      <a:ext cx="121" cy="627"/>
                    </a:xfrm>
                    <a:custGeom>
                      <a:avLst/>
                      <a:gdLst>
                        <a:gd name="T0" fmla="*/ 65 w 121"/>
                        <a:gd name="T1" fmla="*/ 0 h 627"/>
                        <a:gd name="T2" fmla="*/ 78 w 121"/>
                        <a:gd name="T3" fmla="*/ 30 h 627"/>
                        <a:gd name="T4" fmla="*/ 89 w 121"/>
                        <a:gd name="T5" fmla="*/ 50 h 627"/>
                        <a:gd name="T6" fmla="*/ 109 w 121"/>
                        <a:gd name="T7" fmla="*/ 79 h 627"/>
                        <a:gd name="T8" fmla="*/ 113 w 121"/>
                        <a:gd name="T9" fmla="*/ 106 h 627"/>
                        <a:gd name="T10" fmla="*/ 118 w 121"/>
                        <a:gd name="T11" fmla="*/ 142 h 627"/>
                        <a:gd name="T12" fmla="*/ 118 w 121"/>
                        <a:gd name="T13" fmla="*/ 185 h 627"/>
                        <a:gd name="T14" fmla="*/ 120 w 121"/>
                        <a:gd name="T15" fmla="*/ 212 h 627"/>
                        <a:gd name="T16" fmla="*/ 118 w 121"/>
                        <a:gd name="T17" fmla="*/ 243 h 627"/>
                        <a:gd name="T18" fmla="*/ 113 w 121"/>
                        <a:gd name="T19" fmla="*/ 284 h 627"/>
                        <a:gd name="T20" fmla="*/ 109 w 121"/>
                        <a:gd name="T21" fmla="*/ 316 h 627"/>
                        <a:gd name="T22" fmla="*/ 100 w 121"/>
                        <a:gd name="T23" fmla="*/ 370 h 627"/>
                        <a:gd name="T24" fmla="*/ 92 w 121"/>
                        <a:gd name="T25" fmla="*/ 398 h 627"/>
                        <a:gd name="T26" fmla="*/ 77 w 121"/>
                        <a:gd name="T27" fmla="*/ 432 h 627"/>
                        <a:gd name="T28" fmla="*/ 57 w 121"/>
                        <a:gd name="T29" fmla="*/ 471 h 627"/>
                        <a:gd name="T30" fmla="*/ 41 w 121"/>
                        <a:gd name="T31" fmla="*/ 506 h 627"/>
                        <a:gd name="T32" fmla="*/ 24 w 121"/>
                        <a:gd name="T33" fmla="*/ 540 h 627"/>
                        <a:gd name="T34" fmla="*/ 10 w 121"/>
                        <a:gd name="T35" fmla="*/ 569 h 627"/>
                        <a:gd name="T36" fmla="*/ 0 w 121"/>
                        <a:gd name="T37" fmla="*/ 626 h 627"/>
                        <a:gd name="T38" fmla="*/ 6 w 121"/>
                        <a:gd name="T39" fmla="*/ 569 h 627"/>
                        <a:gd name="T40" fmla="*/ 10 w 121"/>
                        <a:gd name="T41" fmla="*/ 529 h 627"/>
                        <a:gd name="T42" fmla="*/ 13 w 121"/>
                        <a:gd name="T43" fmla="*/ 492 h 627"/>
                        <a:gd name="T44" fmla="*/ 16 w 121"/>
                        <a:gd name="T45" fmla="*/ 454 h 627"/>
                        <a:gd name="T46" fmla="*/ 22 w 121"/>
                        <a:gd name="T47" fmla="*/ 405 h 627"/>
                        <a:gd name="T48" fmla="*/ 31 w 121"/>
                        <a:gd name="T49" fmla="*/ 370 h 627"/>
                        <a:gd name="T50" fmla="*/ 41 w 121"/>
                        <a:gd name="T51" fmla="*/ 336 h 627"/>
                        <a:gd name="T52" fmla="*/ 50 w 121"/>
                        <a:gd name="T53" fmla="*/ 303 h 627"/>
                        <a:gd name="T54" fmla="*/ 57 w 121"/>
                        <a:gd name="T55" fmla="*/ 270 h 627"/>
                        <a:gd name="T56" fmla="*/ 65 w 121"/>
                        <a:gd name="T57" fmla="*/ 235 h 627"/>
                        <a:gd name="T58" fmla="*/ 69 w 121"/>
                        <a:gd name="T59" fmla="*/ 200 h 627"/>
                        <a:gd name="T60" fmla="*/ 72 w 121"/>
                        <a:gd name="T61" fmla="*/ 171 h 627"/>
                        <a:gd name="T62" fmla="*/ 75 w 121"/>
                        <a:gd name="T63" fmla="*/ 137 h 627"/>
                        <a:gd name="T64" fmla="*/ 75 w 121"/>
                        <a:gd name="T65" fmla="*/ 98 h 627"/>
                        <a:gd name="T66" fmla="*/ 75 w 121"/>
                        <a:gd name="T67" fmla="*/ 50 h 627"/>
                        <a:gd name="T68" fmla="*/ 71 w 121"/>
                        <a:gd name="T69" fmla="*/ 28 h 627"/>
                        <a:gd name="T70" fmla="*/ 65 w 121"/>
                        <a:gd name="T71" fmla="*/ 0 h 6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1"/>
                        <a:gd name="T109" fmla="*/ 0 h 627"/>
                        <a:gd name="T110" fmla="*/ 0 w 121"/>
                        <a:gd name="T111" fmla="*/ 0 h 6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1" h="627">
                          <a:moveTo>
                            <a:pt x="65" y="0"/>
                          </a:moveTo>
                          <a:lnTo>
                            <a:pt x="78" y="30"/>
                          </a:lnTo>
                          <a:lnTo>
                            <a:pt x="89" y="50"/>
                          </a:lnTo>
                          <a:lnTo>
                            <a:pt x="109" y="79"/>
                          </a:lnTo>
                          <a:lnTo>
                            <a:pt x="113" y="106"/>
                          </a:lnTo>
                          <a:lnTo>
                            <a:pt x="118" y="142"/>
                          </a:lnTo>
                          <a:lnTo>
                            <a:pt x="118" y="185"/>
                          </a:lnTo>
                          <a:lnTo>
                            <a:pt x="120" y="212"/>
                          </a:lnTo>
                          <a:lnTo>
                            <a:pt x="118" y="243"/>
                          </a:lnTo>
                          <a:lnTo>
                            <a:pt x="113" y="284"/>
                          </a:lnTo>
                          <a:lnTo>
                            <a:pt x="109" y="316"/>
                          </a:lnTo>
                          <a:lnTo>
                            <a:pt x="100" y="370"/>
                          </a:lnTo>
                          <a:lnTo>
                            <a:pt x="92" y="398"/>
                          </a:lnTo>
                          <a:lnTo>
                            <a:pt x="77" y="432"/>
                          </a:lnTo>
                          <a:lnTo>
                            <a:pt x="57" y="471"/>
                          </a:lnTo>
                          <a:lnTo>
                            <a:pt x="41" y="506"/>
                          </a:lnTo>
                          <a:lnTo>
                            <a:pt x="24" y="540"/>
                          </a:lnTo>
                          <a:lnTo>
                            <a:pt x="10" y="569"/>
                          </a:lnTo>
                          <a:lnTo>
                            <a:pt x="0" y="626"/>
                          </a:lnTo>
                          <a:lnTo>
                            <a:pt x="6" y="569"/>
                          </a:lnTo>
                          <a:lnTo>
                            <a:pt x="10" y="529"/>
                          </a:lnTo>
                          <a:lnTo>
                            <a:pt x="13" y="492"/>
                          </a:lnTo>
                          <a:lnTo>
                            <a:pt x="16" y="454"/>
                          </a:lnTo>
                          <a:lnTo>
                            <a:pt x="22" y="405"/>
                          </a:lnTo>
                          <a:lnTo>
                            <a:pt x="31" y="370"/>
                          </a:lnTo>
                          <a:lnTo>
                            <a:pt x="41" y="336"/>
                          </a:lnTo>
                          <a:lnTo>
                            <a:pt x="50" y="303"/>
                          </a:lnTo>
                          <a:lnTo>
                            <a:pt x="57" y="270"/>
                          </a:lnTo>
                          <a:lnTo>
                            <a:pt x="65" y="235"/>
                          </a:lnTo>
                          <a:lnTo>
                            <a:pt x="69" y="200"/>
                          </a:lnTo>
                          <a:lnTo>
                            <a:pt x="72" y="171"/>
                          </a:lnTo>
                          <a:lnTo>
                            <a:pt x="75" y="137"/>
                          </a:lnTo>
                          <a:lnTo>
                            <a:pt x="75" y="98"/>
                          </a:lnTo>
                          <a:lnTo>
                            <a:pt x="75" y="50"/>
                          </a:lnTo>
                          <a:lnTo>
                            <a:pt x="71" y="28"/>
                          </a:lnTo>
                          <a:lnTo>
                            <a:pt x="65" y="0"/>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 name="Form 51">
                      <a:extLst>
                        <a:ext uri="{FF2B5EF4-FFF2-40B4-BE49-F238E27FC236}">
                          <a16:creationId xmlns:a16="http://schemas.microsoft.com/office/drawing/2014/main" id="{F34133ED-BF1D-4A84-8002-9C5611A17051}"/>
                        </a:ext>
                      </a:extLst>
                    </p:cNvPr>
                    <p:cNvSpPr>
                      <a:spLocks/>
                    </p:cNvSpPr>
                    <p:nvPr/>
                  </p:nvSpPr>
                  <p:spPr bwMode="ltGray">
                    <a:xfrm>
                      <a:off x="4104" y="2469"/>
                      <a:ext cx="538" cy="159"/>
                    </a:xfrm>
                    <a:custGeom>
                      <a:avLst/>
                      <a:gdLst>
                        <a:gd name="T0" fmla="*/ 537 w 538"/>
                        <a:gd name="T1" fmla="*/ 158 h 159"/>
                        <a:gd name="T2" fmla="*/ 527 w 538"/>
                        <a:gd name="T3" fmla="*/ 131 h 159"/>
                        <a:gd name="T4" fmla="*/ 515 w 538"/>
                        <a:gd name="T5" fmla="*/ 105 h 159"/>
                        <a:gd name="T6" fmla="*/ 506 w 538"/>
                        <a:gd name="T7" fmla="*/ 102 h 159"/>
                        <a:gd name="T8" fmla="*/ 484 w 538"/>
                        <a:gd name="T9" fmla="*/ 94 h 159"/>
                        <a:gd name="T10" fmla="*/ 463 w 538"/>
                        <a:gd name="T11" fmla="*/ 88 h 159"/>
                        <a:gd name="T12" fmla="*/ 443 w 538"/>
                        <a:gd name="T13" fmla="*/ 94 h 159"/>
                        <a:gd name="T14" fmla="*/ 419 w 538"/>
                        <a:gd name="T15" fmla="*/ 98 h 159"/>
                        <a:gd name="T16" fmla="*/ 390 w 538"/>
                        <a:gd name="T17" fmla="*/ 86 h 159"/>
                        <a:gd name="T18" fmla="*/ 353 w 538"/>
                        <a:gd name="T19" fmla="*/ 73 h 159"/>
                        <a:gd name="T20" fmla="*/ 318 w 538"/>
                        <a:gd name="T21" fmla="*/ 59 h 159"/>
                        <a:gd name="T22" fmla="*/ 293 w 538"/>
                        <a:gd name="T23" fmla="*/ 52 h 159"/>
                        <a:gd name="T24" fmla="*/ 253 w 538"/>
                        <a:gd name="T25" fmla="*/ 40 h 159"/>
                        <a:gd name="T26" fmla="*/ 214 w 538"/>
                        <a:gd name="T27" fmla="*/ 26 h 159"/>
                        <a:gd name="T28" fmla="*/ 174 w 538"/>
                        <a:gd name="T29" fmla="*/ 15 h 159"/>
                        <a:gd name="T30" fmla="*/ 134 w 538"/>
                        <a:gd name="T31" fmla="*/ 5 h 159"/>
                        <a:gd name="T32" fmla="*/ 90 w 538"/>
                        <a:gd name="T33" fmla="*/ 1 h 159"/>
                        <a:gd name="T34" fmla="*/ 50 w 538"/>
                        <a:gd name="T35" fmla="*/ 0 h 159"/>
                        <a:gd name="T36" fmla="*/ 39 w 538"/>
                        <a:gd name="T37" fmla="*/ 3 h 159"/>
                        <a:gd name="T38" fmla="*/ 24 w 538"/>
                        <a:gd name="T39" fmla="*/ 13 h 159"/>
                        <a:gd name="T40" fmla="*/ 10 w 538"/>
                        <a:gd name="T41" fmla="*/ 25 h 159"/>
                        <a:gd name="T42" fmla="*/ 0 w 538"/>
                        <a:gd name="T43" fmla="*/ 34 h 159"/>
                        <a:gd name="T44" fmla="*/ 18 w 538"/>
                        <a:gd name="T45" fmla="*/ 36 h 159"/>
                        <a:gd name="T46" fmla="*/ 39 w 538"/>
                        <a:gd name="T47" fmla="*/ 38 h 159"/>
                        <a:gd name="T48" fmla="*/ 59 w 538"/>
                        <a:gd name="T49" fmla="*/ 40 h 159"/>
                        <a:gd name="T50" fmla="*/ 74 w 538"/>
                        <a:gd name="T51" fmla="*/ 38 h 159"/>
                        <a:gd name="T52" fmla="*/ 94 w 538"/>
                        <a:gd name="T53" fmla="*/ 36 h 159"/>
                        <a:gd name="T54" fmla="*/ 123 w 538"/>
                        <a:gd name="T55" fmla="*/ 34 h 159"/>
                        <a:gd name="T56" fmla="*/ 162 w 538"/>
                        <a:gd name="T57" fmla="*/ 36 h 159"/>
                        <a:gd name="T58" fmla="*/ 195 w 538"/>
                        <a:gd name="T59" fmla="*/ 40 h 159"/>
                        <a:gd name="T60" fmla="*/ 226 w 538"/>
                        <a:gd name="T61" fmla="*/ 46 h 159"/>
                        <a:gd name="T62" fmla="*/ 257 w 538"/>
                        <a:gd name="T63" fmla="*/ 52 h 159"/>
                        <a:gd name="T64" fmla="*/ 289 w 538"/>
                        <a:gd name="T65" fmla="*/ 53 h 159"/>
                        <a:gd name="T66" fmla="*/ 315 w 538"/>
                        <a:gd name="T67" fmla="*/ 63 h 159"/>
                        <a:gd name="T68" fmla="*/ 342 w 538"/>
                        <a:gd name="T69" fmla="*/ 75 h 159"/>
                        <a:gd name="T70" fmla="*/ 367 w 538"/>
                        <a:gd name="T71" fmla="*/ 88 h 159"/>
                        <a:gd name="T72" fmla="*/ 396 w 538"/>
                        <a:gd name="T73" fmla="*/ 102 h 159"/>
                        <a:gd name="T74" fmla="*/ 408 w 538"/>
                        <a:gd name="T75" fmla="*/ 104 h 159"/>
                        <a:gd name="T76" fmla="*/ 422 w 538"/>
                        <a:gd name="T77" fmla="*/ 102 h 159"/>
                        <a:gd name="T78" fmla="*/ 442 w 538"/>
                        <a:gd name="T79" fmla="*/ 111 h 159"/>
                        <a:gd name="T80" fmla="*/ 463 w 538"/>
                        <a:gd name="T81" fmla="*/ 121 h 159"/>
                        <a:gd name="T82" fmla="*/ 483 w 538"/>
                        <a:gd name="T83" fmla="*/ 131 h 159"/>
                        <a:gd name="T84" fmla="*/ 510 w 538"/>
                        <a:gd name="T85" fmla="*/ 144 h 159"/>
                        <a:gd name="T86" fmla="*/ 527 w 538"/>
                        <a:gd name="T87" fmla="*/ 152 h 159"/>
                        <a:gd name="T88" fmla="*/ 537 w 538"/>
                        <a:gd name="T89" fmla="*/ 158 h 1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8"/>
                        <a:gd name="T136" fmla="*/ 0 h 159"/>
                        <a:gd name="T137" fmla="*/ 0 w 538"/>
                        <a:gd name="T138" fmla="*/ 0 h 1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8" h="159">
                          <a:moveTo>
                            <a:pt x="537" y="158"/>
                          </a:moveTo>
                          <a:lnTo>
                            <a:pt x="527" y="131"/>
                          </a:lnTo>
                          <a:lnTo>
                            <a:pt x="515" y="105"/>
                          </a:lnTo>
                          <a:lnTo>
                            <a:pt x="506" y="102"/>
                          </a:lnTo>
                          <a:lnTo>
                            <a:pt x="484" y="94"/>
                          </a:lnTo>
                          <a:lnTo>
                            <a:pt x="463" y="88"/>
                          </a:lnTo>
                          <a:lnTo>
                            <a:pt x="443" y="94"/>
                          </a:lnTo>
                          <a:lnTo>
                            <a:pt x="419" y="98"/>
                          </a:lnTo>
                          <a:lnTo>
                            <a:pt x="390" y="86"/>
                          </a:lnTo>
                          <a:lnTo>
                            <a:pt x="353" y="73"/>
                          </a:lnTo>
                          <a:lnTo>
                            <a:pt x="318" y="59"/>
                          </a:lnTo>
                          <a:lnTo>
                            <a:pt x="293" y="52"/>
                          </a:lnTo>
                          <a:lnTo>
                            <a:pt x="253" y="40"/>
                          </a:lnTo>
                          <a:lnTo>
                            <a:pt x="214" y="26"/>
                          </a:lnTo>
                          <a:lnTo>
                            <a:pt x="174" y="15"/>
                          </a:lnTo>
                          <a:lnTo>
                            <a:pt x="134" y="5"/>
                          </a:lnTo>
                          <a:lnTo>
                            <a:pt x="90" y="1"/>
                          </a:lnTo>
                          <a:lnTo>
                            <a:pt x="50" y="0"/>
                          </a:lnTo>
                          <a:lnTo>
                            <a:pt x="39" y="3"/>
                          </a:lnTo>
                          <a:lnTo>
                            <a:pt x="24" y="13"/>
                          </a:lnTo>
                          <a:lnTo>
                            <a:pt x="10" y="25"/>
                          </a:lnTo>
                          <a:lnTo>
                            <a:pt x="0" y="34"/>
                          </a:lnTo>
                          <a:lnTo>
                            <a:pt x="18" y="36"/>
                          </a:lnTo>
                          <a:lnTo>
                            <a:pt x="39" y="38"/>
                          </a:lnTo>
                          <a:lnTo>
                            <a:pt x="59" y="40"/>
                          </a:lnTo>
                          <a:lnTo>
                            <a:pt x="74" y="38"/>
                          </a:lnTo>
                          <a:lnTo>
                            <a:pt x="94" y="36"/>
                          </a:lnTo>
                          <a:lnTo>
                            <a:pt x="123" y="34"/>
                          </a:lnTo>
                          <a:lnTo>
                            <a:pt x="162" y="36"/>
                          </a:lnTo>
                          <a:lnTo>
                            <a:pt x="195" y="40"/>
                          </a:lnTo>
                          <a:lnTo>
                            <a:pt x="226" y="46"/>
                          </a:lnTo>
                          <a:lnTo>
                            <a:pt x="257" y="52"/>
                          </a:lnTo>
                          <a:lnTo>
                            <a:pt x="289" y="53"/>
                          </a:lnTo>
                          <a:lnTo>
                            <a:pt x="315" y="63"/>
                          </a:lnTo>
                          <a:lnTo>
                            <a:pt x="342" y="75"/>
                          </a:lnTo>
                          <a:lnTo>
                            <a:pt x="367" y="88"/>
                          </a:lnTo>
                          <a:lnTo>
                            <a:pt x="396" y="102"/>
                          </a:lnTo>
                          <a:lnTo>
                            <a:pt x="408" y="104"/>
                          </a:lnTo>
                          <a:lnTo>
                            <a:pt x="422" y="102"/>
                          </a:lnTo>
                          <a:lnTo>
                            <a:pt x="442" y="111"/>
                          </a:lnTo>
                          <a:lnTo>
                            <a:pt x="463" y="121"/>
                          </a:lnTo>
                          <a:lnTo>
                            <a:pt x="483" y="131"/>
                          </a:lnTo>
                          <a:lnTo>
                            <a:pt x="510" y="144"/>
                          </a:lnTo>
                          <a:lnTo>
                            <a:pt x="527" y="152"/>
                          </a:lnTo>
                          <a:lnTo>
                            <a:pt x="537" y="158"/>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4" name="Form 52">
                      <a:extLst>
                        <a:ext uri="{FF2B5EF4-FFF2-40B4-BE49-F238E27FC236}">
                          <a16:creationId xmlns:a16="http://schemas.microsoft.com/office/drawing/2014/main" id="{28ECDBAD-E14B-4140-9A17-C1C339D33B63}"/>
                        </a:ext>
                      </a:extLst>
                    </p:cNvPr>
                    <p:cNvSpPr>
                      <a:spLocks/>
                    </p:cNvSpPr>
                    <p:nvPr/>
                  </p:nvSpPr>
                  <p:spPr bwMode="ltGray">
                    <a:xfrm>
                      <a:off x="4080" y="2563"/>
                      <a:ext cx="558" cy="67"/>
                    </a:xfrm>
                    <a:custGeom>
                      <a:avLst/>
                      <a:gdLst>
                        <a:gd name="T0" fmla="*/ 557 w 558"/>
                        <a:gd name="T1" fmla="*/ 66 h 67"/>
                        <a:gd name="T2" fmla="*/ 543 w 558"/>
                        <a:gd name="T3" fmla="*/ 60 h 67"/>
                        <a:gd name="T4" fmla="*/ 527 w 558"/>
                        <a:gd name="T5" fmla="*/ 52 h 67"/>
                        <a:gd name="T6" fmla="*/ 509 w 558"/>
                        <a:gd name="T7" fmla="*/ 46 h 67"/>
                        <a:gd name="T8" fmla="*/ 494 w 558"/>
                        <a:gd name="T9" fmla="*/ 40 h 67"/>
                        <a:gd name="T10" fmla="*/ 472 w 558"/>
                        <a:gd name="T11" fmla="*/ 33 h 67"/>
                        <a:gd name="T12" fmla="*/ 448 w 558"/>
                        <a:gd name="T13" fmla="*/ 21 h 67"/>
                        <a:gd name="T14" fmla="*/ 426 w 558"/>
                        <a:gd name="T15" fmla="*/ 9 h 67"/>
                        <a:gd name="T16" fmla="*/ 405 w 558"/>
                        <a:gd name="T17" fmla="*/ 9 h 67"/>
                        <a:gd name="T18" fmla="*/ 382 w 558"/>
                        <a:gd name="T19" fmla="*/ 13 h 67"/>
                        <a:gd name="T20" fmla="*/ 350 w 558"/>
                        <a:gd name="T21" fmla="*/ 17 h 67"/>
                        <a:gd name="T22" fmla="*/ 336 w 558"/>
                        <a:gd name="T23" fmla="*/ 17 h 67"/>
                        <a:gd name="T24" fmla="*/ 295 w 558"/>
                        <a:gd name="T25" fmla="*/ 11 h 67"/>
                        <a:gd name="T26" fmla="*/ 249 w 558"/>
                        <a:gd name="T27" fmla="*/ 5 h 67"/>
                        <a:gd name="T28" fmla="*/ 218 w 558"/>
                        <a:gd name="T29" fmla="*/ 1 h 67"/>
                        <a:gd name="T30" fmla="*/ 180 w 558"/>
                        <a:gd name="T31" fmla="*/ 0 h 67"/>
                        <a:gd name="T32" fmla="*/ 139 w 558"/>
                        <a:gd name="T33" fmla="*/ 1 h 67"/>
                        <a:gd name="T34" fmla="*/ 116 w 558"/>
                        <a:gd name="T35" fmla="*/ 5 h 67"/>
                        <a:gd name="T36" fmla="*/ 85 w 558"/>
                        <a:gd name="T37" fmla="*/ 7 h 67"/>
                        <a:gd name="T38" fmla="*/ 59 w 558"/>
                        <a:gd name="T39" fmla="*/ 11 h 67"/>
                        <a:gd name="T40" fmla="*/ 30 w 558"/>
                        <a:gd name="T41" fmla="*/ 15 h 67"/>
                        <a:gd name="T42" fmla="*/ 27 w 558"/>
                        <a:gd name="T43" fmla="*/ 29 h 67"/>
                        <a:gd name="T44" fmla="*/ 21 w 558"/>
                        <a:gd name="T45" fmla="*/ 38 h 67"/>
                        <a:gd name="T46" fmla="*/ 13 w 558"/>
                        <a:gd name="T47" fmla="*/ 50 h 67"/>
                        <a:gd name="T48" fmla="*/ 0 w 558"/>
                        <a:gd name="T49" fmla="*/ 58 h 67"/>
                        <a:gd name="T50" fmla="*/ 22 w 558"/>
                        <a:gd name="T51" fmla="*/ 52 h 67"/>
                        <a:gd name="T52" fmla="*/ 48 w 558"/>
                        <a:gd name="T53" fmla="*/ 48 h 67"/>
                        <a:gd name="T54" fmla="*/ 70 w 558"/>
                        <a:gd name="T55" fmla="*/ 42 h 67"/>
                        <a:gd name="T56" fmla="*/ 94 w 558"/>
                        <a:gd name="T57" fmla="*/ 38 h 67"/>
                        <a:gd name="T58" fmla="*/ 119 w 558"/>
                        <a:gd name="T59" fmla="*/ 34 h 67"/>
                        <a:gd name="T60" fmla="*/ 159 w 558"/>
                        <a:gd name="T61" fmla="*/ 33 h 67"/>
                        <a:gd name="T62" fmla="*/ 203 w 558"/>
                        <a:gd name="T63" fmla="*/ 29 h 67"/>
                        <a:gd name="T64" fmla="*/ 250 w 558"/>
                        <a:gd name="T65" fmla="*/ 27 h 67"/>
                        <a:gd name="T66" fmla="*/ 299 w 558"/>
                        <a:gd name="T67" fmla="*/ 23 h 67"/>
                        <a:gd name="T68" fmla="*/ 344 w 558"/>
                        <a:gd name="T69" fmla="*/ 21 h 67"/>
                        <a:gd name="T70" fmla="*/ 382 w 558"/>
                        <a:gd name="T71" fmla="*/ 25 h 67"/>
                        <a:gd name="T72" fmla="*/ 410 w 558"/>
                        <a:gd name="T73" fmla="*/ 33 h 67"/>
                        <a:gd name="T74" fmla="*/ 439 w 558"/>
                        <a:gd name="T75" fmla="*/ 40 h 67"/>
                        <a:gd name="T76" fmla="*/ 469 w 558"/>
                        <a:gd name="T77" fmla="*/ 48 h 67"/>
                        <a:gd name="T78" fmla="*/ 503 w 558"/>
                        <a:gd name="T79" fmla="*/ 58 h 67"/>
                        <a:gd name="T80" fmla="*/ 529 w 558"/>
                        <a:gd name="T81" fmla="*/ 62 h 67"/>
                        <a:gd name="T82" fmla="*/ 557 w 558"/>
                        <a:gd name="T83" fmla="*/ 66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8"/>
                        <a:gd name="T127" fmla="*/ 0 h 67"/>
                        <a:gd name="T128" fmla="*/ 0 w 558"/>
                        <a:gd name="T129" fmla="*/ 0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8" h="67">
                          <a:moveTo>
                            <a:pt x="557" y="66"/>
                          </a:moveTo>
                          <a:lnTo>
                            <a:pt x="543" y="60"/>
                          </a:lnTo>
                          <a:lnTo>
                            <a:pt x="527" y="52"/>
                          </a:lnTo>
                          <a:lnTo>
                            <a:pt x="509" y="46"/>
                          </a:lnTo>
                          <a:lnTo>
                            <a:pt x="494" y="40"/>
                          </a:lnTo>
                          <a:lnTo>
                            <a:pt x="472" y="33"/>
                          </a:lnTo>
                          <a:lnTo>
                            <a:pt x="448" y="21"/>
                          </a:lnTo>
                          <a:lnTo>
                            <a:pt x="426" y="9"/>
                          </a:lnTo>
                          <a:lnTo>
                            <a:pt x="405" y="9"/>
                          </a:lnTo>
                          <a:lnTo>
                            <a:pt x="382" y="13"/>
                          </a:lnTo>
                          <a:lnTo>
                            <a:pt x="350" y="17"/>
                          </a:lnTo>
                          <a:lnTo>
                            <a:pt x="336" y="17"/>
                          </a:lnTo>
                          <a:lnTo>
                            <a:pt x="295" y="11"/>
                          </a:lnTo>
                          <a:lnTo>
                            <a:pt x="249" y="5"/>
                          </a:lnTo>
                          <a:lnTo>
                            <a:pt x="218" y="1"/>
                          </a:lnTo>
                          <a:lnTo>
                            <a:pt x="180" y="0"/>
                          </a:lnTo>
                          <a:lnTo>
                            <a:pt x="139" y="1"/>
                          </a:lnTo>
                          <a:lnTo>
                            <a:pt x="116" y="5"/>
                          </a:lnTo>
                          <a:lnTo>
                            <a:pt x="85" y="7"/>
                          </a:lnTo>
                          <a:lnTo>
                            <a:pt x="59" y="11"/>
                          </a:lnTo>
                          <a:lnTo>
                            <a:pt x="30" y="15"/>
                          </a:lnTo>
                          <a:lnTo>
                            <a:pt x="27" y="29"/>
                          </a:lnTo>
                          <a:lnTo>
                            <a:pt x="21" y="38"/>
                          </a:lnTo>
                          <a:lnTo>
                            <a:pt x="13" y="50"/>
                          </a:lnTo>
                          <a:lnTo>
                            <a:pt x="0" y="58"/>
                          </a:lnTo>
                          <a:lnTo>
                            <a:pt x="22" y="52"/>
                          </a:lnTo>
                          <a:lnTo>
                            <a:pt x="48" y="48"/>
                          </a:lnTo>
                          <a:lnTo>
                            <a:pt x="70" y="42"/>
                          </a:lnTo>
                          <a:lnTo>
                            <a:pt x="94" y="38"/>
                          </a:lnTo>
                          <a:lnTo>
                            <a:pt x="119" y="34"/>
                          </a:lnTo>
                          <a:lnTo>
                            <a:pt x="159" y="33"/>
                          </a:lnTo>
                          <a:lnTo>
                            <a:pt x="203" y="29"/>
                          </a:lnTo>
                          <a:lnTo>
                            <a:pt x="250" y="27"/>
                          </a:lnTo>
                          <a:lnTo>
                            <a:pt x="299" y="23"/>
                          </a:lnTo>
                          <a:lnTo>
                            <a:pt x="344" y="21"/>
                          </a:lnTo>
                          <a:lnTo>
                            <a:pt x="382" y="25"/>
                          </a:lnTo>
                          <a:lnTo>
                            <a:pt x="410" y="33"/>
                          </a:lnTo>
                          <a:lnTo>
                            <a:pt x="439" y="40"/>
                          </a:lnTo>
                          <a:lnTo>
                            <a:pt x="469" y="48"/>
                          </a:lnTo>
                          <a:lnTo>
                            <a:pt x="503" y="58"/>
                          </a:lnTo>
                          <a:lnTo>
                            <a:pt x="529" y="62"/>
                          </a:lnTo>
                          <a:lnTo>
                            <a:pt x="557" y="66"/>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grpSp>
          <p:sp>
            <p:nvSpPr>
              <p:cNvPr id="14" name="Form 42">
                <a:extLst>
                  <a:ext uri="{FF2B5EF4-FFF2-40B4-BE49-F238E27FC236}">
                    <a16:creationId xmlns:a16="http://schemas.microsoft.com/office/drawing/2014/main" id="{F84EC892-7C98-463E-B5B5-B1AE33AFE6AD}"/>
                  </a:ext>
                </a:extLst>
              </p:cNvPr>
              <p:cNvSpPr>
                <a:spLocks/>
              </p:cNvSpPr>
              <p:nvPr/>
            </p:nvSpPr>
            <p:spPr bwMode="ltGray">
              <a:xfrm>
                <a:off x="5284" y="2832"/>
                <a:ext cx="497" cy="783"/>
              </a:xfrm>
              <a:custGeom>
                <a:avLst/>
                <a:gdLst>
                  <a:gd name="T0" fmla="*/ 294 w 497"/>
                  <a:gd name="T1" fmla="*/ 246 h 783"/>
                  <a:gd name="T2" fmla="*/ 279 w 497"/>
                  <a:gd name="T3" fmla="*/ 271 h 783"/>
                  <a:gd name="T4" fmla="*/ 190 w 497"/>
                  <a:gd name="T5" fmla="*/ 229 h 783"/>
                  <a:gd name="T6" fmla="*/ 99 w 497"/>
                  <a:gd name="T7" fmla="*/ 163 h 783"/>
                  <a:gd name="T8" fmla="*/ 59 w 497"/>
                  <a:gd name="T9" fmla="*/ 92 h 783"/>
                  <a:gd name="T10" fmla="*/ 82 w 497"/>
                  <a:gd name="T11" fmla="*/ 154 h 783"/>
                  <a:gd name="T12" fmla="*/ 152 w 497"/>
                  <a:gd name="T13" fmla="*/ 218 h 783"/>
                  <a:gd name="T14" fmla="*/ 228 w 497"/>
                  <a:gd name="T15" fmla="*/ 278 h 783"/>
                  <a:gd name="T16" fmla="*/ 303 w 497"/>
                  <a:gd name="T17" fmla="*/ 319 h 783"/>
                  <a:gd name="T18" fmla="*/ 272 w 497"/>
                  <a:gd name="T19" fmla="*/ 356 h 783"/>
                  <a:gd name="T20" fmla="*/ 205 w 497"/>
                  <a:gd name="T21" fmla="*/ 363 h 783"/>
                  <a:gd name="T22" fmla="*/ 118 w 497"/>
                  <a:gd name="T23" fmla="*/ 376 h 783"/>
                  <a:gd name="T24" fmla="*/ 48 w 497"/>
                  <a:gd name="T25" fmla="*/ 410 h 783"/>
                  <a:gd name="T26" fmla="*/ 24 w 497"/>
                  <a:gd name="T27" fmla="*/ 431 h 783"/>
                  <a:gd name="T28" fmla="*/ 96 w 497"/>
                  <a:gd name="T29" fmla="*/ 410 h 783"/>
                  <a:gd name="T30" fmla="*/ 192 w 497"/>
                  <a:gd name="T31" fmla="*/ 399 h 783"/>
                  <a:gd name="T32" fmla="*/ 281 w 497"/>
                  <a:gd name="T33" fmla="*/ 391 h 783"/>
                  <a:gd name="T34" fmla="*/ 329 w 497"/>
                  <a:gd name="T35" fmla="*/ 408 h 783"/>
                  <a:gd name="T36" fmla="*/ 320 w 497"/>
                  <a:gd name="T37" fmla="*/ 499 h 783"/>
                  <a:gd name="T38" fmla="*/ 321 w 497"/>
                  <a:gd name="T39" fmla="*/ 616 h 783"/>
                  <a:gd name="T40" fmla="*/ 349 w 497"/>
                  <a:gd name="T41" fmla="*/ 710 h 783"/>
                  <a:gd name="T42" fmla="*/ 409 w 497"/>
                  <a:gd name="T43" fmla="*/ 782 h 783"/>
                  <a:gd name="T44" fmla="*/ 401 w 497"/>
                  <a:gd name="T45" fmla="*/ 695 h 783"/>
                  <a:gd name="T46" fmla="*/ 381 w 497"/>
                  <a:gd name="T47" fmla="*/ 600 h 783"/>
                  <a:gd name="T48" fmla="*/ 369 w 497"/>
                  <a:gd name="T49" fmla="*/ 478 h 783"/>
                  <a:gd name="T50" fmla="*/ 375 w 497"/>
                  <a:gd name="T51" fmla="*/ 397 h 783"/>
                  <a:gd name="T52" fmla="*/ 405 w 497"/>
                  <a:gd name="T53" fmla="*/ 444 h 783"/>
                  <a:gd name="T54" fmla="*/ 421 w 497"/>
                  <a:gd name="T55" fmla="*/ 547 h 783"/>
                  <a:gd name="T56" fmla="*/ 435 w 497"/>
                  <a:gd name="T57" fmla="*/ 653 h 783"/>
                  <a:gd name="T58" fmla="*/ 476 w 497"/>
                  <a:gd name="T59" fmla="*/ 731 h 783"/>
                  <a:gd name="T60" fmla="*/ 491 w 497"/>
                  <a:gd name="T61" fmla="*/ 731 h 783"/>
                  <a:gd name="T62" fmla="*/ 491 w 497"/>
                  <a:gd name="T63" fmla="*/ 651 h 783"/>
                  <a:gd name="T64" fmla="*/ 463 w 497"/>
                  <a:gd name="T65" fmla="*/ 576 h 783"/>
                  <a:gd name="T66" fmla="*/ 431 w 497"/>
                  <a:gd name="T67" fmla="*/ 480 h 783"/>
                  <a:gd name="T68" fmla="*/ 416 w 497"/>
                  <a:gd name="T69" fmla="*/ 410 h 783"/>
                  <a:gd name="T70" fmla="*/ 445 w 497"/>
                  <a:gd name="T71" fmla="*/ 364 h 783"/>
                  <a:gd name="T72" fmla="*/ 491 w 497"/>
                  <a:gd name="T73" fmla="*/ 370 h 783"/>
                  <a:gd name="T74" fmla="*/ 491 w 497"/>
                  <a:gd name="T75" fmla="*/ 370 h 783"/>
                  <a:gd name="T76" fmla="*/ 491 w 497"/>
                  <a:gd name="T77" fmla="*/ 370 h 783"/>
                  <a:gd name="T78" fmla="*/ 491 w 497"/>
                  <a:gd name="T79" fmla="*/ 370 h 783"/>
                  <a:gd name="T80" fmla="*/ 491 w 497"/>
                  <a:gd name="T81" fmla="*/ 370 h 783"/>
                  <a:gd name="T82" fmla="*/ 491 w 497"/>
                  <a:gd name="T83" fmla="*/ 370 h 783"/>
                  <a:gd name="T84" fmla="*/ 470 w 497"/>
                  <a:gd name="T85" fmla="*/ 323 h 783"/>
                  <a:gd name="T86" fmla="*/ 470 w 497"/>
                  <a:gd name="T87" fmla="*/ 278 h 783"/>
                  <a:gd name="T88" fmla="*/ 491 w 497"/>
                  <a:gd name="T89" fmla="*/ 210 h 783"/>
                  <a:gd name="T90" fmla="*/ 491 w 497"/>
                  <a:gd name="T91" fmla="*/ 210 h 783"/>
                  <a:gd name="T92" fmla="*/ 491 w 497"/>
                  <a:gd name="T93" fmla="*/ 210 h 783"/>
                  <a:gd name="T94" fmla="*/ 491 w 497"/>
                  <a:gd name="T95" fmla="*/ 210 h 783"/>
                  <a:gd name="T96" fmla="*/ 450 w 497"/>
                  <a:gd name="T97" fmla="*/ 245 h 783"/>
                  <a:gd name="T98" fmla="*/ 396 w 497"/>
                  <a:gd name="T99" fmla="*/ 316 h 783"/>
                  <a:gd name="T100" fmla="*/ 391 w 497"/>
                  <a:gd name="T101" fmla="*/ 262 h 783"/>
                  <a:gd name="T102" fmla="*/ 450 w 497"/>
                  <a:gd name="T103" fmla="*/ 182 h 783"/>
                  <a:gd name="T104" fmla="*/ 491 w 497"/>
                  <a:gd name="T105" fmla="*/ 130 h 783"/>
                  <a:gd name="T106" fmla="*/ 491 w 497"/>
                  <a:gd name="T107" fmla="*/ 130 h 783"/>
                  <a:gd name="T108" fmla="*/ 491 w 497"/>
                  <a:gd name="T109" fmla="*/ 96 h 783"/>
                  <a:gd name="T110" fmla="*/ 438 w 497"/>
                  <a:gd name="T111" fmla="*/ 174 h 783"/>
                  <a:gd name="T112" fmla="*/ 380 w 497"/>
                  <a:gd name="T113" fmla="*/ 278 h 783"/>
                  <a:gd name="T114" fmla="*/ 344 w 497"/>
                  <a:gd name="T115" fmla="*/ 254 h 783"/>
                  <a:gd name="T116" fmla="*/ 296 w 497"/>
                  <a:gd name="T117" fmla="*/ 175 h 783"/>
                  <a:gd name="T118" fmla="*/ 235 w 497"/>
                  <a:gd name="T119" fmla="*/ 79 h 783"/>
                  <a:gd name="T120" fmla="*/ 185 w 497"/>
                  <a:gd name="T121" fmla="*/ 13 h 783"/>
                  <a:gd name="T122" fmla="*/ 190 w 497"/>
                  <a:gd name="T123" fmla="*/ 59 h 783"/>
                  <a:gd name="T124" fmla="*/ 239 w 497"/>
                  <a:gd name="T125" fmla="*/ 154 h 7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7"/>
                  <a:gd name="T190" fmla="*/ 0 h 783"/>
                  <a:gd name="T191" fmla="*/ 0 w 497"/>
                  <a:gd name="T192" fmla="*/ 0 h 78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7" h="783">
                    <a:moveTo>
                      <a:pt x="262" y="191"/>
                    </a:moveTo>
                    <a:lnTo>
                      <a:pt x="271" y="203"/>
                    </a:lnTo>
                    <a:lnTo>
                      <a:pt x="279" y="217"/>
                    </a:lnTo>
                    <a:lnTo>
                      <a:pt x="286" y="231"/>
                    </a:lnTo>
                    <a:lnTo>
                      <a:pt x="294" y="246"/>
                    </a:lnTo>
                    <a:lnTo>
                      <a:pt x="301" y="260"/>
                    </a:lnTo>
                    <a:lnTo>
                      <a:pt x="303" y="273"/>
                    </a:lnTo>
                    <a:lnTo>
                      <a:pt x="307" y="285"/>
                    </a:lnTo>
                    <a:lnTo>
                      <a:pt x="295" y="278"/>
                    </a:lnTo>
                    <a:lnTo>
                      <a:pt x="279" y="271"/>
                    </a:lnTo>
                    <a:lnTo>
                      <a:pt x="261" y="263"/>
                    </a:lnTo>
                    <a:lnTo>
                      <a:pt x="243" y="255"/>
                    </a:lnTo>
                    <a:lnTo>
                      <a:pt x="225" y="249"/>
                    </a:lnTo>
                    <a:lnTo>
                      <a:pt x="206" y="239"/>
                    </a:lnTo>
                    <a:lnTo>
                      <a:pt x="190" y="229"/>
                    </a:lnTo>
                    <a:lnTo>
                      <a:pt x="168" y="216"/>
                    </a:lnTo>
                    <a:lnTo>
                      <a:pt x="151" y="202"/>
                    </a:lnTo>
                    <a:lnTo>
                      <a:pt x="129" y="188"/>
                    </a:lnTo>
                    <a:lnTo>
                      <a:pt x="114" y="179"/>
                    </a:lnTo>
                    <a:lnTo>
                      <a:pt x="99" y="163"/>
                    </a:lnTo>
                    <a:lnTo>
                      <a:pt x="87" y="151"/>
                    </a:lnTo>
                    <a:lnTo>
                      <a:pt x="76" y="133"/>
                    </a:lnTo>
                    <a:lnTo>
                      <a:pt x="69" y="118"/>
                    </a:lnTo>
                    <a:lnTo>
                      <a:pt x="64" y="103"/>
                    </a:lnTo>
                    <a:lnTo>
                      <a:pt x="59" y="92"/>
                    </a:lnTo>
                    <a:lnTo>
                      <a:pt x="59" y="104"/>
                    </a:lnTo>
                    <a:lnTo>
                      <a:pt x="59" y="112"/>
                    </a:lnTo>
                    <a:lnTo>
                      <a:pt x="62" y="123"/>
                    </a:lnTo>
                    <a:lnTo>
                      <a:pt x="70" y="136"/>
                    </a:lnTo>
                    <a:lnTo>
                      <a:pt x="82" y="154"/>
                    </a:lnTo>
                    <a:lnTo>
                      <a:pt x="89" y="167"/>
                    </a:lnTo>
                    <a:lnTo>
                      <a:pt x="101" y="176"/>
                    </a:lnTo>
                    <a:lnTo>
                      <a:pt x="116" y="188"/>
                    </a:lnTo>
                    <a:lnTo>
                      <a:pt x="135" y="203"/>
                    </a:lnTo>
                    <a:lnTo>
                      <a:pt x="152" y="218"/>
                    </a:lnTo>
                    <a:lnTo>
                      <a:pt x="170" y="232"/>
                    </a:lnTo>
                    <a:lnTo>
                      <a:pt x="183" y="245"/>
                    </a:lnTo>
                    <a:lnTo>
                      <a:pt x="196" y="259"/>
                    </a:lnTo>
                    <a:lnTo>
                      <a:pt x="212" y="268"/>
                    </a:lnTo>
                    <a:lnTo>
                      <a:pt x="228" y="278"/>
                    </a:lnTo>
                    <a:lnTo>
                      <a:pt x="245" y="288"/>
                    </a:lnTo>
                    <a:lnTo>
                      <a:pt x="261" y="297"/>
                    </a:lnTo>
                    <a:lnTo>
                      <a:pt x="274" y="305"/>
                    </a:lnTo>
                    <a:lnTo>
                      <a:pt x="292" y="314"/>
                    </a:lnTo>
                    <a:lnTo>
                      <a:pt x="303" y="319"/>
                    </a:lnTo>
                    <a:lnTo>
                      <a:pt x="308" y="323"/>
                    </a:lnTo>
                    <a:lnTo>
                      <a:pt x="303" y="332"/>
                    </a:lnTo>
                    <a:lnTo>
                      <a:pt x="297" y="341"/>
                    </a:lnTo>
                    <a:lnTo>
                      <a:pt x="288" y="353"/>
                    </a:lnTo>
                    <a:lnTo>
                      <a:pt x="272" y="356"/>
                    </a:lnTo>
                    <a:lnTo>
                      <a:pt x="261" y="358"/>
                    </a:lnTo>
                    <a:lnTo>
                      <a:pt x="242" y="361"/>
                    </a:lnTo>
                    <a:lnTo>
                      <a:pt x="225" y="363"/>
                    </a:lnTo>
                    <a:lnTo>
                      <a:pt x="205" y="363"/>
                    </a:lnTo>
                    <a:lnTo>
                      <a:pt x="186" y="364"/>
                    </a:lnTo>
                    <a:lnTo>
                      <a:pt x="166" y="366"/>
                    </a:lnTo>
                    <a:lnTo>
                      <a:pt x="149" y="369"/>
                    </a:lnTo>
                    <a:lnTo>
                      <a:pt x="134" y="371"/>
                    </a:lnTo>
                    <a:lnTo>
                      <a:pt x="118" y="376"/>
                    </a:lnTo>
                    <a:lnTo>
                      <a:pt x="105" y="381"/>
                    </a:lnTo>
                    <a:lnTo>
                      <a:pt x="92" y="387"/>
                    </a:lnTo>
                    <a:lnTo>
                      <a:pt x="81" y="394"/>
                    </a:lnTo>
                    <a:lnTo>
                      <a:pt x="66" y="400"/>
                    </a:lnTo>
                    <a:lnTo>
                      <a:pt x="48" y="410"/>
                    </a:lnTo>
                    <a:lnTo>
                      <a:pt x="29" y="418"/>
                    </a:lnTo>
                    <a:lnTo>
                      <a:pt x="16" y="423"/>
                    </a:lnTo>
                    <a:lnTo>
                      <a:pt x="0" y="429"/>
                    </a:lnTo>
                    <a:lnTo>
                      <a:pt x="12" y="432"/>
                    </a:lnTo>
                    <a:lnTo>
                      <a:pt x="24" y="431"/>
                    </a:lnTo>
                    <a:lnTo>
                      <a:pt x="38" y="428"/>
                    </a:lnTo>
                    <a:lnTo>
                      <a:pt x="53" y="423"/>
                    </a:lnTo>
                    <a:lnTo>
                      <a:pt x="72" y="417"/>
                    </a:lnTo>
                    <a:lnTo>
                      <a:pt x="84" y="413"/>
                    </a:lnTo>
                    <a:lnTo>
                      <a:pt x="96" y="410"/>
                    </a:lnTo>
                    <a:lnTo>
                      <a:pt x="112" y="406"/>
                    </a:lnTo>
                    <a:lnTo>
                      <a:pt x="129" y="404"/>
                    </a:lnTo>
                    <a:lnTo>
                      <a:pt x="150" y="402"/>
                    </a:lnTo>
                    <a:lnTo>
                      <a:pt x="170" y="400"/>
                    </a:lnTo>
                    <a:lnTo>
                      <a:pt x="192" y="399"/>
                    </a:lnTo>
                    <a:lnTo>
                      <a:pt x="210" y="399"/>
                    </a:lnTo>
                    <a:lnTo>
                      <a:pt x="229" y="397"/>
                    </a:lnTo>
                    <a:lnTo>
                      <a:pt x="244" y="396"/>
                    </a:lnTo>
                    <a:lnTo>
                      <a:pt x="262" y="395"/>
                    </a:lnTo>
                    <a:lnTo>
                      <a:pt x="281" y="391"/>
                    </a:lnTo>
                    <a:lnTo>
                      <a:pt x="303" y="386"/>
                    </a:lnTo>
                    <a:lnTo>
                      <a:pt x="322" y="381"/>
                    </a:lnTo>
                    <a:lnTo>
                      <a:pt x="345" y="377"/>
                    </a:lnTo>
                    <a:lnTo>
                      <a:pt x="338" y="391"/>
                    </a:lnTo>
                    <a:lnTo>
                      <a:pt x="329" y="408"/>
                    </a:lnTo>
                    <a:lnTo>
                      <a:pt x="320" y="431"/>
                    </a:lnTo>
                    <a:lnTo>
                      <a:pt x="318" y="448"/>
                    </a:lnTo>
                    <a:lnTo>
                      <a:pt x="317" y="468"/>
                    </a:lnTo>
                    <a:lnTo>
                      <a:pt x="318" y="483"/>
                    </a:lnTo>
                    <a:lnTo>
                      <a:pt x="320" y="499"/>
                    </a:lnTo>
                    <a:lnTo>
                      <a:pt x="321" y="520"/>
                    </a:lnTo>
                    <a:lnTo>
                      <a:pt x="323" y="549"/>
                    </a:lnTo>
                    <a:lnTo>
                      <a:pt x="322" y="572"/>
                    </a:lnTo>
                    <a:lnTo>
                      <a:pt x="321" y="597"/>
                    </a:lnTo>
                    <a:lnTo>
                      <a:pt x="321" y="616"/>
                    </a:lnTo>
                    <a:lnTo>
                      <a:pt x="323" y="635"/>
                    </a:lnTo>
                    <a:lnTo>
                      <a:pt x="329" y="654"/>
                    </a:lnTo>
                    <a:lnTo>
                      <a:pt x="336" y="678"/>
                    </a:lnTo>
                    <a:lnTo>
                      <a:pt x="342" y="695"/>
                    </a:lnTo>
                    <a:lnTo>
                      <a:pt x="349" y="710"/>
                    </a:lnTo>
                    <a:lnTo>
                      <a:pt x="358" y="729"/>
                    </a:lnTo>
                    <a:lnTo>
                      <a:pt x="366" y="740"/>
                    </a:lnTo>
                    <a:lnTo>
                      <a:pt x="379" y="754"/>
                    </a:lnTo>
                    <a:lnTo>
                      <a:pt x="395" y="767"/>
                    </a:lnTo>
                    <a:lnTo>
                      <a:pt x="409" y="782"/>
                    </a:lnTo>
                    <a:lnTo>
                      <a:pt x="411" y="766"/>
                    </a:lnTo>
                    <a:lnTo>
                      <a:pt x="409" y="747"/>
                    </a:lnTo>
                    <a:lnTo>
                      <a:pt x="407" y="726"/>
                    </a:lnTo>
                    <a:lnTo>
                      <a:pt x="405" y="708"/>
                    </a:lnTo>
                    <a:lnTo>
                      <a:pt x="401" y="695"/>
                    </a:lnTo>
                    <a:lnTo>
                      <a:pt x="396" y="677"/>
                    </a:lnTo>
                    <a:lnTo>
                      <a:pt x="389" y="658"/>
                    </a:lnTo>
                    <a:lnTo>
                      <a:pt x="386" y="642"/>
                    </a:lnTo>
                    <a:lnTo>
                      <a:pt x="385" y="627"/>
                    </a:lnTo>
                    <a:lnTo>
                      <a:pt x="381" y="600"/>
                    </a:lnTo>
                    <a:lnTo>
                      <a:pt x="379" y="572"/>
                    </a:lnTo>
                    <a:lnTo>
                      <a:pt x="376" y="547"/>
                    </a:lnTo>
                    <a:lnTo>
                      <a:pt x="373" y="522"/>
                    </a:lnTo>
                    <a:lnTo>
                      <a:pt x="370" y="496"/>
                    </a:lnTo>
                    <a:lnTo>
                      <a:pt x="369" y="478"/>
                    </a:lnTo>
                    <a:lnTo>
                      <a:pt x="369" y="464"/>
                    </a:lnTo>
                    <a:lnTo>
                      <a:pt x="368" y="446"/>
                    </a:lnTo>
                    <a:lnTo>
                      <a:pt x="369" y="425"/>
                    </a:lnTo>
                    <a:lnTo>
                      <a:pt x="371" y="414"/>
                    </a:lnTo>
                    <a:lnTo>
                      <a:pt x="375" y="397"/>
                    </a:lnTo>
                    <a:lnTo>
                      <a:pt x="379" y="376"/>
                    </a:lnTo>
                    <a:lnTo>
                      <a:pt x="386" y="392"/>
                    </a:lnTo>
                    <a:lnTo>
                      <a:pt x="394" y="408"/>
                    </a:lnTo>
                    <a:lnTo>
                      <a:pt x="401" y="425"/>
                    </a:lnTo>
                    <a:lnTo>
                      <a:pt x="405" y="444"/>
                    </a:lnTo>
                    <a:lnTo>
                      <a:pt x="409" y="465"/>
                    </a:lnTo>
                    <a:lnTo>
                      <a:pt x="413" y="480"/>
                    </a:lnTo>
                    <a:lnTo>
                      <a:pt x="414" y="500"/>
                    </a:lnTo>
                    <a:lnTo>
                      <a:pt x="418" y="522"/>
                    </a:lnTo>
                    <a:lnTo>
                      <a:pt x="421" y="547"/>
                    </a:lnTo>
                    <a:lnTo>
                      <a:pt x="423" y="567"/>
                    </a:lnTo>
                    <a:lnTo>
                      <a:pt x="426" y="593"/>
                    </a:lnTo>
                    <a:lnTo>
                      <a:pt x="428" y="611"/>
                    </a:lnTo>
                    <a:lnTo>
                      <a:pt x="432" y="633"/>
                    </a:lnTo>
                    <a:lnTo>
                      <a:pt x="435" y="653"/>
                    </a:lnTo>
                    <a:lnTo>
                      <a:pt x="438" y="667"/>
                    </a:lnTo>
                    <a:lnTo>
                      <a:pt x="446" y="682"/>
                    </a:lnTo>
                    <a:lnTo>
                      <a:pt x="455" y="699"/>
                    </a:lnTo>
                    <a:lnTo>
                      <a:pt x="466" y="715"/>
                    </a:lnTo>
                    <a:lnTo>
                      <a:pt x="476" y="731"/>
                    </a:lnTo>
                    <a:lnTo>
                      <a:pt x="485" y="739"/>
                    </a:lnTo>
                    <a:lnTo>
                      <a:pt x="491" y="731"/>
                    </a:lnTo>
                    <a:lnTo>
                      <a:pt x="491" y="690"/>
                    </a:lnTo>
                    <a:lnTo>
                      <a:pt x="491" y="731"/>
                    </a:lnTo>
                    <a:lnTo>
                      <a:pt x="491" y="690"/>
                    </a:lnTo>
                    <a:lnTo>
                      <a:pt x="491" y="651"/>
                    </a:lnTo>
                    <a:lnTo>
                      <a:pt x="486" y="635"/>
                    </a:lnTo>
                    <a:lnTo>
                      <a:pt x="477" y="615"/>
                    </a:lnTo>
                    <a:lnTo>
                      <a:pt x="470" y="597"/>
                    </a:lnTo>
                    <a:lnTo>
                      <a:pt x="463" y="576"/>
                    </a:lnTo>
                    <a:lnTo>
                      <a:pt x="456" y="558"/>
                    </a:lnTo>
                    <a:lnTo>
                      <a:pt x="448" y="538"/>
                    </a:lnTo>
                    <a:lnTo>
                      <a:pt x="442" y="519"/>
                    </a:lnTo>
                    <a:lnTo>
                      <a:pt x="436" y="500"/>
                    </a:lnTo>
                    <a:lnTo>
                      <a:pt x="431" y="480"/>
                    </a:lnTo>
                    <a:lnTo>
                      <a:pt x="428" y="467"/>
                    </a:lnTo>
                    <a:lnTo>
                      <a:pt x="423" y="452"/>
                    </a:lnTo>
                    <a:lnTo>
                      <a:pt x="418" y="434"/>
                    </a:lnTo>
                    <a:lnTo>
                      <a:pt x="413" y="421"/>
                    </a:lnTo>
                    <a:lnTo>
                      <a:pt x="416" y="410"/>
                    </a:lnTo>
                    <a:lnTo>
                      <a:pt x="417" y="396"/>
                    </a:lnTo>
                    <a:lnTo>
                      <a:pt x="416" y="385"/>
                    </a:lnTo>
                    <a:lnTo>
                      <a:pt x="414" y="371"/>
                    </a:lnTo>
                    <a:lnTo>
                      <a:pt x="428" y="369"/>
                    </a:lnTo>
                    <a:lnTo>
                      <a:pt x="445" y="364"/>
                    </a:lnTo>
                    <a:lnTo>
                      <a:pt x="460" y="375"/>
                    </a:lnTo>
                    <a:lnTo>
                      <a:pt x="475" y="382"/>
                    </a:lnTo>
                    <a:lnTo>
                      <a:pt x="490" y="391"/>
                    </a:lnTo>
                    <a:lnTo>
                      <a:pt x="491" y="370"/>
                    </a:lnTo>
                    <a:lnTo>
                      <a:pt x="491" y="330"/>
                    </a:lnTo>
                    <a:lnTo>
                      <a:pt x="491" y="370"/>
                    </a:lnTo>
                    <a:lnTo>
                      <a:pt x="491" y="330"/>
                    </a:lnTo>
                    <a:lnTo>
                      <a:pt x="486" y="330"/>
                    </a:lnTo>
                    <a:lnTo>
                      <a:pt x="470" y="323"/>
                    </a:lnTo>
                    <a:lnTo>
                      <a:pt x="466" y="313"/>
                    </a:lnTo>
                    <a:lnTo>
                      <a:pt x="463" y="304"/>
                    </a:lnTo>
                    <a:lnTo>
                      <a:pt x="460" y="294"/>
                    </a:lnTo>
                    <a:lnTo>
                      <a:pt x="460" y="290"/>
                    </a:lnTo>
                    <a:lnTo>
                      <a:pt x="470" y="278"/>
                    </a:lnTo>
                    <a:lnTo>
                      <a:pt x="484" y="264"/>
                    </a:lnTo>
                    <a:lnTo>
                      <a:pt x="496" y="251"/>
                    </a:lnTo>
                    <a:lnTo>
                      <a:pt x="491" y="250"/>
                    </a:lnTo>
                    <a:lnTo>
                      <a:pt x="491" y="210"/>
                    </a:lnTo>
                    <a:lnTo>
                      <a:pt x="493" y="207"/>
                    </a:lnTo>
                    <a:lnTo>
                      <a:pt x="475" y="221"/>
                    </a:lnTo>
                    <a:lnTo>
                      <a:pt x="460" y="235"/>
                    </a:lnTo>
                    <a:lnTo>
                      <a:pt x="450" y="245"/>
                    </a:lnTo>
                    <a:lnTo>
                      <a:pt x="442" y="257"/>
                    </a:lnTo>
                    <a:lnTo>
                      <a:pt x="429" y="275"/>
                    </a:lnTo>
                    <a:lnTo>
                      <a:pt x="419" y="288"/>
                    </a:lnTo>
                    <a:lnTo>
                      <a:pt x="409" y="301"/>
                    </a:lnTo>
                    <a:lnTo>
                      <a:pt x="396" y="316"/>
                    </a:lnTo>
                    <a:lnTo>
                      <a:pt x="391" y="311"/>
                    </a:lnTo>
                    <a:lnTo>
                      <a:pt x="385" y="298"/>
                    </a:lnTo>
                    <a:lnTo>
                      <a:pt x="379" y="288"/>
                    </a:lnTo>
                    <a:lnTo>
                      <a:pt x="382" y="278"/>
                    </a:lnTo>
                    <a:lnTo>
                      <a:pt x="391" y="262"/>
                    </a:lnTo>
                    <a:lnTo>
                      <a:pt x="400" y="246"/>
                    </a:lnTo>
                    <a:lnTo>
                      <a:pt x="409" y="232"/>
                    </a:lnTo>
                    <a:lnTo>
                      <a:pt x="419" y="218"/>
                    </a:lnTo>
                    <a:lnTo>
                      <a:pt x="436" y="200"/>
                    </a:lnTo>
                    <a:lnTo>
                      <a:pt x="450" y="182"/>
                    </a:lnTo>
                    <a:lnTo>
                      <a:pt x="462" y="169"/>
                    </a:lnTo>
                    <a:lnTo>
                      <a:pt x="473" y="156"/>
                    </a:lnTo>
                    <a:lnTo>
                      <a:pt x="484" y="141"/>
                    </a:lnTo>
                    <a:lnTo>
                      <a:pt x="491" y="130"/>
                    </a:lnTo>
                    <a:lnTo>
                      <a:pt x="491" y="89"/>
                    </a:lnTo>
                    <a:lnTo>
                      <a:pt x="491" y="130"/>
                    </a:lnTo>
                    <a:lnTo>
                      <a:pt x="491" y="89"/>
                    </a:lnTo>
                    <a:lnTo>
                      <a:pt x="491" y="108"/>
                    </a:lnTo>
                    <a:lnTo>
                      <a:pt x="491" y="96"/>
                    </a:lnTo>
                    <a:lnTo>
                      <a:pt x="487" y="111"/>
                    </a:lnTo>
                    <a:lnTo>
                      <a:pt x="473" y="127"/>
                    </a:lnTo>
                    <a:lnTo>
                      <a:pt x="463" y="141"/>
                    </a:lnTo>
                    <a:lnTo>
                      <a:pt x="448" y="162"/>
                    </a:lnTo>
                    <a:lnTo>
                      <a:pt x="438" y="174"/>
                    </a:lnTo>
                    <a:lnTo>
                      <a:pt x="426" y="191"/>
                    </a:lnTo>
                    <a:lnTo>
                      <a:pt x="414" y="214"/>
                    </a:lnTo>
                    <a:lnTo>
                      <a:pt x="404" y="231"/>
                    </a:lnTo>
                    <a:lnTo>
                      <a:pt x="394" y="249"/>
                    </a:lnTo>
                    <a:lnTo>
                      <a:pt x="380" y="278"/>
                    </a:lnTo>
                    <a:lnTo>
                      <a:pt x="375" y="294"/>
                    </a:lnTo>
                    <a:lnTo>
                      <a:pt x="372" y="304"/>
                    </a:lnTo>
                    <a:lnTo>
                      <a:pt x="364" y="288"/>
                    </a:lnTo>
                    <a:lnTo>
                      <a:pt x="355" y="271"/>
                    </a:lnTo>
                    <a:lnTo>
                      <a:pt x="344" y="254"/>
                    </a:lnTo>
                    <a:lnTo>
                      <a:pt x="336" y="237"/>
                    </a:lnTo>
                    <a:lnTo>
                      <a:pt x="327" y="221"/>
                    </a:lnTo>
                    <a:lnTo>
                      <a:pt x="318" y="207"/>
                    </a:lnTo>
                    <a:lnTo>
                      <a:pt x="308" y="193"/>
                    </a:lnTo>
                    <a:lnTo>
                      <a:pt x="296" y="175"/>
                    </a:lnTo>
                    <a:lnTo>
                      <a:pt x="283" y="158"/>
                    </a:lnTo>
                    <a:lnTo>
                      <a:pt x="270" y="137"/>
                    </a:lnTo>
                    <a:lnTo>
                      <a:pt x="257" y="117"/>
                    </a:lnTo>
                    <a:lnTo>
                      <a:pt x="248" y="100"/>
                    </a:lnTo>
                    <a:lnTo>
                      <a:pt x="235" y="79"/>
                    </a:lnTo>
                    <a:lnTo>
                      <a:pt x="225" y="66"/>
                    </a:lnTo>
                    <a:lnTo>
                      <a:pt x="213" y="52"/>
                    </a:lnTo>
                    <a:lnTo>
                      <a:pt x="203" y="42"/>
                    </a:lnTo>
                    <a:lnTo>
                      <a:pt x="194" y="30"/>
                    </a:lnTo>
                    <a:lnTo>
                      <a:pt x="185" y="13"/>
                    </a:lnTo>
                    <a:lnTo>
                      <a:pt x="177" y="0"/>
                    </a:lnTo>
                    <a:lnTo>
                      <a:pt x="179" y="11"/>
                    </a:lnTo>
                    <a:lnTo>
                      <a:pt x="181" y="27"/>
                    </a:lnTo>
                    <a:lnTo>
                      <a:pt x="183" y="43"/>
                    </a:lnTo>
                    <a:lnTo>
                      <a:pt x="190" y="59"/>
                    </a:lnTo>
                    <a:lnTo>
                      <a:pt x="196" y="74"/>
                    </a:lnTo>
                    <a:lnTo>
                      <a:pt x="208" y="96"/>
                    </a:lnTo>
                    <a:lnTo>
                      <a:pt x="217" y="114"/>
                    </a:lnTo>
                    <a:lnTo>
                      <a:pt x="227" y="136"/>
                    </a:lnTo>
                    <a:lnTo>
                      <a:pt x="239" y="154"/>
                    </a:lnTo>
                    <a:lnTo>
                      <a:pt x="251" y="175"/>
                    </a:lnTo>
                    <a:lnTo>
                      <a:pt x="262" y="191"/>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 name="Form 43">
                <a:extLst>
                  <a:ext uri="{FF2B5EF4-FFF2-40B4-BE49-F238E27FC236}">
                    <a16:creationId xmlns:a16="http://schemas.microsoft.com/office/drawing/2014/main" id="{10DC39E3-5595-47FB-83EF-82B54865B2CB}"/>
                  </a:ext>
                </a:extLst>
              </p:cNvPr>
              <p:cNvSpPr>
                <a:spLocks/>
              </p:cNvSpPr>
              <p:nvPr/>
            </p:nvSpPr>
            <p:spPr bwMode="ltGray">
              <a:xfrm>
                <a:off x="5003" y="1739"/>
                <a:ext cx="768" cy="1071"/>
              </a:xfrm>
              <a:custGeom>
                <a:avLst/>
                <a:gdLst>
                  <a:gd name="T0" fmla="*/ 455 w 768"/>
                  <a:gd name="T1" fmla="*/ 337 h 1071"/>
                  <a:gd name="T2" fmla="*/ 431 w 768"/>
                  <a:gd name="T3" fmla="*/ 371 h 1071"/>
                  <a:gd name="T4" fmla="*/ 295 w 768"/>
                  <a:gd name="T5" fmla="*/ 314 h 1071"/>
                  <a:gd name="T6" fmla="*/ 153 w 768"/>
                  <a:gd name="T7" fmla="*/ 223 h 1071"/>
                  <a:gd name="T8" fmla="*/ 92 w 768"/>
                  <a:gd name="T9" fmla="*/ 126 h 1071"/>
                  <a:gd name="T10" fmla="*/ 128 w 768"/>
                  <a:gd name="T11" fmla="*/ 211 h 1071"/>
                  <a:gd name="T12" fmla="*/ 235 w 768"/>
                  <a:gd name="T13" fmla="*/ 299 h 1071"/>
                  <a:gd name="T14" fmla="*/ 354 w 768"/>
                  <a:gd name="T15" fmla="*/ 380 h 1071"/>
                  <a:gd name="T16" fmla="*/ 469 w 768"/>
                  <a:gd name="T17" fmla="*/ 437 h 1071"/>
                  <a:gd name="T18" fmla="*/ 421 w 768"/>
                  <a:gd name="T19" fmla="*/ 488 h 1071"/>
                  <a:gd name="T20" fmla="*/ 317 w 768"/>
                  <a:gd name="T21" fmla="*/ 496 h 1071"/>
                  <a:gd name="T22" fmla="*/ 182 w 768"/>
                  <a:gd name="T23" fmla="*/ 514 h 1071"/>
                  <a:gd name="T24" fmla="*/ 74 w 768"/>
                  <a:gd name="T25" fmla="*/ 561 h 1071"/>
                  <a:gd name="T26" fmla="*/ 37 w 768"/>
                  <a:gd name="T27" fmla="*/ 590 h 1071"/>
                  <a:gd name="T28" fmla="*/ 149 w 768"/>
                  <a:gd name="T29" fmla="*/ 561 h 1071"/>
                  <a:gd name="T30" fmla="*/ 297 w 768"/>
                  <a:gd name="T31" fmla="*/ 546 h 1071"/>
                  <a:gd name="T32" fmla="*/ 435 w 768"/>
                  <a:gd name="T33" fmla="*/ 535 h 1071"/>
                  <a:gd name="T34" fmla="*/ 509 w 768"/>
                  <a:gd name="T35" fmla="*/ 559 h 1071"/>
                  <a:gd name="T36" fmla="*/ 495 w 768"/>
                  <a:gd name="T37" fmla="*/ 683 h 1071"/>
                  <a:gd name="T38" fmla="*/ 497 w 768"/>
                  <a:gd name="T39" fmla="*/ 843 h 1071"/>
                  <a:gd name="T40" fmla="*/ 541 w 768"/>
                  <a:gd name="T41" fmla="*/ 971 h 1071"/>
                  <a:gd name="T42" fmla="*/ 633 w 768"/>
                  <a:gd name="T43" fmla="*/ 1070 h 1071"/>
                  <a:gd name="T44" fmla="*/ 620 w 768"/>
                  <a:gd name="T45" fmla="*/ 951 h 1071"/>
                  <a:gd name="T46" fmla="*/ 590 w 768"/>
                  <a:gd name="T47" fmla="*/ 821 h 1071"/>
                  <a:gd name="T48" fmla="*/ 571 w 768"/>
                  <a:gd name="T49" fmla="*/ 655 h 1071"/>
                  <a:gd name="T50" fmla="*/ 580 w 768"/>
                  <a:gd name="T51" fmla="*/ 544 h 1071"/>
                  <a:gd name="T52" fmla="*/ 626 w 768"/>
                  <a:gd name="T53" fmla="*/ 608 h 1071"/>
                  <a:gd name="T54" fmla="*/ 651 w 768"/>
                  <a:gd name="T55" fmla="*/ 749 h 1071"/>
                  <a:gd name="T56" fmla="*/ 672 w 768"/>
                  <a:gd name="T57" fmla="*/ 894 h 1071"/>
                  <a:gd name="T58" fmla="*/ 737 w 768"/>
                  <a:gd name="T59" fmla="*/ 1000 h 1071"/>
                  <a:gd name="T60" fmla="*/ 760 w 768"/>
                  <a:gd name="T61" fmla="*/ 1000 h 1071"/>
                  <a:gd name="T62" fmla="*/ 760 w 768"/>
                  <a:gd name="T63" fmla="*/ 891 h 1071"/>
                  <a:gd name="T64" fmla="*/ 716 w 768"/>
                  <a:gd name="T65" fmla="*/ 789 h 1071"/>
                  <a:gd name="T66" fmla="*/ 666 w 768"/>
                  <a:gd name="T67" fmla="*/ 657 h 1071"/>
                  <a:gd name="T68" fmla="*/ 643 w 768"/>
                  <a:gd name="T69" fmla="*/ 561 h 1071"/>
                  <a:gd name="T70" fmla="*/ 689 w 768"/>
                  <a:gd name="T71" fmla="*/ 499 h 1071"/>
                  <a:gd name="T72" fmla="*/ 760 w 768"/>
                  <a:gd name="T73" fmla="*/ 507 h 1071"/>
                  <a:gd name="T74" fmla="*/ 760 w 768"/>
                  <a:gd name="T75" fmla="*/ 507 h 1071"/>
                  <a:gd name="T76" fmla="*/ 760 w 768"/>
                  <a:gd name="T77" fmla="*/ 507 h 1071"/>
                  <a:gd name="T78" fmla="*/ 760 w 768"/>
                  <a:gd name="T79" fmla="*/ 507 h 1071"/>
                  <a:gd name="T80" fmla="*/ 760 w 768"/>
                  <a:gd name="T81" fmla="*/ 507 h 1071"/>
                  <a:gd name="T82" fmla="*/ 760 w 768"/>
                  <a:gd name="T83" fmla="*/ 507 h 1071"/>
                  <a:gd name="T84" fmla="*/ 727 w 768"/>
                  <a:gd name="T85" fmla="*/ 442 h 1071"/>
                  <a:gd name="T86" fmla="*/ 727 w 768"/>
                  <a:gd name="T87" fmla="*/ 380 h 1071"/>
                  <a:gd name="T88" fmla="*/ 760 w 768"/>
                  <a:gd name="T89" fmla="*/ 288 h 1071"/>
                  <a:gd name="T90" fmla="*/ 760 w 768"/>
                  <a:gd name="T91" fmla="*/ 288 h 1071"/>
                  <a:gd name="T92" fmla="*/ 760 w 768"/>
                  <a:gd name="T93" fmla="*/ 288 h 1071"/>
                  <a:gd name="T94" fmla="*/ 760 w 768"/>
                  <a:gd name="T95" fmla="*/ 288 h 1071"/>
                  <a:gd name="T96" fmla="*/ 696 w 768"/>
                  <a:gd name="T97" fmla="*/ 335 h 1071"/>
                  <a:gd name="T98" fmla="*/ 613 w 768"/>
                  <a:gd name="T99" fmla="*/ 433 h 1071"/>
                  <a:gd name="T100" fmla="*/ 604 w 768"/>
                  <a:gd name="T101" fmla="*/ 359 h 1071"/>
                  <a:gd name="T102" fmla="*/ 696 w 768"/>
                  <a:gd name="T103" fmla="*/ 250 h 1071"/>
                  <a:gd name="T104" fmla="*/ 760 w 768"/>
                  <a:gd name="T105" fmla="*/ 178 h 1071"/>
                  <a:gd name="T106" fmla="*/ 760 w 768"/>
                  <a:gd name="T107" fmla="*/ 178 h 1071"/>
                  <a:gd name="T108" fmla="*/ 760 w 768"/>
                  <a:gd name="T109" fmla="*/ 132 h 1071"/>
                  <a:gd name="T110" fmla="*/ 678 w 768"/>
                  <a:gd name="T111" fmla="*/ 239 h 1071"/>
                  <a:gd name="T112" fmla="*/ 589 w 768"/>
                  <a:gd name="T113" fmla="*/ 380 h 1071"/>
                  <a:gd name="T114" fmla="*/ 532 w 768"/>
                  <a:gd name="T115" fmla="*/ 348 h 1071"/>
                  <a:gd name="T116" fmla="*/ 458 w 768"/>
                  <a:gd name="T117" fmla="*/ 240 h 1071"/>
                  <a:gd name="T118" fmla="*/ 364 w 768"/>
                  <a:gd name="T119" fmla="*/ 109 h 1071"/>
                  <a:gd name="T120" fmla="*/ 286 w 768"/>
                  <a:gd name="T121" fmla="*/ 18 h 1071"/>
                  <a:gd name="T122" fmla="*/ 294 w 768"/>
                  <a:gd name="T123" fmla="*/ 81 h 1071"/>
                  <a:gd name="T124" fmla="*/ 369 w 768"/>
                  <a:gd name="T125" fmla="*/ 211 h 10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8"/>
                  <a:gd name="T190" fmla="*/ 0 h 1071"/>
                  <a:gd name="T191" fmla="*/ 0 w 768"/>
                  <a:gd name="T192" fmla="*/ 0 h 10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8" h="1071">
                    <a:moveTo>
                      <a:pt x="405" y="261"/>
                    </a:moveTo>
                    <a:lnTo>
                      <a:pt x="420" y="278"/>
                    </a:lnTo>
                    <a:lnTo>
                      <a:pt x="432" y="297"/>
                    </a:lnTo>
                    <a:lnTo>
                      <a:pt x="443" y="316"/>
                    </a:lnTo>
                    <a:lnTo>
                      <a:pt x="455" y="337"/>
                    </a:lnTo>
                    <a:lnTo>
                      <a:pt x="465" y="356"/>
                    </a:lnTo>
                    <a:lnTo>
                      <a:pt x="469" y="374"/>
                    </a:lnTo>
                    <a:lnTo>
                      <a:pt x="475" y="390"/>
                    </a:lnTo>
                    <a:lnTo>
                      <a:pt x="457" y="380"/>
                    </a:lnTo>
                    <a:lnTo>
                      <a:pt x="431" y="371"/>
                    </a:lnTo>
                    <a:lnTo>
                      <a:pt x="403" y="361"/>
                    </a:lnTo>
                    <a:lnTo>
                      <a:pt x="377" y="350"/>
                    </a:lnTo>
                    <a:lnTo>
                      <a:pt x="348" y="340"/>
                    </a:lnTo>
                    <a:lnTo>
                      <a:pt x="319" y="328"/>
                    </a:lnTo>
                    <a:lnTo>
                      <a:pt x="295" y="314"/>
                    </a:lnTo>
                    <a:lnTo>
                      <a:pt x="259" y="295"/>
                    </a:lnTo>
                    <a:lnTo>
                      <a:pt x="234" y="277"/>
                    </a:lnTo>
                    <a:lnTo>
                      <a:pt x="200" y="257"/>
                    </a:lnTo>
                    <a:lnTo>
                      <a:pt x="177" y="245"/>
                    </a:lnTo>
                    <a:lnTo>
                      <a:pt x="153" y="223"/>
                    </a:lnTo>
                    <a:lnTo>
                      <a:pt x="134" y="206"/>
                    </a:lnTo>
                    <a:lnTo>
                      <a:pt x="118" y="183"/>
                    </a:lnTo>
                    <a:lnTo>
                      <a:pt x="107" y="161"/>
                    </a:lnTo>
                    <a:lnTo>
                      <a:pt x="99" y="141"/>
                    </a:lnTo>
                    <a:lnTo>
                      <a:pt x="92" y="126"/>
                    </a:lnTo>
                    <a:lnTo>
                      <a:pt x="91" y="143"/>
                    </a:lnTo>
                    <a:lnTo>
                      <a:pt x="91" y="154"/>
                    </a:lnTo>
                    <a:lnTo>
                      <a:pt x="96" y="169"/>
                    </a:lnTo>
                    <a:lnTo>
                      <a:pt x="108" y="186"/>
                    </a:lnTo>
                    <a:lnTo>
                      <a:pt x="128" y="211"/>
                    </a:lnTo>
                    <a:lnTo>
                      <a:pt x="138" y="229"/>
                    </a:lnTo>
                    <a:lnTo>
                      <a:pt x="157" y="241"/>
                    </a:lnTo>
                    <a:lnTo>
                      <a:pt x="180" y="258"/>
                    </a:lnTo>
                    <a:lnTo>
                      <a:pt x="209" y="278"/>
                    </a:lnTo>
                    <a:lnTo>
                      <a:pt x="235" y="299"/>
                    </a:lnTo>
                    <a:lnTo>
                      <a:pt x="263" y="318"/>
                    </a:lnTo>
                    <a:lnTo>
                      <a:pt x="283" y="335"/>
                    </a:lnTo>
                    <a:lnTo>
                      <a:pt x="304" y="354"/>
                    </a:lnTo>
                    <a:lnTo>
                      <a:pt x="329" y="367"/>
                    </a:lnTo>
                    <a:lnTo>
                      <a:pt x="354" y="380"/>
                    </a:lnTo>
                    <a:lnTo>
                      <a:pt x="379" y="395"/>
                    </a:lnTo>
                    <a:lnTo>
                      <a:pt x="403" y="406"/>
                    </a:lnTo>
                    <a:lnTo>
                      <a:pt x="424" y="417"/>
                    </a:lnTo>
                    <a:lnTo>
                      <a:pt x="451" y="429"/>
                    </a:lnTo>
                    <a:lnTo>
                      <a:pt x="469" y="437"/>
                    </a:lnTo>
                    <a:lnTo>
                      <a:pt x="477" y="442"/>
                    </a:lnTo>
                    <a:lnTo>
                      <a:pt x="469" y="454"/>
                    </a:lnTo>
                    <a:lnTo>
                      <a:pt x="460" y="467"/>
                    </a:lnTo>
                    <a:lnTo>
                      <a:pt x="446" y="484"/>
                    </a:lnTo>
                    <a:lnTo>
                      <a:pt x="421" y="488"/>
                    </a:lnTo>
                    <a:lnTo>
                      <a:pt x="403" y="490"/>
                    </a:lnTo>
                    <a:lnTo>
                      <a:pt x="375" y="495"/>
                    </a:lnTo>
                    <a:lnTo>
                      <a:pt x="348" y="496"/>
                    </a:lnTo>
                    <a:lnTo>
                      <a:pt x="317" y="496"/>
                    </a:lnTo>
                    <a:lnTo>
                      <a:pt x="288" y="499"/>
                    </a:lnTo>
                    <a:lnTo>
                      <a:pt x="258" y="501"/>
                    </a:lnTo>
                    <a:lnTo>
                      <a:pt x="231" y="505"/>
                    </a:lnTo>
                    <a:lnTo>
                      <a:pt x="208" y="508"/>
                    </a:lnTo>
                    <a:lnTo>
                      <a:pt x="182" y="514"/>
                    </a:lnTo>
                    <a:lnTo>
                      <a:pt x="163" y="521"/>
                    </a:lnTo>
                    <a:lnTo>
                      <a:pt x="142" y="530"/>
                    </a:lnTo>
                    <a:lnTo>
                      <a:pt x="126" y="539"/>
                    </a:lnTo>
                    <a:lnTo>
                      <a:pt x="102" y="548"/>
                    </a:lnTo>
                    <a:lnTo>
                      <a:pt x="74" y="561"/>
                    </a:lnTo>
                    <a:lnTo>
                      <a:pt x="46" y="572"/>
                    </a:lnTo>
                    <a:lnTo>
                      <a:pt x="24" y="579"/>
                    </a:lnTo>
                    <a:lnTo>
                      <a:pt x="0" y="587"/>
                    </a:lnTo>
                    <a:lnTo>
                      <a:pt x="19" y="591"/>
                    </a:lnTo>
                    <a:lnTo>
                      <a:pt x="37" y="590"/>
                    </a:lnTo>
                    <a:lnTo>
                      <a:pt x="59" y="585"/>
                    </a:lnTo>
                    <a:lnTo>
                      <a:pt x="82" y="579"/>
                    </a:lnTo>
                    <a:lnTo>
                      <a:pt x="112" y="570"/>
                    </a:lnTo>
                    <a:lnTo>
                      <a:pt x="130" y="565"/>
                    </a:lnTo>
                    <a:lnTo>
                      <a:pt x="149" y="561"/>
                    </a:lnTo>
                    <a:lnTo>
                      <a:pt x="174" y="556"/>
                    </a:lnTo>
                    <a:lnTo>
                      <a:pt x="200" y="553"/>
                    </a:lnTo>
                    <a:lnTo>
                      <a:pt x="232" y="550"/>
                    </a:lnTo>
                    <a:lnTo>
                      <a:pt x="263" y="547"/>
                    </a:lnTo>
                    <a:lnTo>
                      <a:pt x="297" y="546"/>
                    </a:lnTo>
                    <a:lnTo>
                      <a:pt x="325" y="546"/>
                    </a:lnTo>
                    <a:lnTo>
                      <a:pt x="354" y="544"/>
                    </a:lnTo>
                    <a:lnTo>
                      <a:pt x="377" y="542"/>
                    </a:lnTo>
                    <a:lnTo>
                      <a:pt x="405" y="540"/>
                    </a:lnTo>
                    <a:lnTo>
                      <a:pt x="435" y="535"/>
                    </a:lnTo>
                    <a:lnTo>
                      <a:pt x="469" y="529"/>
                    </a:lnTo>
                    <a:lnTo>
                      <a:pt x="498" y="521"/>
                    </a:lnTo>
                    <a:lnTo>
                      <a:pt x="534" y="516"/>
                    </a:lnTo>
                    <a:lnTo>
                      <a:pt x="523" y="535"/>
                    </a:lnTo>
                    <a:lnTo>
                      <a:pt x="509" y="559"/>
                    </a:lnTo>
                    <a:lnTo>
                      <a:pt x="495" y="590"/>
                    </a:lnTo>
                    <a:lnTo>
                      <a:pt x="492" y="613"/>
                    </a:lnTo>
                    <a:lnTo>
                      <a:pt x="491" y="640"/>
                    </a:lnTo>
                    <a:lnTo>
                      <a:pt x="492" y="661"/>
                    </a:lnTo>
                    <a:lnTo>
                      <a:pt x="495" y="683"/>
                    </a:lnTo>
                    <a:lnTo>
                      <a:pt x="497" y="712"/>
                    </a:lnTo>
                    <a:lnTo>
                      <a:pt x="500" y="751"/>
                    </a:lnTo>
                    <a:lnTo>
                      <a:pt x="498" y="783"/>
                    </a:lnTo>
                    <a:lnTo>
                      <a:pt x="497" y="817"/>
                    </a:lnTo>
                    <a:lnTo>
                      <a:pt x="497" y="843"/>
                    </a:lnTo>
                    <a:lnTo>
                      <a:pt x="500" y="869"/>
                    </a:lnTo>
                    <a:lnTo>
                      <a:pt x="508" y="896"/>
                    </a:lnTo>
                    <a:lnTo>
                      <a:pt x="519" y="928"/>
                    </a:lnTo>
                    <a:lnTo>
                      <a:pt x="529" y="951"/>
                    </a:lnTo>
                    <a:lnTo>
                      <a:pt x="541" y="971"/>
                    </a:lnTo>
                    <a:lnTo>
                      <a:pt x="554" y="997"/>
                    </a:lnTo>
                    <a:lnTo>
                      <a:pt x="566" y="1013"/>
                    </a:lnTo>
                    <a:lnTo>
                      <a:pt x="586" y="1032"/>
                    </a:lnTo>
                    <a:lnTo>
                      <a:pt x="612" y="1049"/>
                    </a:lnTo>
                    <a:lnTo>
                      <a:pt x="633" y="1070"/>
                    </a:lnTo>
                    <a:lnTo>
                      <a:pt x="636" y="1048"/>
                    </a:lnTo>
                    <a:lnTo>
                      <a:pt x="633" y="1022"/>
                    </a:lnTo>
                    <a:lnTo>
                      <a:pt x="629" y="994"/>
                    </a:lnTo>
                    <a:lnTo>
                      <a:pt x="626" y="969"/>
                    </a:lnTo>
                    <a:lnTo>
                      <a:pt x="620" y="951"/>
                    </a:lnTo>
                    <a:lnTo>
                      <a:pt x="613" y="926"/>
                    </a:lnTo>
                    <a:lnTo>
                      <a:pt x="602" y="900"/>
                    </a:lnTo>
                    <a:lnTo>
                      <a:pt x="597" y="879"/>
                    </a:lnTo>
                    <a:lnTo>
                      <a:pt x="595" y="858"/>
                    </a:lnTo>
                    <a:lnTo>
                      <a:pt x="590" y="821"/>
                    </a:lnTo>
                    <a:lnTo>
                      <a:pt x="586" y="783"/>
                    </a:lnTo>
                    <a:lnTo>
                      <a:pt x="581" y="749"/>
                    </a:lnTo>
                    <a:lnTo>
                      <a:pt x="578" y="715"/>
                    </a:lnTo>
                    <a:lnTo>
                      <a:pt x="572" y="679"/>
                    </a:lnTo>
                    <a:lnTo>
                      <a:pt x="571" y="655"/>
                    </a:lnTo>
                    <a:lnTo>
                      <a:pt x="571" y="635"/>
                    </a:lnTo>
                    <a:lnTo>
                      <a:pt x="569" y="610"/>
                    </a:lnTo>
                    <a:lnTo>
                      <a:pt x="571" y="582"/>
                    </a:lnTo>
                    <a:lnTo>
                      <a:pt x="574" y="567"/>
                    </a:lnTo>
                    <a:lnTo>
                      <a:pt x="580" y="544"/>
                    </a:lnTo>
                    <a:lnTo>
                      <a:pt x="586" y="514"/>
                    </a:lnTo>
                    <a:lnTo>
                      <a:pt x="597" y="536"/>
                    </a:lnTo>
                    <a:lnTo>
                      <a:pt x="609" y="559"/>
                    </a:lnTo>
                    <a:lnTo>
                      <a:pt x="620" y="582"/>
                    </a:lnTo>
                    <a:lnTo>
                      <a:pt x="626" y="608"/>
                    </a:lnTo>
                    <a:lnTo>
                      <a:pt x="633" y="636"/>
                    </a:lnTo>
                    <a:lnTo>
                      <a:pt x="638" y="657"/>
                    </a:lnTo>
                    <a:lnTo>
                      <a:pt x="641" y="684"/>
                    </a:lnTo>
                    <a:lnTo>
                      <a:pt x="647" y="715"/>
                    </a:lnTo>
                    <a:lnTo>
                      <a:pt x="651" y="749"/>
                    </a:lnTo>
                    <a:lnTo>
                      <a:pt x="655" y="776"/>
                    </a:lnTo>
                    <a:lnTo>
                      <a:pt x="659" y="811"/>
                    </a:lnTo>
                    <a:lnTo>
                      <a:pt x="661" y="836"/>
                    </a:lnTo>
                    <a:lnTo>
                      <a:pt x="669" y="866"/>
                    </a:lnTo>
                    <a:lnTo>
                      <a:pt x="672" y="894"/>
                    </a:lnTo>
                    <a:lnTo>
                      <a:pt x="678" y="913"/>
                    </a:lnTo>
                    <a:lnTo>
                      <a:pt x="690" y="934"/>
                    </a:lnTo>
                    <a:lnTo>
                      <a:pt x="704" y="957"/>
                    </a:lnTo>
                    <a:lnTo>
                      <a:pt x="720" y="979"/>
                    </a:lnTo>
                    <a:lnTo>
                      <a:pt x="737" y="1000"/>
                    </a:lnTo>
                    <a:lnTo>
                      <a:pt x="750" y="1011"/>
                    </a:lnTo>
                    <a:lnTo>
                      <a:pt x="760" y="1000"/>
                    </a:lnTo>
                    <a:lnTo>
                      <a:pt x="760" y="945"/>
                    </a:lnTo>
                    <a:lnTo>
                      <a:pt x="760" y="1000"/>
                    </a:lnTo>
                    <a:lnTo>
                      <a:pt x="760" y="945"/>
                    </a:lnTo>
                    <a:lnTo>
                      <a:pt x="760" y="891"/>
                    </a:lnTo>
                    <a:lnTo>
                      <a:pt x="752" y="869"/>
                    </a:lnTo>
                    <a:lnTo>
                      <a:pt x="738" y="841"/>
                    </a:lnTo>
                    <a:lnTo>
                      <a:pt x="727" y="817"/>
                    </a:lnTo>
                    <a:lnTo>
                      <a:pt x="716" y="789"/>
                    </a:lnTo>
                    <a:lnTo>
                      <a:pt x="706" y="764"/>
                    </a:lnTo>
                    <a:lnTo>
                      <a:pt x="693" y="736"/>
                    </a:lnTo>
                    <a:lnTo>
                      <a:pt x="684" y="710"/>
                    </a:lnTo>
                    <a:lnTo>
                      <a:pt x="675" y="684"/>
                    </a:lnTo>
                    <a:lnTo>
                      <a:pt x="666" y="657"/>
                    </a:lnTo>
                    <a:lnTo>
                      <a:pt x="661" y="640"/>
                    </a:lnTo>
                    <a:lnTo>
                      <a:pt x="654" y="619"/>
                    </a:lnTo>
                    <a:lnTo>
                      <a:pt x="647" y="595"/>
                    </a:lnTo>
                    <a:lnTo>
                      <a:pt x="638" y="576"/>
                    </a:lnTo>
                    <a:lnTo>
                      <a:pt x="643" y="561"/>
                    </a:lnTo>
                    <a:lnTo>
                      <a:pt x="646" y="542"/>
                    </a:lnTo>
                    <a:lnTo>
                      <a:pt x="644" y="527"/>
                    </a:lnTo>
                    <a:lnTo>
                      <a:pt x="640" y="508"/>
                    </a:lnTo>
                    <a:lnTo>
                      <a:pt x="661" y="505"/>
                    </a:lnTo>
                    <a:lnTo>
                      <a:pt x="689" y="499"/>
                    </a:lnTo>
                    <a:lnTo>
                      <a:pt x="712" y="513"/>
                    </a:lnTo>
                    <a:lnTo>
                      <a:pt x="734" y="523"/>
                    </a:lnTo>
                    <a:lnTo>
                      <a:pt x="757" y="535"/>
                    </a:lnTo>
                    <a:lnTo>
                      <a:pt x="760" y="507"/>
                    </a:lnTo>
                    <a:lnTo>
                      <a:pt x="760" y="451"/>
                    </a:lnTo>
                    <a:lnTo>
                      <a:pt x="760" y="507"/>
                    </a:lnTo>
                    <a:lnTo>
                      <a:pt x="760" y="451"/>
                    </a:lnTo>
                    <a:lnTo>
                      <a:pt x="752" y="451"/>
                    </a:lnTo>
                    <a:lnTo>
                      <a:pt x="727" y="442"/>
                    </a:lnTo>
                    <a:lnTo>
                      <a:pt x="721" y="429"/>
                    </a:lnTo>
                    <a:lnTo>
                      <a:pt x="716" y="416"/>
                    </a:lnTo>
                    <a:lnTo>
                      <a:pt x="711" y="402"/>
                    </a:lnTo>
                    <a:lnTo>
                      <a:pt x="712" y="397"/>
                    </a:lnTo>
                    <a:lnTo>
                      <a:pt x="727" y="380"/>
                    </a:lnTo>
                    <a:lnTo>
                      <a:pt x="749" y="362"/>
                    </a:lnTo>
                    <a:lnTo>
                      <a:pt x="767" y="344"/>
                    </a:lnTo>
                    <a:lnTo>
                      <a:pt x="760" y="342"/>
                    </a:lnTo>
                    <a:lnTo>
                      <a:pt x="760" y="288"/>
                    </a:lnTo>
                    <a:lnTo>
                      <a:pt x="763" y="284"/>
                    </a:lnTo>
                    <a:lnTo>
                      <a:pt x="734" y="303"/>
                    </a:lnTo>
                    <a:lnTo>
                      <a:pt x="711" y="322"/>
                    </a:lnTo>
                    <a:lnTo>
                      <a:pt x="696" y="335"/>
                    </a:lnTo>
                    <a:lnTo>
                      <a:pt x="684" y="352"/>
                    </a:lnTo>
                    <a:lnTo>
                      <a:pt x="664" y="376"/>
                    </a:lnTo>
                    <a:lnTo>
                      <a:pt x="649" y="395"/>
                    </a:lnTo>
                    <a:lnTo>
                      <a:pt x="633" y="412"/>
                    </a:lnTo>
                    <a:lnTo>
                      <a:pt x="613" y="433"/>
                    </a:lnTo>
                    <a:lnTo>
                      <a:pt x="604" y="425"/>
                    </a:lnTo>
                    <a:lnTo>
                      <a:pt x="595" y="408"/>
                    </a:lnTo>
                    <a:lnTo>
                      <a:pt x="586" y="395"/>
                    </a:lnTo>
                    <a:lnTo>
                      <a:pt x="591" y="380"/>
                    </a:lnTo>
                    <a:lnTo>
                      <a:pt x="604" y="359"/>
                    </a:lnTo>
                    <a:lnTo>
                      <a:pt x="618" y="337"/>
                    </a:lnTo>
                    <a:lnTo>
                      <a:pt x="633" y="317"/>
                    </a:lnTo>
                    <a:lnTo>
                      <a:pt x="649" y="299"/>
                    </a:lnTo>
                    <a:lnTo>
                      <a:pt x="674" y="274"/>
                    </a:lnTo>
                    <a:lnTo>
                      <a:pt x="696" y="250"/>
                    </a:lnTo>
                    <a:lnTo>
                      <a:pt x="715" y="231"/>
                    </a:lnTo>
                    <a:lnTo>
                      <a:pt x="731" y="214"/>
                    </a:lnTo>
                    <a:lnTo>
                      <a:pt x="749" y="194"/>
                    </a:lnTo>
                    <a:lnTo>
                      <a:pt x="760" y="178"/>
                    </a:lnTo>
                    <a:lnTo>
                      <a:pt x="760" y="122"/>
                    </a:lnTo>
                    <a:lnTo>
                      <a:pt x="760" y="178"/>
                    </a:lnTo>
                    <a:lnTo>
                      <a:pt x="760" y="122"/>
                    </a:lnTo>
                    <a:lnTo>
                      <a:pt x="760" y="148"/>
                    </a:lnTo>
                    <a:lnTo>
                      <a:pt x="760" y="132"/>
                    </a:lnTo>
                    <a:lnTo>
                      <a:pt x="753" y="152"/>
                    </a:lnTo>
                    <a:lnTo>
                      <a:pt x="732" y="173"/>
                    </a:lnTo>
                    <a:lnTo>
                      <a:pt x="716" y="194"/>
                    </a:lnTo>
                    <a:lnTo>
                      <a:pt x="693" y="222"/>
                    </a:lnTo>
                    <a:lnTo>
                      <a:pt x="678" y="239"/>
                    </a:lnTo>
                    <a:lnTo>
                      <a:pt x="659" y="261"/>
                    </a:lnTo>
                    <a:lnTo>
                      <a:pt x="641" y="293"/>
                    </a:lnTo>
                    <a:lnTo>
                      <a:pt x="625" y="316"/>
                    </a:lnTo>
                    <a:lnTo>
                      <a:pt x="610" y="340"/>
                    </a:lnTo>
                    <a:lnTo>
                      <a:pt x="589" y="380"/>
                    </a:lnTo>
                    <a:lnTo>
                      <a:pt x="580" y="402"/>
                    </a:lnTo>
                    <a:lnTo>
                      <a:pt x="575" y="416"/>
                    </a:lnTo>
                    <a:lnTo>
                      <a:pt x="564" y="395"/>
                    </a:lnTo>
                    <a:lnTo>
                      <a:pt x="549" y="371"/>
                    </a:lnTo>
                    <a:lnTo>
                      <a:pt x="532" y="348"/>
                    </a:lnTo>
                    <a:lnTo>
                      <a:pt x="519" y="325"/>
                    </a:lnTo>
                    <a:lnTo>
                      <a:pt x="506" y="303"/>
                    </a:lnTo>
                    <a:lnTo>
                      <a:pt x="492" y="284"/>
                    </a:lnTo>
                    <a:lnTo>
                      <a:pt x="477" y="265"/>
                    </a:lnTo>
                    <a:lnTo>
                      <a:pt x="458" y="240"/>
                    </a:lnTo>
                    <a:lnTo>
                      <a:pt x="437" y="216"/>
                    </a:lnTo>
                    <a:lnTo>
                      <a:pt x="418" y="188"/>
                    </a:lnTo>
                    <a:lnTo>
                      <a:pt x="398" y="160"/>
                    </a:lnTo>
                    <a:lnTo>
                      <a:pt x="383" y="137"/>
                    </a:lnTo>
                    <a:lnTo>
                      <a:pt x="364" y="109"/>
                    </a:lnTo>
                    <a:lnTo>
                      <a:pt x="349" y="90"/>
                    </a:lnTo>
                    <a:lnTo>
                      <a:pt x="330" y="72"/>
                    </a:lnTo>
                    <a:lnTo>
                      <a:pt x="314" y="58"/>
                    </a:lnTo>
                    <a:lnTo>
                      <a:pt x="300" y="41"/>
                    </a:lnTo>
                    <a:lnTo>
                      <a:pt x="286" y="18"/>
                    </a:lnTo>
                    <a:lnTo>
                      <a:pt x="274" y="0"/>
                    </a:lnTo>
                    <a:lnTo>
                      <a:pt x="277" y="15"/>
                    </a:lnTo>
                    <a:lnTo>
                      <a:pt x="280" y="37"/>
                    </a:lnTo>
                    <a:lnTo>
                      <a:pt x="283" y="60"/>
                    </a:lnTo>
                    <a:lnTo>
                      <a:pt x="294" y="81"/>
                    </a:lnTo>
                    <a:lnTo>
                      <a:pt x="304" y="101"/>
                    </a:lnTo>
                    <a:lnTo>
                      <a:pt x="322" y="131"/>
                    </a:lnTo>
                    <a:lnTo>
                      <a:pt x="335" y="156"/>
                    </a:lnTo>
                    <a:lnTo>
                      <a:pt x="352" y="186"/>
                    </a:lnTo>
                    <a:lnTo>
                      <a:pt x="369" y="211"/>
                    </a:lnTo>
                    <a:lnTo>
                      <a:pt x="389" y="240"/>
                    </a:lnTo>
                    <a:lnTo>
                      <a:pt x="405" y="261"/>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sp>
        <p:nvSpPr>
          <p:cNvPr id="2049" name="Form 2048"/>
          <p:cNvSpPr>
            <a:spLocks noGrp="1" noChangeArrowheads="1"/>
          </p:cNvSpPr>
          <p:nvPr>
            <p:ph type="ctrTitle"/>
          </p:nvPr>
        </p:nvSpPr>
        <p:spPr>
          <a:xfrm>
            <a:off x="685800" y="2130425"/>
            <a:ext cx="7772400" cy="1470025"/>
          </a:xfrm>
        </p:spPr>
        <p:txBody>
          <a:bodyPr/>
          <a:lstStyle>
            <a:lvl1pPr>
              <a:defRPr/>
            </a:lvl1pPr>
          </a:lstStyle>
          <a:p>
            <a:endParaRPr lang="de-DE"/>
          </a:p>
        </p:txBody>
      </p:sp>
      <p:sp>
        <p:nvSpPr>
          <p:cNvPr id="2050" name="Form 2049"/>
          <p:cNvSpPr>
            <a:spLocks noGrp="1" noChangeArrowheads="1"/>
          </p:cNvSpPr>
          <p:nvPr>
            <p:ph type="subTitle" idx="1"/>
          </p:nvPr>
        </p:nvSpPr>
        <p:spPr>
          <a:xfrm>
            <a:off x="1371600" y="3886200"/>
            <a:ext cx="6400800" cy="1752600"/>
          </a:xfrm>
        </p:spPr>
        <p:txBody>
          <a:bodyPr/>
          <a:lstStyle>
            <a:lvl1pPr>
              <a:defRPr/>
            </a:lvl1pPr>
          </a:lstStyle>
          <a:p>
            <a:endParaRPr lang="de-DE"/>
          </a:p>
        </p:txBody>
      </p:sp>
      <p:sp>
        <p:nvSpPr>
          <p:cNvPr id="2087" name="Form 2086"/>
          <p:cNvSpPr>
            <a:spLocks noGrp="1" noChangeArrowheads="1"/>
          </p:cNvSpPr>
          <p:nvPr>
            <p:ph type="body" idx="4294967295"/>
          </p:nvPr>
        </p:nvSpPr>
        <p:spPr>
          <a:xfrm>
            <a:off x="685800" y="1524000"/>
            <a:ext cx="7772400" cy="1143000"/>
          </a:xfrm>
        </p:spPr>
        <p:txBody>
          <a:bodyPr anchor="ctr"/>
          <a:lstStyle>
            <a:lvl1pPr marL="0" indent="0" algn="ctr" eaLnBrk="0" fontAlgn="base" hangingPunct="0">
              <a:spcAft>
                <a:spcPct val="0"/>
              </a:spcAft>
              <a:buClr>
                <a:schemeClr val="tx2">
                  <a:alpha val="100000"/>
                </a:schemeClr>
              </a:buClr>
              <a:buSzPct val="75000"/>
              <a:buFont typeface="Monotype Sorts"/>
              <a:buNone/>
              <a:defRPr>
                <a:solidFill>
                  <a:schemeClr val="tx1">
                    <a:alpha val="100000"/>
                  </a:schemeClr>
                </a:solidFill>
                <a:latin typeface="Arial"/>
                <a:cs typeface="Arial"/>
              </a:defRPr>
            </a:lvl1pPr>
          </a:lstStyle>
          <a:p>
            <a:r>
              <a:rPr lang="de-DE"/>
              <a:t>Klicken Sie, um das Titelformat zu bearbeiten</a:t>
            </a:r>
          </a:p>
        </p:txBody>
      </p:sp>
      <p:sp>
        <p:nvSpPr>
          <p:cNvPr id="2088" name="Form 2087"/>
          <p:cNvSpPr>
            <a:spLocks noGrp="1" noChangeArrowheads="1"/>
          </p:cNvSpPr>
          <p:nvPr>
            <p:ph type="subTitle" idx="1"/>
          </p:nvPr>
        </p:nvSpPr>
        <p:spPr>
          <a:xfrm>
            <a:off x="1371600" y="3048000"/>
            <a:ext cx="6400800" cy="1752600"/>
          </a:xfrm>
        </p:spPr>
        <p:txBody>
          <a:bodyPr anchor="ctr"/>
          <a:lstStyle>
            <a:lvl1pPr marL="0" indent="0" algn="ctr" eaLnBrk="0" fontAlgn="base" hangingPunct="0">
              <a:spcAft>
                <a:spcPct val="0"/>
              </a:spcAft>
              <a:buClr>
                <a:schemeClr val="tx2">
                  <a:alpha val="100000"/>
                </a:schemeClr>
              </a:buClr>
              <a:buSzPct val="75000"/>
              <a:buFont typeface="Monotype Sorts"/>
              <a:buNone/>
              <a:defRPr>
                <a:solidFill>
                  <a:schemeClr val="tx1">
                    <a:alpha val="100000"/>
                  </a:schemeClr>
                </a:solidFill>
                <a:latin typeface="Arial"/>
                <a:cs typeface="Arial"/>
              </a:defRPr>
            </a:lvl1pPr>
          </a:lstStyle>
          <a:p>
            <a:r>
              <a:rPr lang="de-DE"/>
              <a:t>Klicken Sie, um das Untertitelformat zu bearbeiten</a:t>
            </a:r>
          </a:p>
        </p:txBody>
      </p:sp>
      <p:sp>
        <p:nvSpPr>
          <p:cNvPr id="38" name="Rechteck 66">
            <a:extLst>
              <a:ext uri="{FF2B5EF4-FFF2-40B4-BE49-F238E27FC236}">
                <a16:creationId xmlns:a16="http://schemas.microsoft.com/office/drawing/2014/main" id="{D70F0C18-3214-4738-A1A1-B88EE824FA05}"/>
              </a:ext>
            </a:extLst>
          </p:cNvPr>
          <p:cNvSpPr>
            <a:spLocks noGrp="1" noChangeArrowheads="1"/>
          </p:cNvSpPr>
          <p:nvPr>
            <p:ph type="dt" sz="half" idx="10"/>
          </p:nvPr>
        </p:nvSpPr>
        <p:spPr/>
        <p:txBody>
          <a:bodyPr/>
          <a:lstStyle>
            <a:lvl1pPr>
              <a:defRPr/>
            </a:lvl1pPr>
          </a:lstStyle>
          <a:p>
            <a:endParaRPr lang="de-DE" altLang="de-DE"/>
          </a:p>
        </p:txBody>
      </p:sp>
      <p:sp>
        <p:nvSpPr>
          <p:cNvPr id="39" name="Rechteck 67">
            <a:extLst>
              <a:ext uri="{FF2B5EF4-FFF2-40B4-BE49-F238E27FC236}">
                <a16:creationId xmlns:a16="http://schemas.microsoft.com/office/drawing/2014/main" id="{C1AAA5B6-374F-4030-BE53-2F91B8E4C803}"/>
              </a:ext>
            </a:extLst>
          </p:cNvPr>
          <p:cNvSpPr>
            <a:spLocks noGrp="1" noChangeArrowheads="1"/>
          </p:cNvSpPr>
          <p:nvPr>
            <p:ph type="ftr" sz="quarter" idx="11"/>
          </p:nvPr>
        </p:nvSpPr>
        <p:spPr/>
        <p:txBody>
          <a:bodyPr/>
          <a:lstStyle>
            <a:lvl1pPr>
              <a:defRPr/>
            </a:lvl1pPr>
          </a:lstStyle>
          <a:p>
            <a:endParaRPr lang="de-DE" altLang="de-DE"/>
          </a:p>
        </p:txBody>
      </p:sp>
      <p:sp>
        <p:nvSpPr>
          <p:cNvPr id="40" name="Rechteck 68">
            <a:extLst>
              <a:ext uri="{FF2B5EF4-FFF2-40B4-BE49-F238E27FC236}">
                <a16:creationId xmlns:a16="http://schemas.microsoft.com/office/drawing/2014/main" id="{1A3BA92C-C1FB-4C89-8980-DFE2F2693D3B}"/>
              </a:ext>
            </a:extLst>
          </p:cNvPr>
          <p:cNvSpPr>
            <a:spLocks noGrp="1" noChangeArrowheads="1"/>
          </p:cNvSpPr>
          <p:nvPr>
            <p:ph type="sldNum" sz="quarter" idx="12"/>
          </p:nvPr>
        </p:nvSpPr>
        <p:spPr/>
        <p:txBody>
          <a:bodyPr/>
          <a:lstStyle>
            <a:lvl1pPr>
              <a:defRPr/>
            </a:lvl1pPr>
          </a:lstStyle>
          <a:p>
            <a:endParaRPr lang="de-DE" altLang="de-DE"/>
          </a:p>
        </p:txBody>
      </p:sp>
      <p:sp>
        <p:nvSpPr>
          <p:cNvPr id="41" name="Datumsplatzhalter 40">
            <a:extLst>
              <a:ext uri="{FF2B5EF4-FFF2-40B4-BE49-F238E27FC236}">
                <a16:creationId xmlns:a16="http://schemas.microsoft.com/office/drawing/2014/main" id="{B363776D-CBE9-48A7-8F3A-A07AF4678829}"/>
              </a:ext>
            </a:extLst>
          </p:cNvPr>
          <p:cNvSpPr>
            <a:spLocks noGrp="1" noChangeArrowheads="1"/>
          </p:cNvSpPr>
          <p:nvPr>
            <p:ph type="dt" sz="half" idx="13"/>
          </p:nvPr>
        </p:nvSpPr>
        <p:spPr>
          <a:xfrm>
            <a:off x="685800" y="6248400"/>
            <a:ext cx="1905000" cy="457200"/>
          </a:xfrm>
        </p:spPr>
        <p:txBody>
          <a:bodyPr anchor="ctr"/>
          <a:lstStyle>
            <a:lvl1pPr>
              <a:defRPr/>
            </a:lvl1pPr>
          </a:lstStyle>
          <a:p>
            <a:fld id="{0922DCD4-DE42-4C01-9E31-CB17F840BDBC}" type="datetime1">
              <a:rPr lang="de-DE" altLang="de-DE"/>
              <a:pPr/>
              <a:t>23.03.2018</a:t>
            </a:fld>
            <a:endParaRPr lang="de-DE" altLang="de-DE"/>
          </a:p>
        </p:txBody>
      </p:sp>
      <p:sp>
        <p:nvSpPr>
          <p:cNvPr id="42" name="Rechteck 70">
            <a:extLst>
              <a:ext uri="{FF2B5EF4-FFF2-40B4-BE49-F238E27FC236}">
                <a16:creationId xmlns:a16="http://schemas.microsoft.com/office/drawing/2014/main" id="{A6CEFD18-8C8C-47DA-BCF7-88D27B3AF788}"/>
              </a:ext>
            </a:extLst>
          </p:cNvPr>
          <p:cNvSpPr>
            <a:spLocks noGrp="1" noChangeArrowheads="1"/>
          </p:cNvSpPr>
          <p:nvPr>
            <p:ph type="ftr" sz="quarter" idx="14"/>
          </p:nvPr>
        </p:nvSpPr>
        <p:spPr>
          <a:xfrm>
            <a:off x="3124200" y="6248400"/>
            <a:ext cx="2895600" cy="457200"/>
          </a:xfrm>
        </p:spPr>
        <p:txBody>
          <a:bodyPr anchor="ctr"/>
          <a:lstStyle>
            <a:lvl1pPr>
              <a:defRPr/>
            </a:lvl1pPr>
          </a:lstStyle>
          <a:p>
            <a:endParaRPr lang="de-DE" altLang="de-DE"/>
          </a:p>
        </p:txBody>
      </p:sp>
      <p:sp>
        <p:nvSpPr>
          <p:cNvPr id="43" name="Foliennummernplatzhalter 42">
            <a:extLst>
              <a:ext uri="{FF2B5EF4-FFF2-40B4-BE49-F238E27FC236}">
                <a16:creationId xmlns:a16="http://schemas.microsoft.com/office/drawing/2014/main" id="{D00DA96E-226F-469A-9C95-1F4DCDE91F05}"/>
              </a:ext>
            </a:extLst>
          </p:cNvPr>
          <p:cNvSpPr>
            <a:spLocks noGrp="1" noChangeArrowheads="1"/>
          </p:cNvSpPr>
          <p:nvPr>
            <p:ph type="sldNum" sz="quarter" idx="15"/>
          </p:nvPr>
        </p:nvSpPr>
        <p:spPr>
          <a:xfrm>
            <a:off x="6553200" y="6248400"/>
            <a:ext cx="1905000" cy="457200"/>
          </a:xfrm>
        </p:spPr>
        <p:txBody>
          <a:bodyPr anchor="ctr"/>
          <a:lstStyle>
            <a:lvl1pPr>
              <a:defRPr/>
            </a:lvl1pPr>
          </a:lstStyle>
          <a:p>
            <a:fld id="{0F46419D-3F5D-47F9-B919-170136BDCBE1}" type="slidenum">
              <a:rPr lang="de-DE" altLang="de-DE"/>
              <a:pPr/>
              <a:t>‹Nr.›</a:t>
            </a:fld>
            <a:endParaRPr lang="de-DE" altLang="de-DE"/>
          </a:p>
        </p:txBody>
      </p:sp>
    </p:spTree>
    <p:extLst>
      <p:ext uri="{BB962C8B-B14F-4D97-AF65-F5344CB8AC3E}">
        <p14:creationId xmlns:p14="http://schemas.microsoft.com/office/powerpoint/2010/main" val="99983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type="tbl" idx="1"/>
          </p:nvPr>
        </p:nvSpPr>
        <p:spPr/>
        <p:txBody>
          <a:bodyPr rtlCol="0"/>
          <a:lstStyle/>
          <a:p>
            <a:pPr lvl="0"/>
            <a:endParaRPr lang="de-DE" noProof="0"/>
          </a:p>
        </p:txBody>
      </p:sp>
      <p:sp>
        <p:nvSpPr>
          <p:cNvPr id="4" name="Rechteck 3">
            <a:extLst>
              <a:ext uri="{FF2B5EF4-FFF2-40B4-BE49-F238E27FC236}">
                <a16:creationId xmlns:a16="http://schemas.microsoft.com/office/drawing/2014/main" id="{45631210-B5DE-4981-99B2-C66587DBC17E}"/>
              </a:ext>
            </a:extLst>
          </p:cNvPr>
          <p:cNvSpPr>
            <a:spLocks noGrp="1" noChangeArrowheads="1"/>
          </p:cNvSpPr>
          <p:nvPr>
            <p:ph type="dt" sz="half" idx="10"/>
          </p:nvPr>
        </p:nvSpPr>
        <p:spPr>
          <a:ln/>
        </p:spPr>
        <p:txBody>
          <a:bodyPr/>
          <a:lstStyle>
            <a:lvl1pPr>
              <a:defRPr/>
            </a:lvl1pPr>
          </a:lstStyle>
          <a:p>
            <a:fld id="{9DD54BE1-69CF-431C-BE1B-A871A46C068D}" type="datetimeFigureOut">
              <a:rPr lang="de-DE" altLang="de-DE"/>
              <a:pPr/>
              <a:t>23.03.2018</a:t>
            </a:fld>
            <a:endParaRPr lang="de-DE" altLang="de-DE"/>
          </a:p>
        </p:txBody>
      </p:sp>
      <p:sp>
        <p:nvSpPr>
          <p:cNvPr id="5" name="Rechteck 1056">
            <a:extLst>
              <a:ext uri="{FF2B5EF4-FFF2-40B4-BE49-F238E27FC236}">
                <a16:creationId xmlns:a16="http://schemas.microsoft.com/office/drawing/2014/main" id="{5E6FBA62-A668-464F-ACB2-3F6568C4AB65}"/>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85D9C8DF-59B4-4A8E-BD9B-16953048B079}"/>
              </a:ext>
            </a:extLst>
          </p:cNvPr>
          <p:cNvSpPr>
            <a:spLocks noGrp="1" noChangeArrowheads="1"/>
          </p:cNvSpPr>
          <p:nvPr>
            <p:ph type="sldNum" sz="quarter" idx="12"/>
          </p:nvPr>
        </p:nvSpPr>
        <p:spPr>
          <a:ln/>
        </p:spPr>
        <p:txBody>
          <a:bodyPr/>
          <a:lstStyle>
            <a:lvl1pPr>
              <a:defRPr/>
            </a:lvl1pPr>
          </a:lstStyle>
          <a:p>
            <a:fld id="{D97975E3-7985-4994-A90F-7C7998148D59}" type="slidenum">
              <a:rPr lang="de-DE" altLang="de-DE"/>
              <a:pPr/>
              <a:t>‹Nr.›</a:t>
            </a:fld>
            <a:endParaRPr lang="de-DE" altLang="de-DE"/>
          </a:p>
        </p:txBody>
      </p:sp>
    </p:spTree>
    <p:extLst>
      <p:ext uri="{BB962C8B-B14F-4D97-AF65-F5344CB8AC3E}">
        <p14:creationId xmlns:p14="http://schemas.microsoft.com/office/powerpoint/2010/main" val="58169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a:extLst>
              <a:ext uri="{FF2B5EF4-FFF2-40B4-BE49-F238E27FC236}">
                <a16:creationId xmlns:a16="http://schemas.microsoft.com/office/drawing/2014/main" id="{CFE51C00-0D91-4FA0-ADA3-53302AC3659F}"/>
              </a:ext>
            </a:extLst>
          </p:cNvPr>
          <p:cNvSpPr>
            <a:spLocks noGrp="1" noChangeArrowheads="1"/>
          </p:cNvSpPr>
          <p:nvPr>
            <p:ph type="dt" sz="half" idx="10"/>
          </p:nvPr>
        </p:nvSpPr>
        <p:spPr>
          <a:ln/>
        </p:spPr>
        <p:txBody>
          <a:bodyPr/>
          <a:lstStyle>
            <a:lvl1pPr>
              <a:defRPr/>
            </a:lvl1pPr>
          </a:lstStyle>
          <a:p>
            <a:fld id="{AE7E7AB4-862B-4AEB-9223-05D7AD5ECAFF}" type="datetimeFigureOut">
              <a:rPr lang="de-DE" altLang="de-DE"/>
              <a:pPr/>
              <a:t>23.03.2018</a:t>
            </a:fld>
            <a:endParaRPr lang="de-DE" altLang="de-DE"/>
          </a:p>
        </p:txBody>
      </p:sp>
      <p:sp>
        <p:nvSpPr>
          <p:cNvPr id="5" name="Rechteck 1056">
            <a:extLst>
              <a:ext uri="{FF2B5EF4-FFF2-40B4-BE49-F238E27FC236}">
                <a16:creationId xmlns:a16="http://schemas.microsoft.com/office/drawing/2014/main" id="{BBB6022E-98D2-4720-AFCF-499C6EBBE594}"/>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5E2A27CA-0387-4285-8F6A-622EF08273FC}"/>
              </a:ext>
            </a:extLst>
          </p:cNvPr>
          <p:cNvSpPr>
            <a:spLocks noGrp="1" noChangeArrowheads="1"/>
          </p:cNvSpPr>
          <p:nvPr>
            <p:ph type="sldNum" sz="quarter" idx="12"/>
          </p:nvPr>
        </p:nvSpPr>
        <p:spPr>
          <a:ln/>
        </p:spPr>
        <p:txBody>
          <a:bodyPr/>
          <a:lstStyle>
            <a:lvl1pPr>
              <a:defRPr/>
            </a:lvl1pPr>
          </a:lstStyle>
          <a:p>
            <a:fld id="{1D80AE2B-78C2-4F54-A948-D7F9EEA663B5}" type="slidenum">
              <a:rPr lang="de-DE" altLang="de-DE"/>
              <a:pPr/>
              <a:t>‹Nr.›</a:t>
            </a:fld>
            <a:endParaRPr lang="de-DE" altLang="de-DE"/>
          </a:p>
        </p:txBody>
      </p:sp>
    </p:spTree>
    <p:extLst>
      <p:ext uri="{BB962C8B-B14F-4D97-AF65-F5344CB8AC3E}">
        <p14:creationId xmlns:p14="http://schemas.microsoft.com/office/powerpoint/2010/main" val="284221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Form 1"/>
          <p:cNvSpPr>
            <a:spLocks noGrp="1"/>
          </p:cNvSpPr>
          <p:nvPr>
            <p:ph type="title"/>
          </p:nvPr>
        </p:nvSpPr>
        <p:spPr>
          <a:xfrm>
            <a:off x="722313" y="4406900"/>
            <a:ext cx="7772400" cy="1362075"/>
          </a:xfrm>
        </p:spPr>
        <p:txBody>
          <a:bodyPr rtlCol="0" anchor="t"/>
          <a:lstStyle>
            <a:lvl1pPr algn="l">
              <a:defRPr sz="4000" b="1" cap="all"/>
            </a:lvl1pPr>
          </a:lstStyle>
          <a:p>
            <a:r>
              <a:rPr lang="de-DE"/>
              <a:t>Titelmasterformat durch Klicken bearbeiten</a:t>
            </a:r>
          </a:p>
        </p:txBody>
      </p:sp>
      <p:sp>
        <p:nvSpPr>
          <p:cNvPr id="3" name="Form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Rechteck 3">
            <a:extLst>
              <a:ext uri="{FF2B5EF4-FFF2-40B4-BE49-F238E27FC236}">
                <a16:creationId xmlns:a16="http://schemas.microsoft.com/office/drawing/2014/main" id="{F641E3ED-443C-4AEF-A161-530FD078D77A}"/>
              </a:ext>
            </a:extLst>
          </p:cNvPr>
          <p:cNvSpPr>
            <a:spLocks noGrp="1" noChangeArrowheads="1"/>
          </p:cNvSpPr>
          <p:nvPr>
            <p:ph type="dt" sz="half" idx="10"/>
          </p:nvPr>
        </p:nvSpPr>
        <p:spPr>
          <a:ln/>
        </p:spPr>
        <p:txBody>
          <a:bodyPr/>
          <a:lstStyle>
            <a:lvl1pPr>
              <a:defRPr/>
            </a:lvl1pPr>
          </a:lstStyle>
          <a:p>
            <a:fld id="{FE8A79C5-C34C-4824-9442-D58F774DA290}" type="datetimeFigureOut">
              <a:rPr lang="de-DE" altLang="de-DE"/>
              <a:pPr/>
              <a:t>23.03.2018</a:t>
            </a:fld>
            <a:endParaRPr lang="de-DE" altLang="de-DE"/>
          </a:p>
        </p:txBody>
      </p:sp>
      <p:sp>
        <p:nvSpPr>
          <p:cNvPr id="5" name="Rechteck 1056">
            <a:extLst>
              <a:ext uri="{FF2B5EF4-FFF2-40B4-BE49-F238E27FC236}">
                <a16:creationId xmlns:a16="http://schemas.microsoft.com/office/drawing/2014/main" id="{0DCB1E03-8643-4BB1-A553-E82FEDB0DBDB}"/>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F7AAD956-534A-4545-9AD9-A37A93BBD4B3}"/>
              </a:ext>
            </a:extLst>
          </p:cNvPr>
          <p:cNvSpPr>
            <a:spLocks noGrp="1" noChangeArrowheads="1"/>
          </p:cNvSpPr>
          <p:nvPr>
            <p:ph type="sldNum" sz="quarter" idx="12"/>
          </p:nvPr>
        </p:nvSpPr>
        <p:spPr>
          <a:ln/>
        </p:spPr>
        <p:txBody>
          <a:bodyPr/>
          <a:lstStyle>
            <a:lvl1pPr>
              <a:defRPr/>
            </a:lvl1pPr>
          </a:lstStyle>
          <a:p>
            <a:fld id="{22F1FBC2-7746-4D65-8D29-99E561D58CD3}" type="slidenum">
              <a:rPr lang="de-DE" altLang="de-DE"/>
              <a:pPr/>
              <a:t>‹Nr.›</a:t>
            </a:fld>
            <a:endParaRPr lang="de-DE" altLang="de-DE"/>
          </a:p>
        </p:txBody>
      </p:sp>
    </p:spTree>
    <p:extLst>
      <p:ext uri="{BB962C8B-B14F-4D97-AF65-F5344CB8AC3E}">
        <p14:creationId xmlns:p14="http://schemas.microsoft.com/office/powerpoint/2010/main" val="223836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sz="half" idx="1"/>
          </p:nvPr>
        </p:nvSpPr>
        <p:spPr>
          <a:xfrm>
            <a:off x="685800" y="1790700"/>
            <a:ext cx="3810000" cy="409575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sz="half" idx="2"/>
          </p:nvPr>
        </p:nvSpPr>
        <p:spPr>
          <a:xfrm>
            <a:off x="4648200" y="1790700"/>
            <a:ext cx="3810000" cy="409575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hteck 4">
            <a:extLst>
              <a:ext uri="{FF2B5EF4-FFF2-40B4-BE49-F238E27FC236}">
                <a16:creationId xmlns:a16="http://schemas.microsoft.com/office/drawing/2014/main" id="{5AB4785B-F91D-49AD-A3EC-526E34BEF1B8}"/>
              </a:ext>
            </a:extLst>
          </p:cNvPr>
          <p:cNvSpPr>
            <a:spLocks noGrp="1" noChangeArrowheads="1"/>
          </p:cNvSpPr>
          <p:nvPr>
            <p:ph type="dt" sz="half" idx="10"/>
          </p:nvPr>
        </p:nvSpPr>
        <p:spPr>
          <a:ln/>
        </p:spPr>
        <p:txBody>
          <a:bodyPr/>
          <a:lstStyle>
            <a:lvl1pPr>
              <a:defRPr/>
            </a:lvl1pPr>
          </a:lstStyle>
          <a:p>
            <a:fld id="{77E9FAE8-3E12-40FD-8928-DFE2BFA0E76C}" type="datetimeFigureOut">
              <a:rPr lang="de-DE" altLang="de-DE"/>
              <a:pPr/>
              <a:t>23.03.2018</a:t>
            </a:fld>
            <a:endParaRPr lang="de-DE" altLang="de-DE"/>
          </a:p>
        </p:txBody>
      </p:sp>
      <p:sp>
        <p:nvSpPr>
          <p:cNvPr id="6" name="Rechteck 1056">
            <a:extLst>
              <a:ext uri="{FF2B5EF4-FFF2-40B4-BE49-F238E27FC236}">
                <a16:creationId xmlns:a16="http://schemas.microsoft.com/office/drawing/2014/main" id="{1852E289-D576-4606-A19D-2581EC7BB740}"/>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B90399C0-1FDC-4CEB-B689-23554CE391AE}"/>
              </a:ext>
            </a:extLst>
          </p:cNvPr>
          <p:cNvSpPr>
            <a:spLocks noGrp="1" noChangeArrowheads="1"/>
          </p:cNvSpPr>
          <p:nvPr>
            <p:ph type="sldNum" sz="quarter" idx="12"/>
          </p:nvPr>
        </p:nvSpPr>
        <p:spPr>
          <a:ln/>
        </p:spPr>
        <p:txBody>
          <a:bodyPr/>
          <a:lstStyle>
            <a:lvl1pPr>
              <a:defRPr/>
            </a:lvl1pPr>
          </a:lstStyle>
          <a:p>
            <a:fld id="{BA7C6ED9-2F2A-40C7-9D80-AED559469A23}" type="slidenum">
              <a:rPr lang="de-DE" altLang="de-DE"/>
              <a:pPr/>
              <a:t>‹Nr.›</a:t>
            </a:fld>
            <a:endParaRPr lang="de-DE" altLang="de-DE"/>
          </a:p>
        </p:txBody>
      </p:sp>
    </p:spTree>
    <p:extLst>
      <p:ext uri="{BB962C8B-B14F-4D97-AF65-F5344CB8AC3E}">
        <p14:creationId xmlns:p14="http://schemas.microsoft.com/office/powerpoint/2010/main" val="2716406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Form 1"/>
          <p:cNvSpPr>
            <a:spLocks noGrp="1"/>
          </p:cNvSpPr>
          <p:nvPr>
            <p:ph type="title"/>
          </p:nvPr>
        </p:nvSpPr>
        <p:spPr>
          <a:xfrm>
            <a:off x="457200" y="274638"/>
            <a:ext cx="8229600" cy="1143000"/>
          </a:xfrm>
        </p:spPr>
        <p:txBody>
          <a:bodyPr rtlCol="0"/>
          <a:lstStyle>
            <a:lvl1pPr>
              <a:defRPr/>
            </a:lvl1pPr>
          </a:lstStyle>
          <a:p>
            <a:r>
              <a:rPr lang="de-DE"/>
              <a:t>Titelmasterformat durch Klicken bearbeiten</a:t>
            </a:r>
          </a:p>
        </p:txBody>
      </p:sp>
      <p:sp>
        <p:nvSpPr>
          <p:cNvPr id="3" name="Form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Form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rm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Form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hteck 6">
            <a:extLst>
              <a:ext uri="{FF2B5EF4-FFF2-40B4-BE49-F238E27FC236}">
                <a16:creationId xmlns:a16="http://schemas.microsoft.com/office/drawing/2014/main" id="{64E5DB15-52BD-4941-96FC-F9B6B2F6049D}"/>
              </a:ext>
            </a:extLst>
          </p:cNvPr>
          <p:cNvSpPr>
            <a:spLocks noGrp="1" noChangeArrowheads="1"/>
          </p:cNvSpPr>
          <p:nvPr>
            <p:ph type="dt" sz="half" idx="10"/>
          </p:nvPr>
        </p:nvSpPr>
        <p:spPr>
          <a:ln/>
        </p:spPr>
        <p:txBody>
          <a:bodyPr/>
          <a:lstStyle>
            <a:lvl1pPr>
              <a:defRPr/>
            </a:lvl1pPr>
          </a:lstStyle>
          <a:p>
            <a:fld id="{D79B7B4C-C069-4AC9-B991-2D6697E8AAF8}" type="datetimeFigureOut">
              <a:rPr lang="de-DE" altLang="de-DE"/>
              <a:pPr/>
              <a:t>23.03.2018</a:t>
            </a:fld>
            <a:endParaRPr lang="de-DE" altLang="de-DE"/>
          </a:p>
        </p:txBody>
      </p:sp>
      <p:sp>
        <p:nvSpPr>
          <p:cNvPr id="8" name="Rechteck 1056">
            <a:extLst>
              <a:ext uri="{FF2B5EF4-FFF2-40B4-BE49-F238E27FC236}">
                <a16:creationId xmlns:a16="http://schemas.microsoft.com/office/drawing/2014/main" id="{B2A8EF7F-C639-4AEE-82AD-6296938F14EE}"/>
              </a:ext>
            </a:extLst>
          </p:cNvPr>
          <p:cNvSpPr>
            <a:spLocks noGrp="1" noChangeArrowheads="1"/>
          </p:cNvSpPr>
          <p:nvPr>
            <p:ph type="ftr" sz="quarter" idx="11"/>
          </p:nvPr>
        </p:nvSpPr>
        <p:spPr>
          <a:ln/>
        </p:spPr>
        <p:txBody>
          <a:bodyPr/>
          <a:lstStyle>
            <a:lvl1pPr>
              <a:defRPr/>
            </a:lvl1pPr>
          </a:lstStyle>
          <a:p>
            <a:endParaRPr lang="de-DE" altLang="de-DE"/>
          </a:p>
        </p:txBody>
      </p:sp>
      <p:sp>
        <p:nvSpPr>
          <p:cNvPr id="9" name="Rechteck 8">
            <a:extLst>
              <a:ext uri="{FF2B5EF4-FFF2-40B4-BE49-F238E27FC236}">
                <a16:creationId xmlns:a16="http://schemas.microsoft.com/office/drawing/2014/main" id="{453082FA-0BBA-4C5C-B2DC-B0F926AC2AC3}"/>
              </a:ext>
            </a:extLst>
          </p:cNvPr>
          <p:cNvSpPr>
            <a:spLocks noGrp="1" noChangeArrowheads="1"/>
          </p:cNvSpPr>
          <p:nvPr>
            <p:ph type="sldNum" sz="quarter" idx="12"/>
          </p:nvPr>
        </p:nvSpPr>
        <p:spPr>
          <a:ln/>
        </p:spPr>
        <p:txBody>
          <a:bodyPr/>
          <a:lstStyle>
            <a:lvl1pPr>
              <a:defRPr/>
            </a:lvl1pPr>
          </a:lstStyle>
          <a:p>
            <a:fld id="{E2B52425-0F99-4980-A3D2-30FCB4D70512}" type="slidenum">
              <a:rPr lang="de-DE" altLang="de-DE"/>
              <a:pPr/>
              <a:t>‹Nr.›</a:t>
            </a:fld>
            <a:endParaRPr lang="de-DE" altLang="de-DE"/>
          </a:p>
        </p:txBody>
      </p:sp>
    </p:spTree>
    <p:extLst>
      <p:ext uri="{BB962C8B-B14F-4D97-AF65-F5344CB8AC3E}">
        <p14:creationId xmlns:p14="http://schemas.microsoft.com/office/powerpoint/2010/main" val="422074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Rechteck 2">
            <a:extLst>
              <a:ext uri="{FF2B5EF4-FFF2-40B4-BE49-F238E27FC236}">
                <a16:creationId xmlns:a16="http://schemas.microsoft.com/office/drawing/2014/main" id="{EBB8A630-1AEF-48E9-8FB5-D3E5F2BDBA67}"/>
              </a:ext>
            </a:extLst>
          </p:cNvPr>
          <p:cNvSpPr>
            <a:spLocks noGrp="1" noChangeArrowheads="1"/>
          </p:cNvSpPr>
          <p:nvPr>
            <p:ph type="dt" sz="half" idx="10"/>
          </p:nvPr>
        </p:nvSpPr>
        <p:spPr>
          <a:ln/>
        </p:spPr>
        <p:txBody>
          <a:bodyPr/>
          <a:lstStyle>
            <a:lvl1pPr>
              <a:defRPr/>
            </a:lvl1pPr>
          </a:lstStyle>
          <a:p>
            <a:fld id="{250A2A51-1D55-41BC-9F78-8CCBFAD4F4F9}" type="datetimeFigureOut">
              <a:rPr lang="de-DE" altLang="de-DE"/>
              <a:pPr/>
              <a:t>23.03.2018</a:t>
            </a:fld>
            <a:endParaRPr lang="de-DE" altLang="de-DE"/>
          </a:p>
        </p:txBody>
      </p:sp>
      <p:sp>
        <p:nvSpPr>
          <p:cNvPr id="4" name="Rechteck 1056">
            <a:extLst>
              <a:ext uri="{FF2B5EF4-FFF2-40B4-BE49-F238E27FC236}">
                <a16:creationId xmlns:a16="http://schemas.microsoft.com/office/drawing/2014/main" id="{E644162B-3FF5-4704-BF6A-4EF388AEE1A1}"/>
              </a:ext>
            </a:extLst>
          </p:cNvPr>
          <p:cNvSpPr>
            <a:spLocks noGrp="1" noChangeArrowheads="1"/>
          </p:cNvSpPr>
          <p:nvPr>
            <p:ph type="ftr" sz="quarter" idx="11"/>
          </p:nvPr>
        </p:nvSpPr>
        <p:spPr>
          <a:ln/>
        </p:spPr>
        <p:txBody>
          <a:bodyPr/>
          <a:lstStyle>
            <a:lvl1pPr>
              <a:defRPr/>
            </a:lvl1pPr>
          </a:lstStyle>
          <a:p>
            <a:endParaRPr lang="de-DE" altLang="de-DE"/>
          </a:p>
        </p:txBody>
      </p:sp>
      <p:sp>
        <p:nvSpPr>
          <p:cNvPr id="5" name="Rechteck 4">
            <a:extLst>
              <a:ext uri="{FF2B5EF4-FFF2-40B4-BE49-F238E27FC236}">
                <a16:creationId xmlns:a16="http://schemas.microsoft.com/office/drawing/2014/main" id="{81F9BA1A-8199-4680-8A3C-E658685A7F50}"/>
              </a:ext>
            </a:extLst>
          </p:cNvPr>
          <p:cNvSpPr>
            <a:spLocks noGrp="1" noChangeArrowheads="1"/>
          </p:cNvSpPr>
          <p:nvPr>
            <p:ph type="sldNum" sz="quarter" idx="12"/>
          </p:nvPr>
        </p:nvSpPr>
        <p:spPr>
          <a:ln/>
        </p:spPr>
        <p:txBody>
          <a:bodyPr/>
          <a:lstStyle>
            <a:lvl1pPr>
              <a:defRPr/>
            </a:lvl1pPr>
          </a:lstStyle>
          <a:p>
            <a:fld id="{165FA510-3118-4961-BA1C-F949110127CC}" type="slidenum">
              <a:rPr lang="de-DE" altLang="de-DE"/>
              <a:pPr/>
              <a:t>‹Nr.›</a:t>
            </a:fld>
            <a:endParaRPr lang="de-DE" altLang="de-DE"/>
          </a:p>
        </p:txBody>
      </p:sp>
    </p:spTree>
    <p:extLst>
      <p:ext uri="{BB962C8B-B14F-4D97-AF65-F5344CB8AC3E}">
        <p14:creationId xmlns:p14="http://schemas.microsoft.com/office/powerpoint/2010/main" val="146087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4D84B77-BC2F-4CAA-A4FD-50580A752188}"/>
              </a:ext>
            </a:extLst>
          </p:cNvPr>
          <p:cNvSpPr>
            <a:spLocks noGrp="1" noChangeArrowheads="1"/>
          </p:cNvSpPr>
          <p:nvPr>
            <p:ph type="dt" sz="half" idx="10"/>
          </p:nvPr>
        </p:nvSpPr>
        <p:spPr>
          <a:ln/>
        </p:spPr>
        <p:txBody>
          <a:bodyPr/>
          <a:lstStyle>
            <a:lvl1pPr>
              <a:defRPr/>
            </a:lvl1pPr>
          </a:lstStyle>
          <a:p>
            <a:fld id="{E7FD7609-4986-44B6-971F-CA28B797FE58}" type="datetimeFigureOut">
              <a:rPr lang="de-DE" altLang="de-DE"/>
              <a:pPr/>
              <a:t>23.03.2018</a:t>
            </a:fld>
            <a:endParaRPr lang="de-DE" altLang="de-DE"/>
          </a:p>
        </p:txBody>
      </p:sp>
      <p:sp>
        <p:nvSpPr>
          <p:cNvPr id="3" name="Rechteck 1056">
            <a:extLst>
              <a:ext uri="{FF2B5EF4-FFF2-40B4-BE49-F238E27FC236}">
                <a16:creationId xmlns:a16="http://schemas.microsoft.com/office/drawing/2014/main" id="{F3B608C7-749C-4C61-8717-2F2F448469E0}"/>
              </a:ext>
            </a:extLst>
          </p:cNvPr>
          <p:cNvSpPr>
            <a:spLocks noGrp="1" noChangeArrowheads="1"/>
          </p:cNvSpPr>
          <p:nvPr>
            <p:ph type="ftr" sz="quarter" idx="11"/>
          </p:nvPr>
        </p:nvSpPr>
        <p:spPr>
          <a:ln/>
        </p:spPr>
        <p:txBody>
          <a:bodyPr/>
          <a:lstStyle>
            <a:lvl1pPr>
              <a:defRPr/>
            </a:lvl1pPr>
          </a:lstStyle>
          <a:p>
            <a:endParaRPr lang="de-DE" altLang="de-DE"/>
          </a:p>
        </p:txBody>
      </p:sp>
      <p:sp>
        <p:nvSpPr>
          <p:cNvPr id="4" name="Rechteck 3">
            <a:extLst>
              <a:ext uri="{FF2B5EF4-FFF2-40B4-BE49-F238E27FC236}">
                <a16:creationId xmlns:a16="http://schemas.microsoft.com/office/drawing/2014/main" id="{21B3A108-8A04-433B-B3C9-0D5C605C02D9}"/>
              </a:ext>
            </a:extLst>
          </p:cNvPr>
          <p:cNvSpPr>
            <a:spLocks noGrp="1" noChangeArrowheads="1"/>
          </p:cNvSpPr>
          <p:nvPr>
            <p:ph type="sldNum" sz="quarter" idx="12"/>
          </p:nvPr>
        </p:nvSpPr>
        <p:spPr>
          <a:ln/>
        </p:spPr>
        <p:txBody>
          <a:bodyPr/>
          <a:lstStyle>
            <a:lvl1pPr>
              <a:defRPr/>
            </a:lvl1pPr>
          </a:lstStyle>
          <a:p>
            <a:fld id="{BADC730B-ED4C-4E7E-BC3B-0A4F8E114060}" type="slidenum">
              <a:rPr lang="de-DE" altLang="de-DE"/>
              <a:pPr/>
              <a:t>‹Nr.›</a:t>
            </a:fld>
            <a:endParaRPr lang="de-DE" altLang="de-DE"/>
          </a:p>
        </p:txBody>
      </p:sp>
    </p:spTree>
    <p:extLst>
      <p:ext uri="{BB962C8B-B14F-4D97-AF65-F5344CB8AC3E}">
        <p14:creationId xmlns:p14="http://schemas.microsoft.com/office/powerpoint/2010/main" val="1257786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457200" y="273050"/>
            <a:ext cx="3008313" cy="1162050"/>
          </a:xfrm>
        </p:spPr>
        <p:txBody>
          <a:bodyPr rtlCol="0" anchor="b"/>
          <a:lstStyle>
            <a:lvl1pPr algn="l">
              <a:defRPr sz="2000" b="1"/>
            </a:lvl1pPr>
          </a:lstStyle>
          <a:p>
            <a:r>
              <a:rPr lang="de-DE"/>
              <a:t>Titelmasterformat durch Klicken bearbeiten</a:t>
            </a:r>
          </a:p>
        </p:txBody>
      </p:sp>
      <p:sp>
        <p:nvSpPr>
          <p:cNvPr id="3" name="Form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351CEE6F-84C9-400D-8053-613D83D1A80C}"/>
              </a:ext>
            </a:extLst>
          </p:cNvPr>
          <p:cNvSpPr>
            <a:spLocks noGrp="1" noChangeArrowheads="1"/>
          </p:cNvSpPr>
          <p:nvPr>
            <p:ph type="dt" sz="half" idx="10"/>
          </p:nvPr>
        </p:nvSpPr>
        <p:spPr>
          <a:ln/>
        </p:spPr>
        <p:txBody>
          <a:bodyPr/>
          <a:lstStyle>
            <a:lvl1pPr>
              <a:defRPr/>
            </a:lvl1pPr>
          </a:lstStyle>
          <a:p>
            <a:fld id="{0896B96B-8EE4-4D75-93E1-4430500C76F3}" type="datetimeFigureOut">
              <a:rPr lang="de-DE" altLang="de-DE"/>
              <a:pPr/>
              <a:t>23.03.2018</a:t>
            </a:fld>
            <a:endParaRPr lang="de-DE" altLang="de-DE"/>
          </a:p>
        </p:txBody>
      </p:sp>
      <p:sp>
        <p:nvSpPr>
          <p:cNvPr id="6" name="Rechteck 1056">
            <a:extLst>
              <a:ext uri="{FF2B5EF4-FFF2-40B4-BE49-F238E27FC236}">
                <a16:creationId xmlns:a16="http://schemas.microsoft.com/office/drawing/2014/main" id="{F2F25716-8EAF-48F0-B70E-21D7C3B0F930}"/>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D56BE13C-074B-47BB-9E2D-EC582F2B87BD}"/>
              </a:ext>
            </a:extLst>
          </p:cNvPr>
          <p:cNvSpPr>
            <a:spLocks noGrp="1" noChangeArrowheads="1"/>
          </p:cNvSpPr>
          <p:nvPr>
            <p:ph type="sldNum" sz="quarter" idx="12"/>
          </p:nvPr>
        </p:nvSpPr>
        <p:spPr>
          <a:ln/>
        </p:spPr>
        <p:txBody>
          <a:bodyPr/>
          <a:lstStyle>
            <a:lvl1pPr>
              <a:defRPr/>
            </a:lvl1pPr>
          </a:lstStyle>
          <a:p>
            <a:fld id="{A4214E3C-4CDE-44F3-A4EC-F73B07F37900}" type="slidenum">
              <a:rPr lang="de-DE" altLang="de-DE"/>
              <a:pPr/>
              <a:t>‹Nr.›</a:t>
            </a:fld>
            <a:endParaRPr lang="de-DE" altLang="de-DE"/>
          </a:p>
        </p:txBody>
      </p:sp>
    </p:spTree>
    <p:extLst>
      <p:ext uri="{BB962C8B-B14F-4D97-AF65-F5344CB8AC3E}">
        <p14:creationId xmlns:p14="http://schemas.microsoft.com/office/powerpoint/2010/main" val="429421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1792288" y="4800600"/>
            <a:ext cx="5486400" cy="566738"/>
          </a:xfrm>
        </p:spPr>
        <p:txBody>
          <a:bodyPr rtlCol="0" anchor="b"/>
          <a:lstStyle>
            <a:lvl1pPr algn="l">
              <a:defRPr sz="2000" b="1"/>
            </a:lvl1pPr>
          </a:lstStyle>
          <a:p>
            <a:r>
              <a:rPr lang="de-DE"/>
              <a:t>Titelmasterformat durch Klicken bearbeiten</a:t>
            </a:r>
          </a:p>
        </p:txBody>
      </p:sp>
      <p:sp>
        <p:nvSpPr>
          <p:cNvPr id="3" name="Form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Form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E492C0B1-0137-4881-92B8-DF507ABDB68B}"/>
              </a:ext>
            </a:extLst>
          </p:cNvPr>
          <p:cNvSpPr>
            <a:spLocks noGrp="1" noChangeArrowheads="1"/>
          </p:cNvSpPr>
          <p:nvPr>
            <p:ph type="dt" sz="half" idx="10"/>
          </p:nvPr>
        </p:nvSpPr>
        <p:spPr>
          <a:ln/>
        </p:spPr>
        <p:txBody>
          <a:bodyPr/>
          <a:lstStyle>
            <a:lvl1pPr>
              <a:defRPr/>
            </a:lvl1pPr>
          </a:lstStyle>
          <a:p>
            <a:fld id="{00973E56-83F2-4E14-8F35-ADA05F489852}" type="datetimeFigureOut">
              <a:rPr lang="de-DE" altLang="de-DE"/>
              <a:pPr/>
              <a:t>23.03.2018</a:t>
            </a:fld>
            <a:endParaRPr lang="de-DE" altLang="de-DE"/>
          </a:p>
        </p:txBody>
      </p:sp>
      <p:sp>
        <p:nvSpPr>
          <p:cNvPr id="6" name="Rechteck 1056">
            <a:extLst>
              <a:ext uri="{FF2B5EF4-FFF2-40B4-BE49-F238E27FC236}">
                <a16:creationId xmlns:a16="http://schemas.microsoft.com/office/drawing/2014/main" id="{6696795A-B055-4496-B321-A6B994E8789D}"/>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957AF690-382F-4246-BCA9-CC9D607EFF7F}"/>
              </a:ext>
            </a:extLst>
          </p:cNvPr>
          <p:cNvSpPr>
            <a:spLocks noGrp="1" noChangeArrowheads="1"/>
          </p:cNvSpPr>
          <p:nvPr>
            <p:ph type="sldNum" sz="quarter" idx="12"/>
          </p:nvPr>
        </p:nvSpPr>
        <p:spPr>
          <a:ln/>
        </p:spPr>
        <p:txBody>
          <a:bodyPr/>
          <a:lstStyle>
            <a:lvl1pPr>
              <a:defRPr/>
            </a:lvl1pPr>
          </a:lstStyle>
          <a:p>
            <a:fld id="{BD631161-E6BC-403D-8120-C5919CD0201E}" type="slidenum">
              <a:rPr lang="de-DE" altLang="de-DE"/>
              <a:pPr/>
              <a:t>‹Nr.›</a:t>
            </a:fld>
            <a:endParaRPr lang="de-DE" altLang="de-DE"/>
          </a:p>
        </p:txBody>
      </p:sp>
    </p:spTree>
    <p:extLst>
      <p:ext uri="{BB962C8B-B14F-4D97-AF65-F5344CB8AC3E}">
        <p14:creationId xmlns:p14="http://schemas.microsoft.com/office/powerpoint/2010/main" val="187404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9218" name="Group 29">
            <a:extLst>
              <a:ext uri="{FF2B5EF4-FFF2-40B4-BE49-F238E27FC236}">
                <a16:creationId xmlns:a16="http://schemas.microsoft.com/office/drawing/2014/main" id="{C2FB2000-09FA-44E4-834C-16FF686D327F}"/>
              </a:ext>
            </a:extLst>
          </p:cNvPr>
          <p:cNvGrpSpPr>
            <a:grpSpLocks/>
          </p:cNvGrpSpPr>
          <p:nvPr userDrawn="1"/>
        </p:nvGrpSpPr>
        <p:grpSpPr bwMode="auto">
          <a:xfrm>
            <a:off x="0" y="4206875"/>
            <a:ext cx="9166225" cy="2640013"/>
            <a:chOff x="0" y="2650"/>
            <a:chExt cx="5774" cy="1663"/>
          </a:xfrm>
        </p:grpSpPr>
        <p:sp>
          <p:nvSpPr>
            <p:cNvPr id="9224" name="Rechteck 1025">
              <a:extLst>
                <a:ext uri="{FF2B5EF4-FFF2-40B4-BE49-F238E27FC236}">
                  <a16:creationId xmlns:a16="http://schemas.microsoft.com/office/drawing/2014/main" id="{8C615202-EDE7-4EB3-B239-FB6AD52B1728}"/>
                </a:ext>
              </a:extLst>
            </p:cNvPr>
            <p:cNvSpPr>
              <a:spLocks noChangeArrowheads="1"/>
            </p:cNvSpPr>
            <p:nvPr/>
          </p:nvSpPr>
          <p:spPr bwMode="ltGray">
            <a:xfrm>
              <a:off x="0" y="3900"/>
              <a:ext cx="5774" cy="412"/>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9225" name="Group 12">
              <a:extLst>
                <a:ext uri="{FF2B5EF4-FFF2-40B4-BE49-F238E27FC236}">
                  <a16:creationId xmlns:a16="http://schemas.microsoft.com/office/drawing/2014/main" id="{A1203D9D-607B-43C5-A019-6E8142E1683F}"/>
                </a:ext>
              </a:extLst>
            </p:cNvPr>
            <p:cNvGrpSpPr>
              <a:grpSpLocks/>
            </p:cNvGrpSpPr>
            <p:nvPr userDrawn="1"/>
          </p:nvGrpSpPr>
          <p:grpSpPr bwMode="auto">
            <a:xfrm>
              <a:off x="0" y="2650"/>
              <a:ext cx="1075" cy="1655"/>
              <a:chOff x="0" y="2650"/>
              <a:chExt cx="1075" cy="1655"/>
            </a:xfrm>
          </p:grpSpPr>
          <p:sp>
            <p:nvSpPr>
              <p:cNvPr id="9242" name="Form 1026">
                <a:extLst>
                  <a:ext uri="{FF2B5EF4-FFF2-40B4-BE49-F238E27FC236}">
                    <a16:creationId xmlns:a16="http://schemas.microsoft.com/office/drawing/2014/main" id="{9509A495-1B18-4376-ADD2-69FB025296A9}"/>
                  </a:ext>
                </a:extLst>
              </p:cNvPr>
              <p:cNvSpPr>
                <a:spLocks/>
              </p:cNvSpPr>
              <p:nvPr/>
            </p:nvSpPr>
            <p:spPr bwMode="ltGray">
              <a:xfrm>
                <a:off x="103" y="3197"/>
                <a:ext cx="161" cy="1108"/>
              </a:xfrm>
              <a:custGeom>
                <a:avLst/>
                <a:gdLst>
                  <a:gd name="T0" fmla="*/ 0 w 161"/>
                  <a:gd name="T1" fmla="*/ 98 h 1108"/>
                  <a:gd name="T2" fmla="*/ 24 w 161"/>
                  <a:gd name="T3" fmla="*/ 481 h 1108"/>
                  <a:gd name="T4" fmla="*/ 48 w 161"/>
                  <a:gd name="T5" fmla="*/ 790 h 1108"/>
                  <a:gd name="T6" fmla="*/ 65 w 161"/>
                  <a:gd name="T7" fmla="*/ 1018 h 1108"/>
                  <a:gd name="T8" fmla="*/ 60 w 161"/>
                  <a:gd name="T9" fmla="*/ 1107 h 1108"/>
                  <a:gd name="T10" fmla="*/ 94 w 161"/>
                  <a:gd name="T11" fmla="*/ 1107 h 1108"/>
                  <a:gd name="T12" fmla="*/ 106 w 161"/>
                  <a:gd name="T13" fmla="*/ 975 h 1108"/>
                  <a:gd name="T14" fmla="*/ 112 w 161"/>
                  <a:gd name="T15" fmla="*/ 775 h 1108"/>
                  <a:gd name="T16" fmla="*/ 124 w 161"/>
                  <a:gd name="T17" fmla="*/ 588 h 1108"/>
                  <a:gd name="T18" fmla="*/ 131 w 161"/>
                  <a:gd name="T19" fmla="*/ 447 h 1108"/>
                  <a:gd name="T20" fmla="*/ 144 w 161"/>
                  <a:gd name="T21" fmla="*/ 242 h 1108"/>
                  <a:gd name="T22" fmla="*/ 160 w 161"/>
                  <a:gd name="T23" fmla="*/ 66 h 1108"/>
                  <a:gd name="T24" fmla="*/ 150 w 161"/>
                  <a:gd name="T25" fmla="*/ 21 h 1108"/>
                  <a:gd name="T26" fmla="*/ 133 w 161"/>
                  <a:gd name="T27" fmla="*/ 0 h 1108"/>
                  <a:gd name="T28" fmla="*/ 114 w 161"/>
                  <a:gd name="T29" fmla="*/ 217 h 1108"/>
                  <a:gd name="T30" fmla="*/ 98 w 161"/>
                  <a:gd name="T31" fmla="*/ 401 h 1108"/>
                  <a:gd name="T32" fmla="*/ 92 w 161"/>
                  <a:gd name="T33" fmla="*/ 545 h 1108"/>
                  <a:gd name="T34" fmla="*/ 87 w 161"/>
                  <a:gd name="T35" fmla="*/ 697 h 1108"/>
                  <a:gd name="T36" fmla="*/ 73 w 161"/>
                  <a:gd name="T37" fmla="*/ 849 h 1108"/>
                  <a:gd name="T38" fmla="*/ 54 w 161"/>
                  <a:gd name="T39" fmla="*/ 585 h 1108"/>
                  <a:gd name="T40" fmla="*/ 32 w 161"/>
                  <a:gd name="T41" fmla="*/ 335 h 1108"/>
                  <a:gd name="T42" fmla="*/ 0 w 161"/>
                  <a:gd name="T43" fmla="*/ 98 h 1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108"/>
                  <a:gd name="T68" fmla="*/ 0 w 161"/>
                  <a:gd name="T69" fmla="*/ 0 h 11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108">
                    <a:moveTo>
                      <a:pt x="0" y="98"/>
                    </a:moveTo>
                    <a:lnTo>
                      <a:pt x="24" y="481"/>
                    </a:lnTo>
                    <a:lnTo>
                      <a:pt x="48" y="790"/>
                    </a:lnTo>
                    <a:lnTo>
                      <a:pt x="65" y="1018"/>
                    </a:lnTo>
                    <a:lnTo>
                      <a:pt x="60" y="1107"/>
                    </a:lnTo>
                    <a:lnTo>
                      <a:pt x="94" y="1107"/>
                    </a:lnTo>
                    <a:lnTo>
                      <a:pt x="106" y="975"/>
                    </a:lnTo>
                    <a:lnTo>
                      <a:pt x="112" y="775"/>
                    </a:lnTo>
                    <a:lnTo>
                      <a:pt x="124" y="588"/>
                    </a:lnTo>
                    <a:lnTo>
                      <a:pt x="131" y="447"/>
                    </a:lnTo>
                    <a:lnTo>
                      <a:pt x="144" y="242"/>
                    </a:lnTo>
                    <a:lnTo>
                      <a:pt x="160" y="66"/>
                    </a:lnTo>
                    <a:lnTo>
                      <a:pt x="150" y="21"/>
                    </a:lnTo>
                    <a:lnTo>
                      <a:pt x="133" y="0"/>
                    </a:lnTo>
                    <a:lnTo>
                      <a:pt x="114" y="217"/>
                    </a:lnTo>
                    <a:lnTo>
                      <a:pt x="98" y="401"/>
                    </a:lnTo>
                    <a:lnTo>
                      <a:pt x="92" y="545"/>
                    </a:lnTo>
                    <a:lnTo>
                      <a:pt x="87" y="697"/>
                    </a:lnTo>
                    <a:lnTo>
                      <a:pt x="73" y="849"/>
                    </a:lnTo>
                    <a:lnTo>
                      <a:pt x="54" y="585"/>
                    </a:lnTo>
                    <a:lnTo>
                      <a:pt x="32" y="335"/>
                    </a:lnTo>
                    <a:lnTo>
                      <a:pt x="0" y="98"/>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43" name="Form 1027">
                <a:extLst>
                  <a:ext uri="{FF2B5EF4-FFF2-40B4-BE49-F238E27FC236}">
                    <a16:creationId xmlns:a16="http://schemas.microsoft.com/office/drawing/2014/main" id="{8AD41630-9B29-49A4-BF36-142562E86295}"/>
                  </a:ext>
                </a:extLst>
              </p:cNvPr>
              <p:cNvSpPr>
                <a:spLocks/>
              </p:cNvSpPr>
              <p:nvPr/>
            </p:nvSpPr>
            <p:spPr bwMode="ltGray">
              <a:xfrm>
                <a:off x="223" y="3649"/>
                <a:ext cx="258" cy="622"/>
              </a:xfrm>
              <a:custGeom>
                <a:avLst/>
                <a:gdLst>
                  <a:gd name="T0" fmla="*/ 0 w 258"/>
                  <a:gd name="T1" fmla="*/ 289 h 622"/>
                  <a:gd name="T2" fmla="*/ 22 w 258"/>
                  <a:gd name="T3" fmla="*/ 415 h 622"/>
                  <a:gd name="T4" fmla="*/ 44 w 258"/>
                  <a:gd name="T5" fmla="*/ 517 h 622"/>
                  <a:gd name="T6" fmla="*/ 58 w 258"/>
                  <a:gd name="T7" fmla="*/ 591 h 622"/>
                  <a:gd name="T8" fmla="*/ 54 w 258"/>
                  <a:gd name="T9" fmla="*/ 621 h 622"/>
                  <a:gd name="T10" fmla="*/ 85 w 258"/>
                  <a:gd name="T11" fmla="*/ 621 h 622"/>
                  <a:gd name="T12" fmla="*/ 95 w 258"/>
                  <a:gd name="T13" fmla="*/ 578 h 622"/>
                  <a:gd name="T14" fmla="*/ 99 w 258"/>
                  <a:gd name="T15" fmla="*/ 512 h 622"/>
                  <a:gd name="T16" fmla="*/ 112 w 258"/>
                  <a:gd name="T17" fmla="*/ 450 h 622"/>
                  <a:gd name="T18" fmla="*/ 117 w 258"/>
                  <a:gd name="T19" fmla="*/ 404 h 622"/>
                  <a:gd name="T20" fmla="*/ 129 w 258"/>
                  <a:gd name="T21" fmla="*/ 337 h 622"/>
                  <a:gd name="T22" fmla="*/ 143 w 258"/>
                  <a:gd name="T23" fmla="*/ 279 h 622"/>
                  <a:gd name="T24" fmla="*/ 155 w 258"/>
                  <a:gd name="T25" fmla="*/ 228 h 622"/>
                  <a:gd name="T26" fmla="*/ 167 w 258"/>
                  <a:gd name="T27" fmla="*/ 173 h 622"/>
                  <a:gd name="T28" fmla="*/ 187 w 258"/>
                  <a:gd name="T29" fmla="*/ 118 h 622"/>
                  <a:gd name="T30" fmla="*/ 209 w 258"/>
                  <a:gd name="T31" fmla="*/ 72 h 622"/>
                  <a:gd name="T32" fmla="*/ 245 w 258"/>
                  <a:gd name="T33" fmla="*/ 28 h 622"/>
                  <a:gd name="T34" fmla="*/ 257 w 258"/>
                  <a:gd name="T35" fmla="*/ 10 h 622"/>
                  <a:gd name="T36" fmla="*/ 242 w 258"/>
                  <a:gd name="T37" fmla="*/ 0 h 622"/>
                  <a:gd name="T38" fmla="*/ 219 w 258"/>
                  <a:gd name="T39" fmla="*/ 18 h 622"/>
                  <a:gd name="T40" fmla="*/ 187 w 258"/>
                  <a:gd name="T41" fmla="*/ 60 h 622"/>
                  <a:gd name="T42" fmla="*/ 163 w 258"/>
                  <a:gd name="T43" fmla="*/ 102 h 622"/>
                  <a:gd name="T44" fmla="*/ 143 w 258"/>
                  <a:gd name="T45" fmla="*/ 146 h 622"/>
                  <a:gd name="T46" fmla="*/ 131 w 258"/>
                  <a:gd name="T47" fmla="*/ 203 h 622"/>
                  <a:gd name="T48" fmla="*/ 119 w 258"/>
                  <a:gd name="T49" fmla="*/ 257 h 622"/>
                  <a:gd name="T50" fmla="*/ 102 w 258"/>
                  <a:gd name="T51" fmla="*/ 329 h 622"/>
                  <a:gd name="T52" fmla="*/ 87 w 258"/>
                  <a:gd name="T53" fmla="*/ 389 h 622"/>
                  <a:gd name="T54" fmla="*/ 82 w 258"/>
                  <a:gd name="T55" fmla="*/ 436 h 622"/>
                  <a:gd name="T56" fmla="*/ 78 w 258"/>
                  <a:gd name="T57" fmla="*/ 486 h 622"/>
                  <a:gd name="T58" fmla="*/ 66 w 258"/>
                  <a:gd name="T59" fmla="*/ 536 h 622"/>
                  <a:gd name="T60" fmla="*/ 48 w 258"/>
                  <a:gd name="T61" fmla="*/ 449 h 622"/>
                  <a:gd name="T62" fmla="*/ 29 w 258"/>
                  <a:gd name="T63" fmla="*/ 367 h 622"/>
                  <a:gd name="T64" fmla="*/ 0 w 258"/>
                  <a:gd name="T65" fmla="*/ 289 h 6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8"/>
                  <a:gd name="T100" fmla="*/ 0 h 622"/>
                  <a:gd name="T101" fmla="*/ 0 w 258"/>
                  <a:gd name="T102" fmla="*/ 0 h 6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8" h="622">
                    <a:moveTo>
                      <a:pt x="0" y="289"/>
                    </a:moveTo>
                    <a:lnTo>
                      <a:pt x="22" y="415"/>
                    </a:lnTo>
                    <a:lnTo>
                      <a:pt x="44" y="517"/>
                    </a:lnTo>
                    <a:lnTo>
                      <a:pt x="58" y="591"/>
                    </a:lnTo>
                    <a:lnTo>
                      <a:pt x="54" y="621"/>
                    </a:lnTo>
                    <a:lnTo>
                      <a:pt x="85" y="621"/>
                    </a:lnTo>
                    <a:lnTo>
                      <a:pt x="95" y="578"/>
                    </a:lnTo>
                    <a:lnTo>
                      <a:pt x="99" y="512"/>
                    </a:lnTo>
                    <a:lnTo>
                      <a:pt x="112" y="450"/>
                    </a:lnTo>
                    <a:lnTo>
                      <a:pt x="117" y="404"/>
                    </a:lnTo>
                    <a:lnTo>
                      <a:pt x="129" y="337"/>
                    </a:lnTo>
                    <a:lnTo>
                      <a:pt x="143" y="279"/>
                    </a:lnTo>
                    <a:lnTo>
                      <a:pt x="155" y="228"/>
                    </a:lnTo>
                    <a:lnTo>
                      <a:pt x="167" y="173"/>
                    </a:lnTo>
                    <a:lnTo>
                      <a:pt x="187" y="118"/>
                    </a:lnTo>
                    <a:lnTo>
                      <a:pt x="209" y="72"/>
                    </a:lnTo>
                    <a:lnTo>
                      <a:pt x="245" y="28"/>
                    </a:lnTo>
                    <a:lnTo>
                      <a:pt x="257" y="10"/>
                    </a:lnTo>
                    <a:lnTo>
                      <a:pt x="242" y="0"/>
                    </a:lnTo>
                    <a:lnTo>
                      <a:pt x="219" y="18"/>
                    </a:lnTo>
                    <a:lnTo>
                      <a:pt x="187" y="60"/>
                    </a:lnTo>
                    <a:lnTo>
                      <a:pt x="163" y="102"/>
                    </a:lnTo>
                    <a:lnTo>
                      <a:pt x="143" y="146"/>
                    </a:lnTo>
                    <a:lnTo>
                      <a:pt x="131" y="203"/>
                    </a:lnTo>
                    <a:lnTo>
                      <a:pt x="119" y="257"/>
                    </a:lnTo>
                    <a:lnTo>
                      <a:pt x="102" y="329"/>
                    </a:lnTo>
                    <a:lnTo>
                      <a:pt x="87" y="389"/>
                    </a:lnTo>
                    <a:lnTo>
                      <a:pt x="82" y="436"/>
                    </a:lnTo>
                    <a:lnTo>
                      <a:pt x="78" y="486"/>
                    </a:lnTo>
                    <a:lnTo>
                      <a:pt x="66" y="536"/>
                    </a:lnTo>
                    <a:lnTo>
                      <a:pt x="48" y="449"/>
                    </a:lnTo>
                    <a:lnTo>
                      <a:pt x="29" y="367"/>
                    </a:lnTo>
                    <a:lnTo>
                      <a:pt x="0" y="289"/>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44" name="Form 1028">
                <a:extLst>
                  <a:ext uri="{FF2B5EF4-FFF2-40B4-BE49-F238E27FC236}">
                    <a16:creationId xmlns:a16="http://schemas.microsoft.com/office/drawing/2014/main" id="{285ECE29-DCBD-4346-8813-FB88966A2538}"/>
                  </a:ext>
                </a:extLst>
              </p:cNvPr>
              <p:cNvSpPr>
                <a:spLocks/>
              </p:cNvSpPr>
              <p:nvPr/>
            </p:nvSpPr>
            <p:spPr bwMode="ltGray">
              <a:xfrm>
                <a:off x="0" y="3038"/>
                <a:ext cx="565" cy="695"/>
              </a:xfrm>
              <a:custGeom>
                <a:avLst/>
                <a:gdLst>
                  <a:gd name="T0" fmla="*/ 229 w 565"/>
                  <a:gd name="T1" fmla="*/ 219 h 695"/>
                  <a:gd name="T2" fmla="*/ 247 w 565"/>
                  <a:gd name="T3" fmla="*/ 241 h 695"/>
                  <a:gd name="T4" fmla="*/ 347 w 565"/>
                  <a:gd name="T5" fmla="*/ 204 h 695"/>
                  <a:gd name="T6" fmla="*/ 451 w 565"/>
                  <a:gd name="T7" fmla="*/ 145 h 695"/>
                  <a:gd name="T8" fmla="*/ 496 w 565"/>
                  <a:gd name="T9" fmla="*/ 82 h 695"/>
                  <a:gd name="T10" fmla="*/ 470 w 565"/>
                  <a:gd name="T11" fmla="*/ 137 h 695"/>
                  <a:gd name="T12" fmla="*/ 391 w 565"/>
                  <a:gd name="T13" fmla="*/ 194 h 695"/>
                  <a:gd name="T14" fmla="*/ 304 w 565"/>
                  <a:gd name="T15" fmla="*/ 247 h 695"/>
                  <a:gd name="T16" fmla="*/ 219 w 565"/>
                  <a:gd name="T17" fmla="*/ 284 h 695"/>
                  <a:gd name="T18" fmla="*/ 254 w 565"/>
                  <a:gd name="T19" fmla="*/ 317 h 695"/>
                  <a:gd name="T20" fmla="*/ 331 w 565"/>
                  <a:gd name="T21" fmla="*/ 322 h 695"/>
                  <a:gd name="T22" fmla="*/ 430 w 565"/>
                  <a:gd name="T23" fmla="*/ 334 h 695"/>
                  <a:gd name="T24" fmla="*/ 509 w 565"/>
                  <a:gd name="T25" fmla="*/ 364 h 695"/>
                  <a:gd name="T26" fmla="*/ 536 w 565"/>
                  <a:gd name="T27" fmla="*/ 383 h 695"/>
                  <a:gd name="T28" fmla="*/ 454 w 565"/>
                  <a:gd name="T29" fmla="*/ 364 h 695"/>
                  <a:gd name="T30" fmla="*/ 345 w 565"/>
                  <a:gd name="T31" fmla="*/ 354 h 695"/>
                  <a:gd name="T32" fmla="*/ 244 w 565"/>
                  <a:gd name="T33" fmla="*/ 347 h 695"/>
                  <a:gd name="T34" fmla="*/ 189 w 565"/>
                  <a:gd name="T35" fmla="*/ 363 h 695"/>
                  <a:gd name="T36" fmla="*/ 200 w 565"/>
                  <a:gd name="T37" fmla="*/ 443 h 695"/>
                  <a:gd name="T38" fmla="*/ 198 w 565"/>
                  <a:gd name="T39" fmla="*/ 547 h 695"/>
                  <a:gd name="T40" fmla="*/ 166 w 565"/>
                  <a:gd name="T41" fmla="*/ 630 h 695"/>
                  <a:gd name="T42" fmla="*/ 98 w 565"/>
                  <a:gd name="T43" fmla="*/ 694 h 695"/>
                  <a:gd name="T44" fmla="*/ 108 w 565"/>
                  <a:gd name="T45" fmla="*/ 617 h 695"/>
                  <a:gd name="T46" fmla="*/ 130 w 565"/>
                  <a:gd name="T47" fmla="*/ 533 h 695"/>
                  <a:gd name="T48" fmla="*/ 144 w 565"/>
                  <a:gd name="T49" fmla="*/ 425 h 695"/>
                  <a:gd name="T50" fmla="*/ 137 w 565"/>
                  <a:gd name="T51" fmla="*/ 353 h 695"/>
                  <a:gd name="T52" fmla="*/ 103 w 565"/>
                  <a:gd name="T53" fmla="*/ 395 h 695"/>
                  <a:gd name="T54" fmla="*/ 85 w 565"/>
                  <a:gd name="T55" fmla="*/ 486 h 695"/>
                  <a:gd name="T56" fmla="*/ 69 w 565"/>
                  <a:gd name="T57" fmla="*/ 580 h 695"/>
                  <a:gd name="T58" fmla="*/ 22 w 565"/>
                  <a:gd name="T59" fmla="*/ 649 h 695"/>
                  <a:gd name="T60" fmla="*/ 5 w 565"/>
                  <a:gd name="T61" fmla="*/ 649 h 695"/>
                  <a:gd name="T62" fmla="*/ 5 w 565"/>
                  <a:gd name="T63" fmla="*/ 578 h 695"/>
                  <a:gd name="T64" fmla="*/ 37 w 565"/>
                  <a:gd name="T65" fmla="*/ 512 h 695"/>
                  <a:gd name="T66" fmla="*/ 74 w 565"/>
                  <a:gd name="T67" fmla="*/ 427 h 695"/>
                  <a:gd name="T68" fmla="*/ 91 w 565"/>
                  <a:gd name="T69" fmla="*/ 364 h 695"/>
                  <a:gd name="T70" fmla="*/ 57 w 565"/>
                  <a:gd name="T71" fmla="*/ 324 h 695"/>
                  <a:gd name="T72" fmla="*/ 5 w 565"/>
                  <a:gd name="T73" fmla="*/ 329 h 695"/>
                  <a:gd name="T74" fmla="*/ 5 w 565"/>
                  <a:gd name="T75" fmla="*/ 329 h 695"/>
                  <a:gd name="T76" fmla="*/ 5 w 565"/>
                  <a:gd name="T77" fmla="*/ 329 h 695"/>
                  <a:gd name="T78" fmla="*/ 5 w 565"/>
                  <a:gd name="T79" fmla="*/ 329 h 695"/>
                  <a:gd name="T80" fmla="*/ 5 w 565"/>
                  <a:gd name="T81" fmla="*/ 329 h 695"/>
                  <a:gd name="T82" fmla="*/ 5 w 565"/>
                  <a:gd name="T83" fmla="*/ 329 h 695"/>
                  <a:gd name="T84" fmla="*/ 29 w 565"/>
                  <a:gd name="T85" fmla="*/ 287 h 695"/>
                  <a:gd name="T86" fmla="*/ 29 w 565"/>
                  <a:gd name="T87" fmla="*/ 247 h 695"/>
                  <a:gd name="T88" fmla="*/ 5 w 565"/>
                  <a:gd name="T89" fmla="*/ 187 h 695"/>
                  <a:gd name="T90" fmla="*/ 5 w 565"/>
                  <a:gd name="T91" fmla="*/ 187 h 695"/>
                  <a:gd name="T92" fmla="*/ 5 w 565"/>
                  <a:gd name="T93" fmla="*/ 187 h 695"/>
                  <a:gd name="T94" fmla="*/ 5 w 565"/>
                  <a:gd name="T95" fmla="*/ 187 h 695"/>
                  <a:gd name="T96" fmla="*/ 52 w 565"/>
                  <a:gd name="T97" fmla="*/ 218 h 695"/>
                  <a:gd name="T98" fmla="*/ 113 w 565"/>
                  <a:gd name="T99" fmla="*/ 281 h 695"/>
                  <a:gd name="T100" fmla="*/ 119 w 565"/>
                  <a:gd name="T101" fmla="*/ 233 h 695"/>
                  <a:gd name="T102" fmla="*/ 52 w 565"/>
                  <a:gd name="T103" fmla="*/ 162 h 695"/>
                  <a:gd name="T104" fmla="*/ 5 w 565"/>
                  <a:gd name="T105" fmla="*/ 116 h 695"/>
                  <a:gd name="T106" fmla="*/ 5 w 565"/>
                  <a:gd name="T107" fmla="*/ 116 h 695"/>
                  <a:gd name="T108" fmla="*/ 5 w 565"/>
                  <a:gd name="T109" fmla="*/ 86 h 695"/>
                  <a:gd name="T110" fmla="*/ 65 w 565"/>
                  <a:gd name="T111" fmla="*/ 155 h 695"/>
                  <a:gd name="T112" fmla="*/ 131 w 565"/>
                  <a:gd name="T113" fmla="*/ 247 h 695"/>
                  <a:gd name="T114" fmla="*/ 172 w 565"/>
                  <a:gd name="T115" fmla="*/ 226 h 695"/>
                  <a:gd name="T116" fmla="*/ 227 w 565"/>
                  <a:gd name="T117" fmla="*/ 156 h 695"/>
                  <a:gd name="T118" fmla="*/ 296 w 565"/>
                  <a:gd name="T119" fmla="*/ 71 h 695"/>
                  <a:gd name="T120" fmla="*/ 353 w 565"/>
                  <a:gd name="T121" fmla="*/ 12 h 695"/>
                  <a:gd name="T122" fmla="*/ 348 w 565"/>
                  <a:gd name="T123" fmla="*/ 53 h 695"/>
                  <a:gd name="T124" fmla="*/ 292 w 565"/>
                  <a:gd name="T125" fmla="*/ 137 h 6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5"/>
                  <a:gd name="T190" fmla="*/ 0 h 695"/>
                  <a:gd name="T191" fmla="*/ 0 w 565"/>
                  <a:gd name="T192" fmla="*/ 0 h 6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5" h="695">
                    <a:moveTo>
                      <a:pt x="266" y="170"/>
                    </a:moveTo>
                    <a:lnTo>
                      <a:pt x="255" y="181"/>
                    </a:lnTo>
                    <a:lnTo>
                      <a:pt x="246" y="193"/>
                    </a:lnTo>
                    <a:lnTo>
                      <a:pt x="238" y="205"/>
                    </a:lnTo>
                    <a:lnTo>
                      <a:pt x="229" y="219"/>
                    </a:lnTo>
                    <a:lnTo>
                      <a:pt x="222" y="231"/>
                    </a:lnTo>
                    <a:lnTo>
                      <a:pt x="219" y="243"/>
                    </a:lnTo>
                    <a:lnTo>
                      <a:pt x="214" y="253"/>
                    </a:lnTo>
                    <a:lnTo>
                      <a:pt x="228" y="247"/>
                    </a:lnTo>
                    <a:lnTo>
                      <a:pt x="247" y="241"/>
                    </a:lnTo>
                    <a:lnTo>
                      <a:pt x="267" y="234"/>
                    </a:lnTo>
                    <a:lnTo>
                      <a:pt x="287" y="227"/>
                    </a:lnTo>
                    <a:lnTo>
                      <a:pt x="308" y="221"/>
                    </a:lnTo>
                    <a:lnTo>
                      <a:pt x="329" y="213"/>
                    </a:lnTo>
                    <a:lnTo>
                      <a:pt x="347" y="204"/>
                    </a:lnTo>
                    <a:lnTo>
                      <a:pt x="373" y="192"/>
                    </a:lnTo>
                    <a:lnTo>
                      <a:pt x="392" y="180"/>
                    </a:lnTo>
                    <a:lnTo>
                      <a:pt x="417" y="167"/>
                    </a:lnTo>
                    <a:lnTo>
                      <a:pt x="434" y="159"/>
                    </a:lnTo>
                    <a:lnTo>
                      <a:pt x="451" y="145"/>
                    </a:lnTo>
                    <a:lnTo>
                      <a:pt x="465" y="134"/>
                    </a:lnTo>
                    <a:lnTo>
                      <a:pt x="477" y="119"/>
                    </a:lnTo>
                    <a:lnTo>
                      <a:pt x="485" y="105"/>
                    </a:lnTo>
                    <a:lnTo>
                      <a:pt x="491" y="92"/>
                    </a:lnTo>
                    <a:lnTo>
                      <a:pt x="496" y="82"/>
                    </a:lnTo>
                    <a:lnTo>
                      <a:pt x="497" y="93"/>
                    </a:lnTo>
                    <a:lnTo>
                      <a:pt x="497" y="100"/>
                    </a:lnTo>
                    <a:lnTo>
                      <a:pt x="493" y="110"/>
                    </a:lnTo>
                    <a:lnTo>
                      <a:pt x="484" y="121"/>
                    </a:lnTo>
                    <a:lnTo>
                      <a:pt x="470" y="137"/>
                    </a:lnTo>
                    <a:lnTo>
                      <a:pt x="462" y="149"/>
                    </a:lnTo>
                    <a:lnTo>
                      <a:pt x="448" y="157"/>
                    </a:lnTo>
                    <a:lnTo>
                      <a:pt x="431" y="168"/>
                    </a:lnTo>
                    <a:lnTo>
                      <a:pt x="410" y="181"/>
                    </a:lnTo>
                    <a:lnTo>
                      <a:pt x="391" y="194"/>
                    </a:lnTo>
                    <a:lnTo>
                      <a:pt x="370" y="207"/>
                    </a:lnTo>
                    <a:lnTo>
                      <a:pt x="356" y="218"/>
                    </a:lnTo>
                    <a:lnTo>
                      <a:pt x="340" y="230"/>
                    </a:lnTo>
                    <a:lnTo>
                      <a:pt x="322" y="238"/>
                    </a:lnTo>
                    <a:lnTo>
                      <a:pt x="304" y="247"/>
                    </a:lnTo>
                    <a:lnTo>
                      <a:pt x="285" y="256"/>
                    </a:lnTo>
                    <a:lnTo>
                      <a:pt x="267" y="264"/>
                    </a:lnTo>
                    <a:lnTo>
                      <a:pt x="252" y="271"/>
                    </a:lnTo>
                    <a:lnTo>
                      <a:pt x="232" y="279"/>
                    </a:lnTo>
                    <a:lnTo>
                      <a:pt x="219" y="284"/>
                    </a:lnTo>
                    <a:lnTo>
                      <a:pt x="213" y="287"/>
                    </a:lnTo>
                    <a:lnTo>
                      <a:pt x="219" y="295"/>
                    </a:lnTo>
                    <a:lnTo>
                      <a:pt x="226" y="303"/>
                    </a:lnTo>
                    <a:lnTo>
                      <a:pt x="236" y="314"/>
                    </a:lnTo>
                    <a:lnTo>
                      <a:pt x="254" y="317"/>
                    </a:lnTo>
                    <a:lnTo>
                      <a:pt x="267" y="318"/>
                    </a:lnTo>
                    <a:lnTo>
                      <a:pt x="288" y="321"/>
                    </a:lnTo>
                    <a:lnTo>
                      <a:pt x="308" y="322"/>
                    </a:lnTo>
                    <a:lnTo>
                      <a:pt x="331" y="322"/>
                    </a:lnTo>
                    <a:lnTo>
                      <a:pt x="352" y="324"/>
                    </a:lnTo>
                    <a:lnTo>
                      <a:pt x="374" y="325"/>
                    </a:lnTo>
                    <a:lnTo>
                      <a:pt x="394" y="328"/>
                    </a:lnTo>
                    <a:lnTo>
                      <a:pt x="411" y="330"/>
                    </a:lnTo>
                    <a:lnTo>
                      <a:pt x="430" y="334"/>
                    </a:lnTo>
                    <a:lnTo>
                      <a:pt x="444" y="338"/>
                    </a:lnTo>
                    <a:lnTo>
                      <a:pt x="459" y="344"/>
                    </a:lnTo>
                    <a:lnTo>
                      <a:pt x="471" y="350"/>
                    </a:lnTo>
                    <a:lnTo>
                      <a:pt x="489" y="356"/>
                    </a:lnTo>
                    <a:lnTo>
                      <a:pt x="509" y="364"/>
                    </a:lnTo>
                    <a:lnTo>
                      <a:pt x="530" y="371"/>
                    </a:lnTo>
                    <a:lnTo>
                      <a:pt x="546" y="376"/>
                    </a:lnTo>
                    <a:lnTo>
                      <a:pt x="564" y="381"/>
                    </a:lnTo>
                    <a:lnTo>
                      <a:pt x="550" y="384"/>
                    </a:lnTo>
                    <a:lnTo>
                      <a:pt x="536" y="383"/>
                    </a:lnTo>
                    <a:lnTo>
                      <a:pt x="520" y="380"/>
                    </a:lnTo>
                    <a:lnTo>
                      <a:pt x="504" y="376"/>
                    </a:lnTo>
                    <a:lnTo>
                      <a:pt x="481" y="370"/>
                    </a:lnTo>
                    <a:lnTo>
                      <a:pt x="468" y="367"/>
                    </a:lnTo>
                    <a:lnTo>
                      <a:pt x="454" y="364"/>
                    </a:lnTo>
                    <a:lnTo>
                      <a:pt x="436" y="361"/>
                    </a:lnTo>
                    <a:lnTo>
                      <a:pt x="416" y="359"/>
                    </a:lnTo>
                    <a:lnTo>
                      <a:pt x="393" y="357"/>
                    </a:lnTo>
                    <a:lnTo>
                      <a:pt x="370" y="355"/>
                    </a:lnTo>
                    <a:lnTo>
                      <a:pt x="345" y="354"/>
                    </a:lnTo>
                    <a:lnTo>
                      <a:pt x="325" y="354"/>
                    </a:lnTo>
                    <a:lnTo>
                      <a:pt x="303" y="353"/>
                    </a:lnTo>
                    <a:lnTo>
                      <a:pt x="286" y="352"/>
                    </a:lnTo>
                    <a:lnTo>
                      <a:pt x="266" y="351"/>
                    </a:lnTo>
                    <a:lnTo>
                      <a:pt x="244" y="347"/>
                    </a:lnTo>
                    <a:lnTo>
                      <a:pt x="219" y="343"/>
                    </a:lnTo>
                    <a:lnTo>
                      <a:pt x="197" y="338"/>
                    </a:lnTo>
                    <a:lnTo>
                      <a:pt x="171" y="335"/>
                    </a:lnTo>
                    <a:lnTo>
                      <a:pt x="179" y="347"/>
                    </a:lnTo>
                    <a:lnTo>
                      <a:pt x="189" y="363"/>
                    </a:lnTo>
                    <a:lnTo>
                      <a:pt x="199" y="383"/>
                    </a:lnTo>
                    <a:lnTo>
                      <a:pt x="202" y="398"/>
                    </a:lnTo>
                    <a:lnTo>
                      <a:pt x="203" y="416"/>
                    </a:lnTo>
                    <a:lnTo>
                      <a:pt x="202" y="429"/>
                    </a:lnTo>
                    <a:lnTo>
                      <a:pt x="200" y="443"/>
                    </a:lnTo>
                    <a:lnTo>
                      <a:pt x="198" y="462"/>
                    </a:lnTo>
                    <a:lnTo>
                      <a:pt x="196" y="487"/>
                    </a:lnTo>
                    <a:lnTo>
                      <a:pt x="197" y="508"/>
                    </a:lnTo>
                    <a:lnTo>
                      <a:pt x="198" y="530"/>
                    </a:lnTo>
                    <a:lnTo>
                      <a:pt x="198" y="547"/>
                    </a:lnTo>
                    <a:lnTo>
                      <a:pt x="196" y="564"/>
                    </a:lnTo>
                    <a:lnTo>
                      <a:pt x="190" y="581"/>
                    </a:lnTo>
                    <a:lnTo>
                      <a:pt x="182" y="602"/>
                    </a:lnTo>
                    <a:lnTo>
                      <a:pt x="175" y="617"/>
                    </a:lnTo>
                    <a:lnTo>
                      <a:pt x="166" y="630"/>
                    </a:lnTo>
                    <a:lnTo>
                      <a:pt x="156" y="647"/>
                    </a:lnTo>
                    <a:lnTo>
                      <a:pt x="148" y="657"/>
                    </a:lnTo>
                    <a:lnTo>
                      <a:pt x="133" y="670"/>
                    </a:lnTo>
                    <a:lnTo>
                      <a:pt x="114" y="681"/>
                    </a:lnTo>
                    <a:lnTo>
                      <a:pt x="98" y="694"/>
                    </a:lnTo>
                    <a:lnTo>
                      <a:pt x="96" y="680"/>
                    </a:lnTo>
                    <a:lnTo>
                      <a:pt x="98" y="663"/>
                    </a:lnTo>
                    <a:lnTo>
                      <a:pt x="101" y="645"/>
                    </a:lnTo>
                    <a:lnTo>
                      <a:pt x="103" y="629"/>
                    </a:lnTo>
                    <a:lnTo>
                      <a:pt x="108" y="617"/>
                    </a:lnTo>
                    <a:lnTo>
                      <a:pt x="113" y="601"/>
                    </a:lnTo>
                    <a:lnTo>
                      <a:pt x="121" y="584"/>
                    </a:lnTo>
                    <a:lnTo>
                      <a:pt x="125" y="570"/>
                    </a:lnTo>
                    <a:lnTo>
                      <a:pt x="126" y="557"/>
                    </a:lnTo>
                    <a:lnTo>
                      <a:pt x="130" y="533"/>
                    </a:lnTo>
                    <a:lnTo>
                      <a:pt x="133" y="508"/>
                    </a:lnTo>
                    <a:lnTo>
                      <a:pt x="136" y="486"/>
                    </a:lnTo>
                    <a:lnTo>
                      <a:pt x="139" y="464"/>
                    </a:lnTo>
                    <a:lnTo>
                      <a:pt x="143" y="441"/>
                    </a:lnTo>
                    <a:lnTo>
                      <a:pt x="144" y="425"/>
                    </a:lnTo>
                    <a:lnTo>
                      <a:pt x="144" y="412"/>
                    </a:lnTo>
                    <a:lnTo>
                      <a:pt x="145" y="396"/>
                    </a:lnTo>
                    <a:lnTo>
                      <a:pt x="144" y="378"/>
                    </a:lnTo>
                    <a:lnTo>
                      <a:pt x="142" y="368"/>
                    </a:lnTo>
                    <a:lnTo>
                      <a:pt x="137" y="353"/>
                    </a:lnTo>
                    <a:lnTo>
                      <a:pt x="133" y="334"/>
                    </a:lnTo>
                    <a:lnTo>
                      <a:pt x="125" y="348"/>
                    </a:lnTo>
                    <a:lnTo>
                      <a:pt x="116" y="363"/>
                    </a:lnTo>
                    <a:lnTo>
                      <a:pt x="108" y="378"/>
                    </a:lnTo>
                    <a:lnTo>
                      <a:pt x="103" y="395"/>
                    </a:lnTo>
                    <a:lnTo>
                      <a:pt x="98" y="413"/>
                    </a:lnTo>
                    <a:lnTo>
                      <a:pt x="94" y="427"/>
                    </a:lnTo>
                    <a:lnTo>
                      <a:pt x="92" y="444"/>
                    </a:lnTo>
                    <a:lnTo>
                      <a:pt x="88" y="464"/>
                    </a:lnTo>
                    <a:lnTo>
                      <a:pt x="85" y="486"/>
                    </a:lnTo>
                    <a:lnTo>
                      <a:pt x="82" y="504"/>
                    </a:lnTo>
                    <a:lnTo>
                      <a:pt x="79" y="526"/>
                    </a:lnTo>
                    <a:lnTo>
                      <a:pt x="77" y="543"/>
                    </a:lnTo>
                    <a:lnTo>
                      <a:pt x="72" y="562"/>
                    </a:lnTo>
                    <a:lnTo>
                      <a:pt x="69" y="580"/>
                    </a:lnTo>
                    <a:lnTo>
                      <a:pt x="65" y="593"/>
                    </a:lnTo>
                    <a:lnTo>
                      <a:pt x="56" y="606"/>
                    </a:lnTo>
                    <a:lnTo>
                      <a:pt x="46" y="621"/>
                    </a:lnTo>
                    <a:lnTo>
                      <a:pt x="34" y="635"/>
                    </a:lnTo>
                    <a:lnTo>
                      <a:pt x="22" y="649"/>
                    </a:lnTo>
                    <a:lnTo>
                      <a:pt x="12" y="656"/>
                    </a:lnTo>
                    <a:lnTo>
                      <a:pt x="5" y="649"/>
                    </a:lnTo>
                    <a:lnTo>
                      <a:pt x="5" y="613"/>
                    </a:lnTo>
                    <a:lnTo>
                      <a:pt x="5" y="649"/>
                    </a:lnTo>
                    <a:lnTo>
                      <a:pt x="5" y="613"/>
                    </a:lnTo>
                    <a:lnTo>
                      <a:pt x="5" y="578"/>
                    </a:lnTo>
                    <a:lnTo>
                      <a:pt x="11" y="564"/>
                    </a:lnTo>
                    <a:lnTo>
                      <a:pt x="21" y="546"/>
                    </a:lnTo>
                    <a:lnTo>
                      <a:pt x="29" y="530"/>
                    </a:lnTo>
                    <a:lnTo>
                      <a:pt x="37" y="512"/>
                    </a:lnTo>
                    <a:lnTo>
                      <a:pt x="45" y="496"/>
                    </a:lnTo>
                    <a:lnTo>
                      <a:pt x="54" y="478"/>
                    </a:lnTo>
                    <a:lnTo>
                      <a:pt x="60" y="461"/>
                    </a:lnTo>
                    <a:lnTo>
                      <a:pt x="67" y="444"/>
                    </a:lnTo>
                    <a:lnTo>
                      <a:pt x="74" y="427"/>
                    </a:lnTo>
                    <a:lnTo>
                      <a:pt x="77" y="415"/>
                    </a:lnTo>
                    <a:lnTo>
                      <a:pt x="83" y="402"/>
                    </a:lnTo>
                    <a:lnTo>
                      <a:pt x="88" y="386"/>
                    </a:lnTo>
                    <a:lnTo>
                      <a:pt x="94" y="374"/>
                    </a:lnTo>
                    <a:lnTo>
                      <a:pt x="91" y="364"/>
                    </a:lnTo>
                    <a:lnTo>
                      <a:pt x="89" y="352"/>
                    </a:lnTo>
                    <a:lnTo>
                      <a:pt x="90" y="342"/>
                    </a:lnTo>
                    <a:lnTo>
                      <a:pt x="93" y="330"/>
                    </a:lnTo>
                    <a:lnTo>
                      <a:pt x="77" y="328"/>
                    </a:lnTo>
                    <a:lnTo>
                      <a:pt x="57" y="324"/>
                    </a:lnTo>
                    <a:lnTo>
                      <a:pt x="40" y="333"/>
                    </a:lnTo>
                    <a:lnTo>
                      <a:pt x="24" y="340"/>
                    </a:lnTo>
                    <a:lnTo>
                      <a:pt x="7" y="347"/>
                    </a:lnTo>
                    <a:lnTo>
                      <a:pt x="5" y="329"/>
                    </a:lnTo>
                    <a:lnTo>
                      <a:pt x="5" y="293"/>
                    </a:lnTo>
                    <a:lnTo>
                      <a:pt x="5" y="329"/>
                    </a:lnTo>
                    <a:lnTo>
                      <a:pt x="5" y="293"/>
                    </a:lnTo>
                    <a:lnTo>
                      <a:pt x="11" y="293"/>
                    </a:lnTo>
                    <a:lnTo>
                      <a:pt x="29" y="287"/>
                    </a:lnTo>
                    <a:lnTo>
                      <a:pt x="33" y="278"/>
                    </a:lnTo>
                    <a:lnTo>
                      <a:pt x="37" y="270"/>
                    </a:lnTo>
                    <a:lnTo>
                      <a:pt x="41" y="261"/>
                    </a:lnTo>
                    <a:lnTo>
                      <a:pt x="40" y="258"/>
                    </a:lnTo>
                    <a:lnTo>
                      <a:pt x="29" y="247"/>
                    </a:lnTo>
                    <a:lnTo>
                      <a:pt x="13" y="235"/>
                    </a:lnTo>
                    <a:lnTo>
                      <a:pt x="0" y="223"/>
                    </a:lnTo>
                    <a:lnTo>
                      <a:pt x="5" y="222"/>
                    </a:lnTo>
                    <a:lnTo>
                      <a:pt x="5" y="187"/>
                    </a:lnTo>
                    <a:lnTo>
                      <a:pt x="3" y="184"/>
                    </a:lnTo>
                    <a:lnTo>
                      <a:pt x="24" y="197"/>
                    </a:lnTo>
                    <a:lnTo>
                      <a:pt x="41" y="209"/>
                    </a:lnTo>
                    <a:lnTo>
                      <a:pt x="52" y="218"/>
                    </a:lnTo>
                    <a:lnTo>
                      <a:pt x="61" y="229"/>
                    </a:lnTo>
                    <a:lnTo>
                      <a:pt x="75" y="244"/>
                    </a:lnTo>
                    <a:lnTo>
                      <a:pt x="87" y="256"/>
                    </a:lnTo>
                    <a:lnTo>
                      <a:pt x="98" y="267"/>
                    </a:lnTo>
                    <a:lnTo>
                      <a:pt x="113" y="281"/>
                    </a:lnTo>
                    <a:lnTo>
                      <a:pt x="119" y="276"/>
                    </a:lnTo>
                    <a:lnTo>
                      <a:pt x="126" y="265"/>
                    </a:lnTo>
                    <a:lnTo>
                      <a:pt x="133" y="256"/>
                    </a:lnTo>
                    <a:lnTo>
                      <a:pt x="129" y="247"/>
                    </a:lnTo>
                    <a:lnTo>
                      <a:pt x="119" y="233"/>
                    </a:lnTo>
                    <a:lnTo>
                      <a:pt x="109" y="219"/>
                    </a:lnTo>
                    <a:lnTo>
                      <a:pt x="98" y="206"/>
                    </a:lnTo>
                    <a:lnTo>
                      <a:pt x="87" y="194"/>
                    </a:lnTo>
                    <a:lnTo>
                      <a:pt x="68" y="178"/>
                    </a:lnTo>
                    <a:lnTo>
                      <a:pt x="52" y="162"/>
                    </a:lnTo>
                    <a:lnTo>
                      <a:pt x="38" y="150"/>
                    </a:lnTo>
                    <a:lnTo>
                      <a:pt x="26" y="139"/>
                    </a:lnTo>
                    <a:lnTo>
                      <a:pt x="13" y="126"/>
                    </a:lnTo>
                    <a:lnTo>
                      <a:pt x="5" y="116"/>
                    </a:lnTo>
                    <a:lnTo>
                      <a:pt x="5" y="80"/>
                    </a:lnTo>
                    <a:lnTo>
                      <a:pt x="5" y="116"/>
                    </a:lnTo>
                    <a:lnTo>
                      <a:pt x="5" y="80"/>
                    </a:lnTo>
                    <a:lnTo>
                      <a:pt x="5" y="96"/>
                    </a:lnTo>
                    <a:lnTo>
                      <a:pt x="5" y="86"/>
                    </a:lnTo>
                    <a:lnTo>
                      <a:pt x="10" y="99"/>
                    </a:lnTo>
                    <a:lnTo>
                      <a:pt x="25" y="113"/>
                    </a:lnTo>
                    <a:lnTo>
                      <a:pt x="37" y="126"/>
                    </a:lnTo>
                    <a:lnTo>
                      <a:pt x="54" y="144"/>
                    </a:lnTo>
                    <a:lnTo>
                      <a:pt x="65" y="155"/>
                    </a:lnTo>
                    <a:lnTo>
                      <a:pt x="79" y="170"/>
                    </a:lnTo>
                    <a:lnTo>
                      <a:pt x="92" y="190"/>
                    </a:lnTo>
                    <a:lnTo>
                      <a:pt x="104" y="205"/>
                    </a:lnTo>
                    <a:lnTo>
                      <a:pt x="115" y="221"/>
                    </a:lnTo>
                    <a:lnTo>
                      <a:pt x="131" y="247"/>
                    </a:lnTo>
                    <a:lnTo>
                      <a:pt x="137" y="261"/>
                    </a:lnTo>
                    <a:lnTo>
                      <a:pt x="141" y="270"/>
                    </a:lnTo>
                    <a:lnTo>
                      <a:pt x="149" y="256"/>
                    </a:lnTo>
                    <a:lnTo>
                      <a:pt x="160" y="241"/>
                    </a:lnTo>
                    <a:lnTo>
                      <a:pt x="172" y="226"/>
                    </a:lnTo>
                    <a:lnTo>
                      <a:pt x="182" y="211"/>
                    </a:lnTo>
                    <a:lnTo>
                      <a:pt x="192" y="197"/>
                    </a:lnTo>
                    <a:lnTo>
                      <a:pt x="202" y="184"/>
                    </a:lnTo>
                    <a:lnTo>
                      <a:pt x="213" y="172"/>
                    </a:lnTo>
                    <a:lnTo>
                      <a:pt x="227" y="156"/>
                    </a:lnTo>
                    <a:lnTo>
                      <a:pt x="242" y="140"/>
                    </a:lnTo>
                    <a:lnTo>
                      <a:pt x="256" y="122"/>
                    </a:lnTo>
                    <a:lnTo>
                      <a:pt x="271" y="104"/>
                    </a:lnTo>
                    <a:lnTo>
                      <a:pt x="282" y="89"/>
                    </a:lnTo>
                    <a:lnTo>
                      <a:pt x="296" y="71"/>
                    </a:lnTo>
                    <a:lnTo>
                      <a:pt x="307" y="59"/>
                    </a:lnTo>
                    <a:lnTo>
                      <a:pt x="321" y="47"/>
                    </a:lnTo>
                    <a:lnTo>
                      <a:pt x="333" y="38"/>
                    </a:lnTo>
                    <a:lnTo>
                      <a:pt x="343" y="27"/>
                    </a:lnTo>
                    <a:lnTo>
                      <a:pt x="353" y="12"/>
                    </a:lnTo>
                    <a:lnTo>
                      <a:pt x="362" y="0"/>
                    </a:lnTo>
                    <a:lnTo>
                      <a:pt x="360" y="10"/>
                    </a:lnTo>
                    <a:lnTo>
                      <a:pt x="358" y="24"/>
                    </a:lnTo>
                    <a:lnTo>
                      <a:pt x="355" y="39"/>
                    </a:lnTo>
                    <a:lnTo>
                      <a:pt x="348" y="53"/>
                    </a:lnTo>
                    <a:lnTo>
                      <a:pt x="340" y="66"/>
                    </a:lnTo>
                    <a:lnTo>
                      <a:pt x="327" y="85"/>
                    </a:lnTo>
                    <a:lnTo>
                      <a:pt x="317" y="101"/>
                    </a:lnTo>
                    <a:lnTo>
                      <a:pt x="305" y="121"/>
                    </a:lnTo>
                    <a:lnTo>
                      <a:pt x="292" y="137"/>
                    </a:lnTo>
                    <a:lnTo>
                      <a:pt x="278" y="156"/>
                    </a:lnTo>
                    <a:lnTo>
                      <a:pt x="266" y="170"/>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9245" name="Group 10">
                <a:extLst>
                  <a:ext uri="{FF2B5EF4-FFF2-40B4-BE49-F238E27FC236}">
                    <a16:creationId xmlns:a16="http://schemas.microsoft.com/office/drawing/2014/main" id="{A8A38D5D-469C-44CF-9B8F-ACEEC83E1E8F}"/>
                  </a:ext>
                </a:extLst>
              </p:cNvPr>
              <p:cNvGrpSpPr>
                <a:grpSpLocks/>
              </p:cNvGrpSpPr>
              <p:nvPr userDrawn="1"/>
            </p:nvGrpSpPr>
            <p:grpSpPr bwMode="auto">
              <a:xfrm>
                <a:off x="48" y="3440"/>
                <a:ext cx="1027" cy="657"/>
                <a:chOff x="48" y="3440"/>
                <a:chExt cx="1027" cy="657"/>
              </a:xfrm>
            </p:grpSpPr>
            <p:sp>
              <p:nvSpPr>
                <p:cNvPr id="9247" name="Form 1029">
                  <a:extLst>
                    <a:ext uri="{FF2B5EF4-FFF2-40B4-BE49-F238E27FC236}">
                      <a16:creationId xmlns:a16="http://schemas.microsoft.com/office/drawing/2014/main" id="{06D822AA-5ABA-4630-A666-12B2FA0CCEA7}"/>
                    </a:ext>
                  </a:extLst>
                </p:cNvPr>
                <p:cNvSpPr>
                  <a:spLocks/>
                </p:cNvSpPr>
                <p:nvPr/>
              </p:nvSpPr>
              <p:spPr bwMode="ltGray">
                <a:xfrm>
                  <a:off x="145" y="3440"/>
                  <a:ext cx="930" cy="612"/>
                </a:xfrm>
                <a:custGeom>
                  <a:avLst/>
                  <a:gdLst>
                    <a:gd name="T0" fmla="*/ 354 w 930"/>
                    <a:gd name="T1" fmla="*/ 77 h 612"/>
                    <a:gd name="T2" fmla="*/ 429 w 930"/>
                    <a:gd name="T3" fmla="*/ 26 h 612"/>
                    <a:gd name="T4" fmla="*/ 519 w 930"/>
                    <a:gd name="T5" fmla="*/ 6 h 612"/>
                    <a:gd name="T6" fmla="*/ 619 w 930"/>
                    <a:gd name="T7" fmla="*/ 5 h 612"/>
                    <a:gd name="T8" fmla="*/ 644 w 930"/>
                    <a:gd name="T9" fmla="*/ 13 h 612"/>
                    <a:gd name="T10" fmla="*/ 577 w 930"/>
                    <a:gd name="T11" fmla="*/ 27 h 612"/>
                    <a:gd name="T12" fmla="*/ 500 w 930"/>
                    <a:gd name="T13" fmla="*/ 47 h 612"/>
                    <a:gd name="T14" fmla="*/ 413 w 930"/>
                    <a:gd name="T15" fmla="*/ 99 h 612"/>
                    <a:gd name="T16" fmla="*/ 406 w 930"/>
                    <a:gd name="T17" fmla="*/ 169 h 612"/>
                    <a:gd name="T18" fmla="*/ 534 w 930"/>
                    <a:gd name="T19" fmla="*/ 126 h 612"/>
                    <a:gd name="T20" fmla="*/ 639 w 930"/>
                    <a:gd name="T21" fmla="*/ 121 h 612"/>
                    <a:gd name="T22" fmla="*/ 750 w 930"/>
                    <a:gd name="T23" fmla="*/ 130 h 612"/>
                    <a:gd name="T24" fmla="*/ 882 w 930"/>
                    <a:gd name="T25" fmla="*/ 143 h 612"/>
                    <a:gd name="T26" fmla="*/ 884 w 930"/>
                    <a:gd name="T27" fmla="*/ 144 h 612"/>
                    <a:gd name="T28" fmla="*/ 757 w 930"/>
                    <a:gd name="T29" fmla="*/ 149 h 612"/>
                    <a:gd name="T30" fmla="*/ 640 w 930"/>
                    <a:gd name="T31" fmla="*/ 151 h 612"/>
                    <a:gd name="T32" fmla="*/ 539 w 930"/>
                    <a:gd name="T33" fmla="*/ 162 h 612"/>
                    <a:gd name="T34" fmla="*/ 425 w 930"/>
                    <a:gd name="T35" fmla="*/ 186 h 612"/>
                    <a:gd name="T36" fmla="*/ 471 w 930"/>
                    <a:gd name="T37" fmla="*/ 222 h 612"/>
                    <a:gd name="T38" fmla="*/ 504 w 930"/>
                    <a:gd name="T39" fmla="*/ 256 h 612"/>
                    <a:gd name="T40" fmla="*/ 390 w 930"/>
                    <a:gd name="T41" fmla="*/ 224 h 612"/>
                    <a:gd name="T42" fmla="*/ 367 w 930"/>
                    <a:gd name="T43" fmla="*/ 244 h 612"/>
                    <a:gd name="T44" fmla="*/ 491 w 930"/>
                    <a:gd name="T45" fmla="*/ 261 h 612"/>
                    <a:gd name="T46" fmla="*/ 597 w 930"/>
                    <a:gd name="T47" fmla="*/ 283 h 612"/>
                    <a:gd name="T48" fmla="*/ 680 w 930"/>
                    <a:gd name="T49" fmla="*/ 341 h 612"/>
                    <a:gd name="T50" fmla="*/ 743 w 930"/>
                    <a:gd name="T51" fmla="*/ 421 h 612"/>
                    <a:gd name="T52" fmla="*/ 730 w 930"/>
                    <a:gd name="T53" fmla="*/ 434 h 612"/>
                    <a:gd name="T54" fmla="*/ 644 w 930"/>
                    <a:gd name="T55" fmla="*/ 384 h 612"/>
                    <a:gd name="T56" fmla="*/ 550 w 930"/>
                    <a:gd name="T57" fmla="*/ 329 h 612"/>
                    <a:gd name="T58" fmla="*/ 448 w 930"/>
                    <a:gd name="T59" fmla="*/ 291 h 612"/>
                    <a:gd name="T60" fmla="*/ 383 w 930"/>
                    <a:gd name="T61" fmla="*/ 279 h 612"/>
                    <a:gd name="T62" fmla="*/ 437 w 930"/>
                    <a:gd name="T63" fmla="*/ 340 h 612"/>
                    <a:gd name="T64" fmla="*/ 505 w 930"/>
                    <a:gd name="T65" fmla="*/ 421 h 612"/>
                    <a:gd name="T66" fmla="*/ 542 w 930"/>
                    <a:gd name="T67" fmla="*/ 494 h 612"/>
                    <a:gd name="T68" fmla="*/ 540 w 930"/>
                    <a:gd name="T69" fmla="*/ 562 h 612"/>
                    <a:gd name="T70" fmla="*/ 492 w 930"/>
                    <a:gd name="T71" fmla="*/ 487 h 612"/>
                    <a:gd name="T72" fmla="*/ 441 w 930"/>
                    <a:gd name="T73" fmla="*/ 405 h 612"/>
                    <a:gd name="T74" fmla="*/ 384 w 930"/>
                    <a:gd name="T75" fmla="*/ 333 h 612"/>
                    <a:gd name="T76" fmla="*/ 333 w 930"/>
                    <a:gd name="T77" fmla="*/ 268 h 612"/>
                    <a:gd name="T78" fmla="*/ 244 w 930"/>
                    <a:gd name="T79" fmla="*/ 305 h 612"/>
                    <a:gd name="T80" fmla="*/ 171 w 930"/>
                    <a:gd name="T81" fmla="*/ 397 h 612"/>
                    <a:gd name="T82" fmla="*/ 109 w 930"/>
                    <a:gd name="T83" fmla="*/ 490 h 612"/>
                    <a:gd name="T84" fmla="*/ 40 w 930"/>
                    <a:gd name="T85" fmla="*/ 576 h 612"/>
                    <a:gd name="T86" fmla="*/ 19 w 930"/>
                    <a:gd name="T87" fmla="*/ 566 h 612"/>
                    <a:gd name="T88" fmla="*/ 101 w 930"/>
                    <a:gd name="T89" fmla="*/ 458 h 612"/>
                    <a:gd name="T90" fmla="*/ 174 w 930"/>
                    <a:gd name="T91" fmla="*/ 373 h 612"/>
                    <a:gd name="T92" fmla="*/ 238 w 930"/>
                    <a:gd name="T93" fmla="*/ 291 h 612"/>
                    <a:gd name="T94" fmla="*/ 295 w 930"/>
                    <a:gd name="T95" fmla="*/ 226 h 612"/>
                    <a:gd name="T96" fmla="*/ 211 w 930"/>
                    <a:gd name="T97" fmla="*/ 150 h 612"/>
                    <a:gd name="T98" fmla="*/ 93 w 930"/>
                    <a:gd name="T99" fmla="*/ 108 h 612"/>
                    <a:gd name="T100" fmla="*/ 44 w 930"/>
                    <a:gd name="T101" fmla="*/ 86 h 612"/>
                    <a:gd name="T102" fmla="*/ 134 w 930"/>
                    <a:gd name="T103" fmla="*/ 110 h 612"/>
                    <a:gd name="T104" fmla="*/ 259 w 930"/>
                    <a:gd name="T105" fmla="*/ 163 h 6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30"/>
                    <a:gd name="T160" fmla="*/ 0 h 612"/>
                    <a:gd name="T161" fmla="*/ 0 w 930"/>
                    <a:gd name="T162" fmla="*/ 0 h 6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30" h="612">
                      <a:moveTo>
                        <a:pt x="293" y="156"/>
                      </a:moveTo>
                      <a:lnTo>
                        <a:pt x="300" y="141"/>
                      </a:lnTo>
                      <a:lnTo>
                        <a:pt x="311" y="124"/>
                      </a:lnTo>
                      <a:lnTo>
                        <a:pt x="324" y="107"/>
                      </a:lnTo>
                      <a:lnTo>
                        <a:pt x="339" y="92"/>
                      </a:lnTo>
                      <a:lnTo>
                        <a:pt x="354" y="77"/>
                      </a:lnTo>
                      <a:lnTo>
                        <a:pt x="365" y="66"/>
                      </a:lnTo>
                      <a:lnTo>
                        <a:pt x="377" y="56"/>
                      </a:lnTo>
                      <a:lnTo>
                        <a:pt x="391" y="47"/>
                      </a:lnTo>
                      <a:lnTo>
                        <a:pt x="403" y="39"/>
                      </a:lnTo>
                      <a:lnTo>
                        <a:pt x="415" y="32"/>
                      </a:lnTo>
                      <a:lnTo>
                        <a:pt x="429" y="26"/>
                      </a:lnTo>
                      <a:lnTo>
                        <a:pt x="442" y="20"/>
                      </a:lnTo>
                      <a:lnTo>
                        <a:pt x="455" y="16"/>
                      </a:lnTo>
                      <a:lnTo>
                        <a:pt x="471" y="13"/>
                      </a:lnTo>
                      <a:lnTo>
                        <a:pt x="488" y="10"/>
                      </a:lnTo>
                      <a:lnTo>
                        <a:pt x="503" y="7"/>
                      </a:lnTo>
                      <a:lnTo>
                        <a:pt x="519" y="6"/>
                      </a:lnTo>
                      <a:lnTo>
                        <a:pt x="535" y="5"/>
                      </a:lnTo>
                      <a:lnTo>
                        <a:pt x="552" y="4"/>
                      </a:lnTo>
                      <a:lnTo>
                        <a:pt x="573" y="2"/>
                      </a:lnTo>
                      <a:lnTo>
                        <a:pt x="589" y="4"/>
                      </a:lnTo>
                      <a:lnTo>
                        <a:pt x="604" y="5"/>
                      </a:lnTo>
                      <a:lnTo>
                        <a:pt x="619" y="5"/>
                      </a:lnTo>
                      <a:lnTo>
                        <a:pt x="633" y="4"/>
                      </a:lnTo>
                      <a:lnTo>
                        <a:pt x="650" y="2"/>
                      </a:lnTo>
                      <a:lnTo>
                        <a:pt x="666" y="0"/>
                      </a:lnTo>
                      <a:lnTo>
                        <a:pt x="658" y="4"/>
                      </a:lnTo>
                      <a:lnTo>
                        <a:pt x="650" y="8"/>
                      </a:lnTo>
                      <a:lnTo>
                        <a:pt x="644" y="13"/>
                      </a:lnTo>
                      <a:lnTo>
                        <a:pt x="637" y="19"/>
                      </a:lnTo>
                      <a:lnTo>
                        <a:pt x="625" y="19"/>
                      </a:lnTo>
                      <a:lnTo>
                        <a:pt x="611" y="20"/>
                      </a:lnTo>
                      <a:lnTo>
                        <a:pt x="601" y="22"/>
                      </a:lnTo>
                      <a:lnTo>
                        <a:pt x="589" y="25"/>
                      </a:lnTo>
                      <a:lnTo>
                        <a:pt x="577" y="27"/>
                      </a:lnTo>
                      <a:lnTo>
                        <a:pt x="565" y="29"/>
                      </a:lnTo>
                      <a:lnTo>
                        <a:pt x="552" y="32"/>
                      </a:lnTo>
                      <a:lnTo>
                        <a:pt x="539" y="35"/>
                      </a:lnTo>
                      <a:lnTo>
                        <a:pt x="525" y="39"/>
                      </a:lnTo>
                      <a:lnTo>
                        <a:pt x="512" y="43"/>
                      </a:lnTo>
                      <a:lnTo>
                        <a:pt x="500" y="47"/>
                      </a:lnTo>
                      <a:lnTo>
                        <a:pt x="485" y="53"/>
                      </a:lnTo>
                      <a:lnTo>
                        <a:pt x="471" y="59"/>
                      </a:lnTo>
                      <a:lnTo>
                        <a:pt x="456" y="66"/>
                      </a:lnTo>
                      <a:lnTo>
                        <a:pt x="442" y="74"/>
                      </a:lnTo>
                      <a:lnTo>
                        <a:pt x="426" y="86"/>
                      </a:lnTo>
                      <a:lnTo>
                        <a:pt x="413" y="99"/>
                      </a:lnTo>
                      <a:lnTo>
                        <a:pt x="400" y="116"/>
                      </a:lnTo>
                      <a:lnTo>
                        <a:pt x="385" y="138"/>
                      </a:lnTo>
                      <a:lnTo>
                        <a:pt x="371" y="162"/>
                      </a:lnTo>
                      <a:lnTo>
                        <a:pt x="354" y="191"/>
                      </a:lnTo>
                      <a:lnTo>
                        <a:pt x="382" y="179"/>
                      </a:lnTo>
                      <a:lnTo>
                        <a:pt x="406" y="169"/>
                      </a:lnTo>
                      <a:lnTo>
                        <a:pt x="438" y="155"/>
                      </a:lnTo>
                      <a:lnTo>
                        <a:pt x="471" y="141"/>
                      </a:lnTo>
                      <a:lnTo>
                        <a:pt x="485" y="138"/>
                      </a:lnTo>
                      <a:lnTo>
                        <a:pt x="500" y="133"/>
                      </a:lnTo>
                      <a:lnTo>
                        <a:pt x="516" y="130"/>
                      </a:lnTo>
                      <a:lnTo>
                        <a:pt x="534" y="126"/>
                      </a:lnTo>
                      <a:lnTo>
                        <a:pt x="553" y="123"/>
                      </a:lnTo>
                      <a:lnTo>
                        <a:pt x="570" y="122"/>
                      </a:lnTo>
                      <a:lnTo>
                        <a:pt x="584" y="121"/>
                      </a:lnTo>
                      <a:lnTo>
                        <a:pt x="605" y="119"/>
                      </a:lnTo>
                      <a:lnTo>
                        <a:pt x="624" y="120"/>
                      </a:lnTo>
                      <a:lnTo>
                        <a:pt x="639" y="121"/>
                      </a:lnTo>
                      <a:lnTo>
                        <a:pt x="659" y="123"/>
                      </a:lnTo>
                      <a:lnTo>
                        <a:pt x="677" y="124"/>
                      </a:lnTo>
                      <a:lnTo>
                        <a:pt x="695" y="125"/>
                      </a:lnTo>
                      <a:lnTo>
                        <a:pt x="713" y="127"/>
                      </a:lnTo>
                      <a:lnTo>
                        <a:pt x="731" y="128"/>
                      </a:lnTo>
                      <a:lnTo>
                        <a:pt x="750" y="130"/>
                      </a:lnTo>
                      <a:lnTo>
                        <a:pt x="769" y="131"/>
                      </a:lnTo>
                      <a:lnTo>
                        <a:pt x="787" y="133"/>
                      </a:lnTo>
                      <a:lnTo>
                        <a:pt x="808" y="135"/>
                      </a:lnTo>
                      <a:lnTo>
                        <a:pt x="830" y="137"/>
                      </a:lnTo>
                      <a:lnTo>
                        <a:pt x="850" y="139"/>
                      </a:lnTo>
                      <a:lnTo>
                        <a:pt x="882" y="143"/>
                      </a:lnTo>
                      <a:lnTo>
                        <a:pt x="893" y="142"/>
                      </a:lnTo>
                      <a:lnTo>
                        <a:pt x="901" y="143"/>
                      </a:lnTo>
                      <a:lnTo>
                        <a:pt x="911" y="146"/>
                      </a:lnTo>
                      <a:lnTo>
                        <a:pt x="929" y="151"/>
                      </a:lnTo>
                      <a:lnTo>
                        <a:pt x="898" y="146"/>
                      </a:lnTo>
                      <a:lnTo>
                        <a:pt x="884" y="144"/>
                      </a:lnTo>
                      <a:lnTo>
                        <a:pt x="870" y="144"/>
                      </a:lnTo>
                      <a:lnTo>
                        <a:pt x="842" y="146"/>
                      </a:lnTo>
                      <a:lnTo>
                        <a:pt x="823" y="147"/>
                      </a:lnTo>
                      <a:lnTo>
                        <a:pt x="798" y="148"/>
                      </a:lnTo>
                      <a:lnTo>
                        <a:pt x="777" y="148"/>
                      </a:lnTo>
                      <a:lnTo>
                        <a:pt x="757" y="149"/>
                      </a:lnTo>
                      <a:lnTo>
                        <a:pt x="738" y="150"/>
                      </a:lnTo>
                      <a:lnTo>
                        <a:pt x="720" y="148"/>
                      </a:lnTo>
                      <a:lnTo>
                        <a:pt x="699" y="147"/>
                      </a:lnTo>
                      <a:lnTo>
                        <a:pt x="677" y="148"/>
                      </a:lnTo>
                      <a:lnTo>
                        <a:pt x="658" y="150"/>
                      </a:lnTo>
                      <a:lnTo>
                        <a:pt x="640" y="151"/>
                      </a:lnTo>
                      <a:lnTo>
                        <a:pt x="620" y="152"/>
                      </a:lnTo>
                      <a:lnTo>
                        <a:pt x="605" y="152"/>
                      </a:lnTo>
                      <a:lnTo>
                        <a:pt x="586" y="153"/>
                      </a:lnTo>
                      <a:lnTo>
                        <a:pt x="570" y="156"/>
                      </a:lnTo>
                      <a:lnTo>
                        <a:pt x="554" y="159"/>
                      </a:lnTo>
                      <a:lnTo>
                        <a:pt x="539" y="162"/>
                      </a:lnTo>
                      <a:lnTo>
                        <a:pt x="522" y="165"/>
                      </a:lnTo>
                      <a:lnTo>
                        <a:pt x="505" y="169"/>
                      </a:lnTo>
                      <a:lnTo>
                        <a:pt x="486" y="173"/>
                      </a:lnTo>
                      <a:lnTo>
                        <a:pt x="471" y="176"/>
                      </a:lnTo>
                      <a:lnTo>
                        <a:pt x="442" y="183"/>
                      </a:lnTo>
                      <a:lnTo>
                        <a:pt x="425" y="186"/>
                      </a:lnTo>
                      <a:lnTo>
                        <a:pt x="400" y="195"/>
                      </a:lnTo>
                      <a:lnTo>
                        <a:pt x="365" y="207"/>
                      </a:lnTo>
                      <a:lnTo>
                        <a:pt x="402" y="210"/>
                      </a:lnTo>
                      <a:lnTo>
                        <a:pt x="443" y="212"/>
                      </a:lnTo>
                      <a:lnTo>
                        <a:pt x="451" y="213"/>
                      </a:lnTo>
                      <a:lnTo>
                        <a:pt x="471" y="222"/>
                      </a:lnTo>
                      <a:lnTo>
                        <a:pt x="484" y="227"/>
                      </a:lnTo>
                      <a:lnTo>
                        <a:pt x="496" y="232"/>
                      </a:lnTo>
                      <a:lnTo>
                        <a:pt x="498" y="235"/>
                      </a:lnTo>
                      <a:lnTo>
                        <a:pt x="505" y="246"/>
                      </a:lnTo>
                      <a:lnTo>
                        <a:pt x="519" y="263"/>
                      </a:lnTo>
                      <a:lnTo>
                        <a:pt x="504" y="256"/>
                      </a:lnTo>
                      <a:lnTo>
                        <a:pt x="486" y="247"/>
                      </a:lnTo>
                      <a:lnTo>
                        <a:pt x="471" y="243"/>
                      </a:lnTo>
                      <a:lnTo>
                        <a:pt x="443" y="237"/>
                      </a:lnTo>
                      <a:lnTo>
                        <a:pt x="422" y="232"/>
                      </a:lnTo>
                      <a:lnTo>
                        <a:pt x="402" y="227"/>
                      </a:lnTo>
                      <a:lnTo>
                        <a:pt x="390" y="224"/>
                      </a:lnTo>
                      <a:lnTo>
                        <a:pt x="366" y="227"/>
                      </a:lnTo>
                      <a:lnTo>
                        <a:pt x="350" y="229"/>
                      </a:lnTo>
                      <a:lnTo>
                        <a:pt x="330" y="232"/>
                      </a:lnTo>
                      <a:lnTo>
                        <a:pt x="340" y="235"/>
                      </a:lnTo>
                      <a:lnTo>
                        <a:pt x="352" y="238"/>
                      </a:lnTo>
                      <a:lnTo>
                        <a:pt x="367" y="244"/>
                      </a:lnTo>
                      <a:lnTo>
                        <a:pt x="385" y="243"/>
                      </a:lnTo>
                      <a:lnTo>
                        <a:pt x="414" y="244"/>
                      </a:lnTo>
                      <a:lnTo>
                        <a:pt x="431" y="247"/>
                      </a:lnTo>
                      <a:lnTo>
                        <a:pt x="455" y="252"/>
                      </a:lnTo>
                      <a:lnTo>
                        <a:pt x="471" y="257"/>
                      </a:lnTo>
                      <a:lnTo>
                        <a:pt x="491" y="261"/>
                      </a:lnTo>
                      <a:lnTo>
                        <a:pt x="513" y="266"/>
                      </a:lnTo>
                      <a:lnTo>
                        <a:pt x="533" y="271"/>
                      </a:lnTo>
                      <a:lnTo>
                        <a:pt x="550" y="273"/>
                      </a:lnTo>
                      <a:lnTo>
                        <a:pt x="565" y="275"/>
                      </a:lnTo>
                      <a:lnTo>
                        <a:pt x="579" y="279"/>
                      </a:lnTo>
                      <a:lnTo>
                        <a:pt x="597" y="283"/>
                      </a:lnTo>
                      <a:lnTo>
                        <a:pt x="616" y="290"/>
                      </a:lnTo>
                      <a:lnTo>
                        <a:pt x="634" y="297"/>
                      </a:lnTo>
                      <a:lnTo>
                        <a:pt x="642" y="303"/>
                      </a:lnTo>
                      <a:lnTo>
                        <a:pt x="654" y="315"/>
                      </a:lnTo>
                      <a:lnTo>
                        <a:pt x="670" y="329"/>
                      </a:lnTo>
                      <a:lnTo>
                        <a:pt x="680" y="341"/>
                      </a:lnTo>
                      <a:lnTo>
                        <a:pt x="691" y="354"/>
                      </a:lnTo>
                      <a:lnTo>
                        <a:pt x="701" y="367"/>
                      </a:lnTo>
                      <a:lnTo>
                        <a:pt x="711" y="380"/>
                      </a:lnTo>
                      <a:lnTo>
                        <a:pt x="720" y="392"/>
                      </a:lnTo>
                      <a:lnTo>
                        <a:pt x="731" y="405"/>
                      </a:lnTo>
                      <a:lnTo>
                        <a:pt x="743" y="421"/>
                      </a:lnTo>
                      <a:lnTo>
                        <a:pt x="754" y="436"/>
                      </a:lnTo>
                      <a:lnTo>
                        <a:pt x="765" y="449"/>
                      </a:lnTo>
                      <a:lnTo>
                        <a:pt x="780" y="463"/>
                      </a:lnTo>
                      <a:lnTo>
                        <a:pt x="761" y="451"/>
                      </a:lnTo>
                      <a:lnTo>
                        <a:pt x="748" y="444"/>
                      </a:lnTo>
                      <a:lnTo>
                        <a:pt x="730" y="434"/>
                      </a:lnTo>
                      <a:lnTo>
                        <a:pt x="713" y="424"/>
                      </a:lnTo>
                      <a:lnTo>
                        <a:pt x="699" y="414"/>
                      </a:lnTo>
                      <a:lnTo>
                        <a:pt x="685" y="406"/>
                      </a:lnTo>
                      <a:lnTo>
                        <a:pt x="672" y="399"/>
                      </a:lnTo>
                      <a:lnTo>
                        <a:pt x="659" y="392"/>
                      </a:lnTo>
                      <a:lnTo>
                        <a:pt x="644" y="384"/>
                      </a:lnTo>
                      <a:lnTo>
                        <a:pt x="630" y="377"/>
                      </a:lnTo>
                      <a:lnTo>
                        <a:pt x="617" y="369"/>
                      </a:lnTo>
                      <a:lnTo>
                        <a:pt x="601" y="360"/>
                      </a:lnTo>
                      <a:lnTo>
                        <a:pt x="584" y="350"/>
                      </a:lnTo>
                      <a:lnTo>
                        <a:pt x="567" y="339"/>
                      </a:lnTo>
                      <a:lnTo>
                        <a:pt x="550" y="329"/>
                      </a:lnTo>
                      <a:lnTo>
                        <a:pt x="535" y="321"/>
                      </a:lnTo>
                      <a:lnTo>
                        <a:pt x="520" y="313"/>
                      </a:lnTo>
                      <a:lnTo>
                        <a:pt x="502" y="306"/>
                      </a:lnTo>
                      <a:lnTo>
                        <a:pt x="486" y="301"/>
                      </a:lnTo>
                      <a:lnTo>
                        <a:pt x="471" y="296"/>
                      </a:lnTo>
                      <a:lnTo>
                        <a:pt x="448" y="291"/>
                      </a:lnTo>
                      <a:lnTo>
                        <a:pt x="427" y="286"/>
                      </a:lnTo>
                      <a:lnTo>
                        <a:pt x="412" y="282"/>
                      </a:lnTo>
                      <a:lnTo>
                        <a:pt x="395" y="278"/>
                      </a:lnTo>
                      <a:lnTo>
                        <a:pt x="371" y="268"/>
                      </a:lnTo>
                      <a:lnTo>
                        <a:pt x="347" y="259"/>
                      </a:lnTo>
                      <a:lnTo>
                        <a:pt x="383" y="279"/>
                      </a:lnTo>
                      <a:lnTo>
                        <a:pt x="387" y="283"/>
                      </a:lnTo>
                      <a:lnTo>
                        <a:pt x="395" y="292"/>
                      </a:lnTo>
                      <a:lnTo>
                        <a:pt x="404" y="302"/>
                      </a:lnTo>
                      <a:lnTo>
                        <a:pt x="414" y="315"/>
                      </a:lnTo>
                      <a:lnTo>
                        <a:pt x="426" y="327"/>
                      </a:lnTo>
                      <a:lnTo>
                        <a:pt x="437" y="340"/>
                      </a:lnTo>
                      <a:lnTo>
                        <a:pt x="450" y="354"/>
                      </a:lnTo>
                      <a:lnTo>
                        <a:pt x="460" y="366"/>
                      </a:lnTo>
                      <a:lnTo>
                        <a:pt x="471" y="377"/>
                      </a:lnTo>
                      <a:lnTo>
                        <a:pt x="481" y="390"/>
                      </a:lnTo>
                      <a:lnTo>
                        <a:pt x="494" y="407"/>
                      </a:lnTo>
                      <a:lnTo>
                        <a:pt x="505" y="421"/>
                      </a:lnTo>
                      <a:lnTo>
                        <a:pt x="514" y="432"/>
                      </a:lnTo>
                      <a:lnTo>
                        <a:pt x="522" y="445"/>
                      </a:lnTo>
                      <a:lnTo>
                        <a:pt x="530" y="458"/>
                      </a:lnTo>
                      <a:lnTo>
                        <a:pt x="535" y="471"/>
                      </a:lnTo>
                      <a:lnTo>
                        <a:pt x="539" y="480"/>
                      </a:lnTo>
                      <a:lnTo>
                        <a:pt x="542" y="494"/>
                      </a:lnTo>
                      <a:lnTo>
                        <a:pt x="544" y="511"/>
                      </a:lnTo>
                      <a:lnTo>
                        <a:pt x="546" y="528"/>
                      </a:lnTo>
                      <a:lnTo>
                        <a:pt x="550" y="546"/>
                      </a:lnTo>
                      <a:lnTo>
                        <a:pt x="553" y="562"/>
                      </a:lnTo>
                      <a:lnTo>
                        <a:pt x="555" y="580"/>
                      </a:lnTo>
                      <a:lnTo>
                        <a:pt x="540" y="562"/>
                      </a:lnTo>
                      <a:lnTo>
                        <a:pt x="529" y="551"/>
                      </a:lnTo>
                      <a:lnTo>
                        <a:pt x="519" y="539"/>
                      </a:lnTo>
                      <a:lnTo>
                        <a:pt x="512" y="529"/>
                      </a:lnTo>
                      <a:lnTo>
                        <a:pt x="505" y="517"/>
                      </a:lnTo>
                      <a:lnTo>
                        <a:pt x="500" y="503"/>
                      </a:lnTo>
                      <a:lnTo>
                        <a:pt x="492" y="487"/>
                      </a:lnTo>
                      <a:lnTo>
                        <a:pt x="484" y="472"/>
                      </a:lnTo>
                      <a:lnTo>
                        <a:pt x="476" y="456"/>
                      </a:lnTo>
                      <a:lnTo>
                        <a:pt x="469" y="442"/>
                      </a:lnTo>
                      <a:lnTo>
                        <a:pt x="460" y="428"/>
                      </a:lnTo>
                      <a:lnTo>
                        <a:pt x="450" y="416"/>
                      </a:lnTo>
                      <a:lnTo>
                        <a:pt x="441" y="405"/>
                      </a:lnTo>
                      <a:lnTo>
                        <a:pt x="429" y="392"/>
                      </a:lnTo>
                      <a:lnTo>
                        <a:pt x="415" y="379"/>
                      </a:lnTo>
                      <a:lnTo>
                        <a:pt x="405" y="369"/>
                      </a:lnTo>
                      <a:lnTo>
                        <a:pt x="394" y="358"/>
                      </a:lnTo>
                      <a:lnTo>
                        <a:pt x="392" y="348"/>
                      </a:lnTo>
                      <a:lnTo>
                        <a:pt x="384" y="333"/>
                      </a:lnTo>
                      <a:lnTo>
                        <a:pt x="376" y="321"/>
                      </a:lnTo>
                      <a:lnTo>
                        <a:pt x="370" y="308"/>
                      </a:lnTo>
                      <a:lnTo>
                        <a:pt x="365" y="303"/>
                      </a:lnTo>
                      <a:lnTo>
                        <a:pt x="351" y="291"/>
                      </a:lnTo>
                      <a:lnTo>
                        <a:pt x="342" y="279"/>
                      </a:lnTo>
                      <a:lnTo>
                        <a:pt x="333" y="268"/>
                      </a:lnTo>
                      <a:lnTo>
                        <a:pt x="324" y="257"/>
                      </a:lnTo>
                      <a:lnTo>
                        <a:pt x="307" y="263"/>
                      </a:lnTo>
                      <a:lnTo>
                        <a:pt x="291" y="272"/>
                      </a:lnTo>
                      <a:lnTo>
                        <a:pt x="274" y="284"/>
                      </a:lnTo>
                      <a:lnTo>
                        <a:pt x="257" y="295"/>
                      </a:lnTo>
                      <a:lnTo>
                        <a:pt x="244" y="305"/>
                      </a:lnTo>
                      <a:lnTo>
                        <a:pt x="233" y="317"/>
                      </a:lnTo>
                      <a:lnTo>
                        <a:pt x="221" y="332"/>
                      </a:lnTo>
                      <a:lnTo>
                        <a:pt x="207" y="350"/>
                      </a:lnTo>
                      <a:lnTo>
                        <a:pt x="195" y="364"/>
                      </a:lnTo>
                      <a:lnTo>
                        <a:pt x="181" y="381"/>
                      </a:lnTo>
                      <a:lnTo>
                        <a:pt x="171" y="397"/>
                      </a:lnTo>
                      <a:lnTo>
                        <a:pt x="161" y="411"/>
                      </a:lnTo>
                      <a:lnTo>
                        <a:pt x="151" y="425"/>
                      </a:lnTo>
                      <a:lnTo>
                        <a:pt x="142" y="440"/>
                      </a:lnTo>
                      <a:lnTo>
                        <a:pt x="132" y="456"/>
                      </a:lnTo>
                      <a:lnTo>
                        <a:pt x="123" y="472"/>
                      </a:lnTo>
                      <a:lnTo>
                        <a:pt x="109" y="490"/>
                      </a:lnTo>
                      <a:lnTo>
                        <a:pt x="97" y="508"/>
                      </a:lnTo>
                      <a:lnTo>
                        <a:pt x="82" y="527"/>
                      </a:lnTo>
                      <a:lnTo>
                        <a:pt x="70" y="544"/>
                      </a:lnTo>
                      <a:lnTo>
                        <a:pt x="61" y="554"/>
                      </a:lnTo>
                      <a:lnTo>
                        <a:pt x="51" y="565"/>
                      </a:lnTo>
                      <a:lnTo>
                        <a:pt x="40" y="576"/>
                      </a:lnTo>
                      <a:lnTo>
                        <a:pt x="28" y="587"/>
                      </a:lnTo>
                      <a:lnTo>
                        <a:pt x="16" y="597"/>
                      </a:lnTo>
                      <a:lnTo>
                        <a:pt x="0" y="611"/>
                      </a:lnTo>
                      <a:lnTo>
                        <a:pt x="6" y="594"/>
                      </a:lnTo>
                      <a:lnTo>
                        <a:pt x="11" y="581"/>
                      </a:lnTo>
                      <a:lnTo>
                        <a:pt x="19" y="566"/>
                      </a:lnTo>
                      <a:lnTo>
                        <a:pt x="28" y="554"/>
                      </a:lnTo>
                      <a:lnTo>
                        <a:pt x="43" y="535"/>
                      </a:lnTo>
                      <a:lnTo>
                        <a:pt x="58" y="516"/>
                      </a:lnTo>
                      <a:lnTo>
                        <a:pt x="75" y="494"/>
                      </a:lnTo>
                      <a:lnTo>
                        <a:pt x="88" y="475"/>
                      </a:lnTo>
                      <a:lnTo>
                        <a:pt x="101" y="458"/>
                      </a:lnTo>
                      <a:lnTo>
                        <a:pt x="115" y="442"/>
                      </a:lnTo>
                      <a:lnTo>
                        <a:pt x="125" y="428"/>
                      </a:lnTo>
                      <a:lnTo>
                        <a:pt x="137" y="414"/>
                      </a:lnTo>
                      <a:lnTo>
                        <a:pt x="147" y="403"/>
                      </a:lnTo>
                      <a:lnTo>
                        <a:pt x="161" y="388"/>
                      </a:lnTo>
                      <a:lnTo>
                        <a:pt x="174" y="373"/>
                      </a:lnTo>
                      <a:lnTo>
                        <a:pt x="187" y="358"/>
                      </a:lnTo>
                      <a:lnTo>
                        <a:pt x="202" y="342"/>
                      </a:lnTo>
                      <a:lnTo>
                        <a:pt x="213" y="328"/>
                      </a:lnTo>
                      <a:lnTo>
                        <a:pt x="223" y="314"/>
                      </a:lnTo>
                      <a:lnTo>
                        <a:pt x="233" y="301"/>
                      </a:lnTo>
                      <a:lnTo>
                        <a:pt x="238" y="291"/>
                      </a:lnTo>
                      <a:lnTo>
                        <a:pt x="243" y="281"/>
                      </a:lnTo>
                      <a:lnTo>
                        <a:pt x="250" y="271"/>
                      </a:lnTo>
                      <a:lnTo>
                        <a:pt x="259" y="261"/>
                      </a:lnTo>
                      <a:lnTo>
                        <a:pt x="273" y="248"/>
                      </a:lnTo>
                      <a:lnTo>
                        <a:pt x="284" y="235"/>
                      </a:lnTo>
                      <a:lnTo>
                        <a:pt x="295" y="226"/>
                      </a:lnTo>
                      <a:lnTo>
                        <a:pt x="304" y="215"/>
                      </a:lnTo>
                      <a:lnTo>
                        <a:pt x="300" y="205"/>
                      </a:lnTo>
                      <a:lnTo>
                        <a:pt x="295" y="190"/>
                      </a:lnTo>
                      <a:lnTo>
                        <a:pt x="269" y="183"/>
                      </a:lnTo>
                      <a:lnTo>
                        <a:pt x="241" y="166"/>
                      </a:lnTo>
                      <a:lnTo>
                        <a:pt x="211" y="150"/>
                      </a:lnTo>
                      <a:lnTo>
                        <a:pt x="195" y="141"/>
                      </a:lnTo>
                      <a:lnTo>
                        <a:pt x="182" y="134"/>
                      </a:lnTo>
                      <a:lnTo>
                        <a:pt x="159" y="126"/>
                      </a:lnTo>
                      <a:lnTo>
                        <a:pt x="136" y="119"/>
                      </a:lnTo>
                      <a:lnTo>
                        <a:pt x="111" y="113"/>
                      </a:lnTo>
                      <a:lnTo>
                        <a:pt x="93" y="108"/>
                      </a:lnTo>
                      <a:lnTo>
                        <a:pt x="71" y="101"/>
                      </a:lnTo>
                      <a:lnTo>
                        <a:pt x="52" y="96"/>
                      </a:lnTo>
                      <a:lnTo>
                        <a:pt x="33" y="93"/>
                      </a:lnTo>
                      <a:lnTo>
                        <a:pt x="17" y="89"/>
                      </a:lnTo>
                      <a:lnTo>
                        <a:pt x="32" y="88"/>
                      </a:lnTo>
                      <a:lnTo>
                        <a:pt x="44" y="86"/>
                      </a:lnTo>
                      <a:lnTo>
                        <a:pt x="53" y="85"/>
                      </a:lnTo>
                      <a:lnTo>
                        <a:pt x="63" y="84"/>
                      </a:lnTo>
                      <a:lnTo>
                        <a:pt x="73" y="85"/>
                      </a:lnTo>
                      <a:lnTo>
                        <a:pt x="96" y="93"/>
                      </a:lnTo>
                      <a:lnTo>
                        <a:pt x="114" y="101"/>
                      </a:lnTo>
                      <a:lnTo>
                        <a:pt x="134" y="110"/>
                      </a:lnTo>
                      <a:lnTo>
                        <a:pt x="154" y="119"/>
                      </a:lnTo>
                      <a:lnTo>
                        <a:pt x="178" y="129"/>
                      </a:lnTo>
                      <a:lnTo>
                        <a:pt x="198" y="139"/>
                      </a:lnTo>
                      <a:lnTo>
                        <a:pt x="215" y="146"/>
                      </a:lnTo>
                      <a:lnTo>
                        <a:pt x="244" y="158"/>
                      </a:lnTo>
                      <a:lnTo>
                        <a:pt x="259" y="163"/>
                      </a:lnTo>
                      <a:lnTo>
                        <a:pt x="271" y="161"/>
                      </a:lnTo>
                      <a:lnTo>
                        <a:pt x="282" y="159"/>
                      </a:lnTo>
                      <a:lnTo>
                        <a:pt x="293" y="156"/>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48" name="Form 1030">
                  <a:extLst>
                    <a:ext uri="{FF2B5EF4-FFF2-40B4-BE49-F238E27FC236}">
                      <a16:creationId xmlns:a16="http://schemas.microsoft.com/office/drawing/2014/main" id="{355E762D-9051-42D5-868B-C68EA1332F33}"/>
                    </a:ext>
                  </a:extLst>
                </p:cNvPr>
                <p:cNvSpPr>
                  <a:spLocks/>
                </p:cNvSpPr>
                <p:nvPr/>
              </p:nvSpPr>
              <p:spPr bwMode="ltGray">
                <a:xfrm>
                  <a:off x="462" y="3753"/>
                  <a:ext cx="83" cy="344"/>
                </a:xfrm>
                <a:custGeom>
                  <a:avLst/>
                  <a:gdLst>
                    <a:gd name="T0" fmla="*/ 45 w 83"/>
                    <a:gd name="T1" fmla="*/ 0 h 344"/>
                    <a:gd name="T2" fmla="*/ 54 w 83"/>
                    <a:gd name="T3" fmla="*/ 17 h 344"/>
                    <a:gd name="T4" fmla="*/ 61 w 83"/>
                    <a:gd name="T5" fmla="*/ 28 h 344"/>
                    <a:gd name="T6" fmla="*/ 74 w 83"/>
                    <a:gd name="T7" fmla="*/ 44 h 344"/>
                    <a:gd name="T8" fmla="*/ 78 w 83"/>
                    <a:gd name="T9" fmla="*/ 59 h 344"/>
                    <a:gd name="T10" fmla="*/ 81 w 83"/>
                    <a:gd name="T11" fmla="*/ 78 h 344"/>
                    <a:gd name="T12" fmla="*/ 81 w 83"/>
                    <a:gd name="T13" fmla="*/ 101 h 344"/>
                    <a:gd name="T14" fmla="*/ 82 w 83"/>
                    <a:gd name="T15" fmla="*/ 116 h 344"/>
                    <a:gd name="T16" fmla="*/ 81 w 83"/>
                    <a:gd name="T17" fmla="*/ 134 h 344"/>
                    <a:gd name="T18" fmla="*/ 78 w 83"/>
                    <a:gd name="T19" fmla="*/ 155 h 344"/>
                    <a:gd name="T20" fmla="*/ 75 w 83"/>
                    <a:gd name="T21" fmla="*/ 174 h 344"/>
                    <a:gd name="T22" fmla="*/ 69 w 83"/>
                    <a:gd name="T23" fmla="*/ 203 h 344"/>
                    <a:gd name="T24" fmla="*/ 63 w 83"/>
                    <a:gd name="T25" fmla="*/ 218 h 344"/>
                    <a:gd name="T26" fmla="*/ 53 w 83"/>
                    <a:gd name="T27" fmla="*/ 237 h 344"/>
                    <a:gd name="T28" fmla="*/ 39 w 83"/>
                    <a:gd name="T29" fmla="*/ 258 h 344"/>
                    <a:gd name="T30" fmla="*/ 28 w 83"/>
                    <a:gd name="T31" fmla="*/ 278 h 344"/>
                    <a:gd name="T32" fmla="*/ 17 w 83"/>
                    <a:gd name="T33" fmla="*/ 296 h 344"/>
                    <a:gd name="T34" fmla="*/ 8 w 83"/>
                    <a:gd name="T35" fmla="*/ 312 h 344"/>
                    <a:gd name="T36" fmla="*/ 0 w 83"/>
                    <a:gd name="T37" fmla="*/ 343 h 344"/>
                    <a:gd name="T38" fmla="*/ 4 w 83"/>
                    <a:gd name="T39" fmla="*/ 312 h 344"/>
                    <a:gd name="T40" fmla="*/ 7 w 83"/>
                    <a:gd name="T41" fmla="*/ 290 h 344"/>
                    <a:gd name="T42" fmla="*/ 9 w 83"/>
                    <a:gd name="T43" fmla="*/ 270 h 344"/>
                    <a:gd name="T44" fmla="*/ 11 w 83"/>
                    <a:gd name="T45" fmla="*/ 249 h 344"/>
                    <a:gd name="T46" fmla="*/ 16 w 83"/>
                    <a:gd name="T47" fmla="*/ 223 h 344"/>
                    <a:gd name="T48" fmla="*/ 22 w 83"/>
                    <a:gd name="T49" fmla="*/ 203 h 344"/>
                    <a:gd name="T50" fmla="*/ 28 w 83"/>
                    <a:gd name="T51" fmla="*/ 184 h 344"/>
                    <a:gd name="T52" fmla="*/ 34 w 83"/>
                    <a:gd name="T53" fmla="*/ 167 h 344"/>
                    <a:gd name="T54" fmla="*/ 39 w 83"/>
                    <a:gd name="T55" fmla="*/ 148 h 344"/>
                    <a:gd name="T56" fmla="*/ 45 w 83"/>
                    <a:gd name="T57" fmla="*/ 129 h 344"/>
                    <a:gd name="T58" fmla="*/ 48 w 83"/>
                    <a:gd name="T59" fmla="*/ 110 h 344"/>
                    <a:gd name="T60" fmla="*/ 50 w 83"/>
                    <a:gd name="T61" fmla="*/ 94 h 344"/>
                    <a:gd name="T62" fmla="*/ 52 w 83"/>
                    <a:gd name="T63" fmla="*/ 75 h 344"/>
                    <a:gd name="T64" fmla="*/ 52 w 83"/>
                    <a:gd name="T65" fmla="*/ 54 h 344"/>
                    <a:gd name="T66" fmla="*/ 52 w 83"/>
                    <a:gd name="T67" fmla="*/ 28 h 344"/>
                    <a:gd name="T68" fmla="*/ 49 w 83"/>
                    <a:gd name="T69" fmla="*/ 16 h 344"/>
                    <a:gd name="T70" fmla="*/ 45 w 83"/>
                    <a:gd name="T71" fmla="*/ 0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
                    <a:gd name="T109" fmla="*/ 0 h 344"/>
                    <a:gd name="T110" fmla="*/ 0 w 83"/>
                    <a:gd name="T111" fmla="*/ 0 h 3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 h="344">
                      <a:moveTo>
                        <a:pt x="45" y="0"/>
                      </a:moveTo>
                      <a:lnTo>
                        <a:pt x="54" y="17"/>
                      </a:lnTo>
                      <a:lnTo>
                        <a:pt x="61" y="28"/>
                      </a:lnTo>
                      <a:lnTo>
                        <a:pt x="74" y="44"/>
                      </a:lnTo>
                      <a:lnTo>
                        <a:pt x="78" y="59"/>
                      </a:lnTo>
                      <a:lnTo>
                        <a:pt x="81" y="78"/>
                      </a:lnTo>
                      <a:lnTo>
                        <a:pt x="81" y="101"/>
                      </a:lnTo>
                      <a:lnTo>
                        <a:pt x="82" y="116"/>
                      </a:lnTo>
                      <a:lnTo>
                        <a:pt x="81" y="134"/>
                      </a:lnTo>
                      <a:lnTo>
                        <a:pt x="78" y="155"/>
                      </a:lnTo>
                      <a:lnTo>
                        <a:pt x="75" y="174"/>
                      </a:lnTo>
                      <a:lnTo>
                        <a:pt x="69" y="203"/>
                      </a:lnTo>
                      <a:lnTo>
                        <a:pt x="63" y="218"/>
                      </a:lnTo>
                      <a:lnTo>
                        <a:pt x="53" y="237"/>
                      </a:lnTo>
                      <a:lnTo>
                        <a:pt x="39" y="258"/>
                      </a:lnTo>
                      <a:lnTo>
                        <a:pt x="28" y="278"/>
                      </a:lnTo>
                      <a:lnTo>
                        <a:pt x="17" y="296"/>
                      </a:lnTo>
                      <a:lnTo>
                        <a:pt x="8" y="312"/>
                      </a:lnTo>
                      <a:lnTo>
                        <a:pt x="0" y="343"/>
                      </a:lnTo>
                      <a:lnTo>
                        <a:pt x="4" y="312"/>
                      </a:lnTo>
                      <a:lnTo>
                        <a:pt x="7" y="290"/>
                      </a:lnTo>
                      <a:lnTo>
                        <a:pt x="9" y="270"/>
                      </a:lnTo>
                      <a:lnTo>
                        <a:pt x="11" y="249"/>
                      </a:lnTo>
                      <a:lnTo>
                        <a:pt x="16" y="223"/>
                      </a:lnTo>
                      <a:lnTo>
                        <a:pt x="22" y="203"/>
                      </a:lnTo>
                      <a:lnTo>
                        <a:pt x="28" y="184"/>
                      </a:lnTo>
                      <a:lnTo>
                        <a:pt x="34" y="167"/>
                      </a:lnTo>
                      <a:lnTo>
                        <a:pt x="39" y="148"/>
                      </a:lnTo>
                      <a:lnTo>
                        <a:pt x="45" y="129"/>
                      </a:lnTo>
                      <a:lnTo>
                        <a:pt x="48" y="110"/>
                      </a:lnTo>
                      <a:lnTo>
                        <a:pt x="50" y="94"/>
                      </a:lnTo>
                      <a:lnTo>
                        <a:pt x="52" y="75"/>
                      </a:lnTo>
                      <a:lnTo>
                        <a:pt x="52" y="54"/>
                      </a:lnTo>
                      <a:lnTo>
                        <a:pt x="52" y="28"/>
                      </a:lnTo>
                      <a:lnTo>
                        <a:pt x="49" y="16"/>
                      </a:lnTo>
                      <a:lnTo>
                        <a:pt x="45" y="0"/>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49" name="Form 1031">
                  <a:extLst>
                    <a:ext uri="{FF2B5EF4-FFF2-40B4-BE49-F238E27FC236}">
                      <a16:creationId xmlns:a16="http://schemas.microsoft.com/office/drawing/2014/main" id="{7BF44BC0-6D91-435C-9816-5C676CC2E30A}"/>
                    </a:ext>
                  </a:extLst>
                </p:cNvPr>
                <p:cNvSpPr>
                  <a:spLocks/>
                </p:cNvSpPr>
                <p:nvPr/>
              </p:nvSpPr>
              <p:spPr bwMode="ltGray">
                <a:xfrm>
                  <a:off x="65" y="3564"/>
                  <a:ext cx="365" cy="88"/>
                </a:xfrm>
                <a:custGeom>
                  <a:avLst/>
                  <a:gdLst>
                    <a:gd name="T0" fmla="*/ 364 w 365"/>
                    <a:gd name="T1" fmla="*/ 87 h 88"/>
                    <a:gd name="T2" fmla="*/ 358 w 365"/>
                    <a:gd name="T3" fmla="*/ 72 h 88"/>
                    <a:gd name="T4" fmla="*/ 350 w 365"/>
                    <a:gd name="T5" fmla="*/ 59 h 88"/>
                    <a:gd name="T6" fmla="*/ 343 w 365"/>
                    <a:gd name="T7" fmla="*/ 56 h 88"/>
                    <a:gd name="T8" fmla="*/ 329 w 365"/>
                    <a:gd name="T9" fmla="*/ 52 h 88"/>
                    <a:gd name="T10" fmla="*/ 315 w 365"/>
                    <a:gd name="T11" fmla="*/ 49 h 88"/>
                    <a:gd name="T12" fmla="*/ 301 w 365"/>
                    <a:gd name="T13" fmla="*/ 52 h 88"/>
                    <a:gd name="T14" fmla="*/ 284 w 365"/>
                    <a:gd name="T15" fmla="*/ 54 h 88"/>
                    <a:gd name="T16" fmla="*/ 265 w 365"/>
                    <a:gd name="T17" fmla="*/ 48 h 88"/>
                    <a:gd name="T18" fmla="*/ 239 w 365"/>
                    <a:gd name="T19" fmla="*/ 40 h 88"/>
                    <a:gd name="T20" fmla="*/ 216 w 365"/>
                    <a:gd name="T21" fmla="*/ 33 h 88"/>
                    <a:gd name="T22" fmla="*/ 199 w 365"/>
                    <a:gd name="T23" fmla="*/ 29 h 88"/>
                    <a:gd name="T24" fmla="*/ 172 w 365"/>
                    <a:gd name="T25" fmla="*/ 22 h 88"/>
                    <a:gd name="T26" fmla="*/ 145 w 365"/>
                    <a:gd name="T27" fmla="*/ 15 h 88"/>
                    <a:gd name="T28" fmla="*/ 118 w 365"/>
                    <a:gd name="T29" fmla="*/ 9 h 88"/>
                    <a:gd name="T30" fmla="*/ 92 w 365"/>
                    <a:gd name="T31" fmla="*/ 3 h 88"/>
                    <a:gd name="T32" fmla="*/ 61 w 365"/>
                    <a:gd name="T33" fmla="*/ 2 h 88"/>
                    <a:gd name="T34" fmla="*/ 34 w 365"/>
                    <a:gd name="T35" fmla="*/ 0 h 88"/>
                    <a:gd name="T36" fmla="*/ 27 w 365"/>
                    <a:gd name="T37" fmla="*/ 3 h 88"/>
                    <a:gd name="T38" fmla="*/ 16 w 365"/>
                    <a:gd name="T39" fmla="*/ 8 h 88"/>
                    <a:gd name="T40" fmla="*/ 7 w 365"/>
                    <a:gd name="T41" fmla="*/ 14 h 88"/>
                    <a:gd name="T42" fmla="*/ 0 w 365"/>
                    <a:gd name="T43" fmla="*/ 20 h 88"/>
                    <a:gd name="T44" fmla="*/ 12 w 365"/>
                    <a:gd name="T45" fmla="*/ 21 h 88"/>
                    <a:gd name="T46" fmla="*/ 27 w 365"/>
                    <a:gd name="T47" fmla="*/ 22 h 88"/>
                    <a:gd name="T48" fmla="*/ 41 w 365"/>
                    <a:gd name="T49" fmla="*/ 22 h 88"/>
                    <a:gd name="T50" fmla="*/ 51 w 365"/>
                    <a:gd name="T51" fmla="*/ 21 h 88"/>
                    <a:gd name="T52" fmla="*/ 65 w 365"/>
                    <a:gd name="T53" fmla="*/ 21 h 88"/>
                    <a:gd name="T54" fmla="*/ 84 w 365"/>
                    <a:gd name="T55" fmla="*/ 20 h 88"/>
                    <a:gd name="T56" fmla="*/ 110 w 365"/>
                    <a:gd name="T57" fmla="*/ 21 h 88"/>
                    <a:gd name="T58" fmla="*/ 132 w 365"/>
                    <a:gd name="T59" fmla="*/ 22 h 88"/>
                    <a:gd name="T60" fmla="*/ 153 w 365"/>
                    <a:gd name="T61" fmla="*/ 26 h 88"/>
                    <a:gd name="T62" fmla="*/ 175 w 365"/>
                    <a:gd name="T63" fmla="*/ 28 h 88"/>
                    <a:gd name="T64" fmla="*/ 196 w 365"/>
                    <a:gd name="T65" fmla="*/ 30 h 88"/>
                    <a:gd name="T66" fmla="*/ 214 w 365"/>
                    <a:gd name="T67" fmla="*/ 35 h 88"/>
                    <a:gd name="T68" fmla="*/ 232 w 365"/>
                    <a:gd name="T69" fmla="*/ 42 h 88"/>
                    <a:gd name="T70" fmla="*/ 249 w 365"/>
                    <a:gd name="T71" fmla="*/ 49 h 88"/>
                    <a:gd name="T72" fmla="*/ 268 w 365"/>
                    <a:gd name="T73" fmla="*/ 56 h 88"/>
                    <a:gd name="T74" fmla="*/ 277 w 365"/>
                    <a:gd name="T75" fmla="*/ 57 h 88"/>
                    <a:gd name="T76" fmla="*/ 287 w 365"/>
                    <a:gd name="T77" fmla="*/ 56 h 88"/>
                    <a:gd name="T78" fmla="*/ 300 w 365"/>
                    <a:gd name="T79" fmla="*/ 61 h 88"/>
                    <a:gd name="T80" fmla="*/ 314 w 365"/>
                    <a:gd name="T81" fmla="*/ 66 h 88"/>
                    <a:gd name="T82" fmla="*/ 327 w 365"/>
                    <a:gd name="T83" fmla="*/ 72 h 88"/>
                    <a:gd name="T84" fmla="*/ 346 w 365"/>
                    <a:gd name="T85" fmla="*/ 79 h 88"/>
                    <a:gd name="T86" fmla="*/ 358 w 365"/>
                    <a:gd name="T87" fmla="*/ 83 h 88"/>
                    <a:gd name="T88" fmla="*/ 364 w 365"/>
                    <a:gd name="T89" fmla="*/ 87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5"/>
                    <a:gd name="T136" fmla="*/ 0 h 88"/>
                    <a:gd name="T137" fmla="*/ 0 w 365"/>
                    <a:gd name="T138" fmla="*/ 0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5" h="88">
                      <a:moveTo>
                        <a:pt x="364" y="87"/>
                      </a:moveTo>
                      <a:lnTo>
                        <a:pt x="358" y="72"/>
                      </a:lnTo>
                      <a:lnTo>
                        <a:pt x="350" y="59"/>
                      </a:lnTo>
                      <a:lnTo>
                        <a:pt x="343" y="56"/>
                      </a:lnTo>
                      <a:lnTo>
                        <a:pt x="329" y="52"/>
                      </a:lnTo>
                      <a:lnTo>
                        <a:pt x="315" y="49"/>
                      </a:lnTo>
                      <a:lnTo>
                        <a:pt x="301" y="52"/>
                      </a:lnTo>
                      <a:lnTo>
                        <a:pt x="284" y="54"/>
                      </a:lnTo>
                      <a:lnTo>
                        <a:pt x="265" y="48"/>
                      </a:lnTo>
                      <a:lnTo>
                        <a:pt x="239" y="40"/>
                      </a:lnTo>
                      <a:lnTo>
                        <a:pt x="216" y="33"/>
                      </a:lnTo>
                      <a:lnTo>
                        <a:pt x="199" y="29"/>
                      </a:lnTo>
                      <a:lnTo>
                        <a:pt x="172" y="22"/>
                      </a:lnTo>
                      <a:lnTo>
                        <a:pt x="145" y="15"/>
                      </a:lnTo>
                      <a:lnTo>
                        <a:pt x="118" y="9"/>
                      </a:lnTo>
                      <a:lnTo>
                        <a:pt x="92" y="3"/>
                      </a:lnTo>
                      <a:lnTo>
                        <a:pt x="61" y="2"/>
                      </a:lnTo>
                      <a:lnTo>
                        <a:pt x="34" y="0"/>
                      </a:lnTo>
                      <a:lnTo>
                        <a:pt x="27" y="3"/>
                      </a:lnTo>
                      <a:lnTo>
                        <a:pt x="16" y="8"/>
                      </a:lnTo>
                      <a:lnTo>
                        <a:pt x="7" y="14"/>
                      </a:lnTo>
                      <a:lnTo>
                        <a:pt x="0" y="20"/>
                      </a:lnTo>
                      <a:lnTo>
                        <a:pt x="12" y="21"/>
                      </a:lnTo>
                      <a:lnTo>
                        <a:pt x="27" y="22"/>
                      </a:lnTo>
                      <a:lnTo>
                        <a:pt x="41" y="22"/>
                      </a:lnTo>
                      <a:lnTo>
                        <a:pt x="51" y="21"/>
                      </a:lnTo>
                      <a:lnTo>
                        <a:pt x="65" y="21"/>
                      </a:lnTo>
                      <a:lnTo>
                        <a:pt x="84" y="20"/>
                      </a:lnTo>
                      <a:lnTo>
                        <a:pt x="110" y="21"/>
                      </a:lnTo>
                      <a:lnTo>
                        <a:pt x="132" y="22"/>
                      </a:lnTo>
                      <a:lnTo>
                        <a:pt x="153" y="26"/>
                      </a:lnTo>
                      <a:lnTo>
                        <a:pt x="175" y="28"/>
                      </a:lnTo>
                      <a:lnTo>
                        <a:pt x="196" y="30"/>
                      </a:lnTo>
                      <a:lnTo>
                        <a:pt x="214" y="35"/>
                      </a:lnTo>
                      <a:lnTo>
                        <a:pt x="232" y="42"/>
                      </a:lnTo>
                      <a:lnTo>
                        <a:pt x="249" y="49"/>
                      </a:lnTo>
                      <a:lnTo>
                        <a:pt x="268" y="56"/>
                      </a:lnTo>
                      <a:lnTo>
                        <a:pt x="277" y="57"/>
                      </a:lnTo>
                      <a:lnTo>
                        <a:pt x="287" y="56"/>
                      </a:lnTo>
                      <a:lnTo>
                        <a:pt x="300" y="61"/>
                      </a:lnTo>
                      <a:lnTo>
                        <a:pt x="314" y="66"/>
                      </a:lnTo>
                      <a:lnTo>
                        <a:pt x="327" y="72"/>
                      </a:lnTo>
                      <a:lnTo>
                        <a:pt x="346" y="79"/>
                      </a:lnTo>
                      <a:lnTo>
                        <a:pt x="358" y="83"/>
                      </a:lnTo>
                      <a:lnTo>
                        <a:pt x="364" y="87"/>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50" name="Form 1032">
                  <a:extLst>
                    <a:ext uri="{FF2B5EF4-FFF2-40B4-BE49-F238E27FC236}">
                      <a16:creationId xmlns:a16="http://schemas.microsoft.com/office/drawing/2014/main" id="{85982C3D-9CCC-4092-8C7B-67C5ABC91A32}"/>
                    </a:ext>
                  </a:extLst>
                </p:cNvPr>
                <p:cNvSpPr>
                  <a:spLocks/>
                </p:cNvSpPr>
                <p:nvPr/>
              </p:nvSpPr>
              <p:spPr bwMode="ltGray">
                <a:xfrm>
                  <a:off x="48" y="3616"/>
                  <a:ext cx="378" cy="37"/>
                </a:xfrm>
                <a:custGeom>
                  <a:avLst/>
                  <a:gdLst>
                    <a:gd name="T0" fmla="*/ 377 w 378"/>
                    <a:gd name="T1" fmla="*/ 36 h 37"/>
                    <a:gd name="T2" fmla="*/ 368 w 378"/>
                    <a:gd name="T3" fmla="*/ 33 h 37"/>
                    <a:gd name="T4" fmla="*/ 357 w 378"/>
                    <a:gd name="T5" fmla="*/ 29 h 37"/>
                    <a:gd name="T6" fmla="*/ 345 w 378"/>
                    <a:gd name="T7" fmla="*/ 25 h 37"/>
                    <a:gd name="T8" fmla="*/ 334 w 378"/>
                    <a:gd name="T9" fmla="*/ 22 h 37"/>
                    <a:gd name="T10" fmla="*/ 320 w 378"/>
                    <a:gd name="T11" fmla="*/ 18 h 37"/>
                    <a:gd name="T12" fmla="*/ 303 w 378"/>
                    <a:gd name="T13" fmla="*/ 11 h 37"/>
                    <a:gd name="T14" fmla="*/ 289 w 378"/>
                    <a:gd name="T15" fmla="*/ 6 h 37"/>
                    <a:gd name="T16" fmla="*/ 275 w 378"/>
                    <a:gd name="T17" fmla="*/ 5 h 37"/>
                    <a:gd name="T18" fmla="*/ 259 w 378"/>
                    <a:gd name="T19" fmla="*/ 7 h 37"/>
                    <a:gd name="T20" fmla="*/ 237 w 378"/>
                    <a:gd name="T21" fmla="*/ 10 h 37"/>
                    <a:gd name="T22" fmla="*/ 228 w 378"/>
                    <a:gd name="T23" fmla="*/ 9 h 37"/>
                    <a:gd name="T24" fmla="*/ 200 w 378"/>
                    <a:gd name="T25" fmla="*/ 6 h 37"/>
                    <a:gd name="T26" fmla="*/ 169 w 378"/>
                    <a:gd name="T27" fmla="*/ 3 h 37"/>
                    <a:gd name="T28" fmla="*/ 149 w 378"/>
                    <a:gd name="T29" fmla="*/ 1 h 37"/>
                    <a:gd name="T30" fmla="*/ 123 w 378"/>
                    <a:gd name="T31" fmla="*/ 0 h 37"/>
                    <a:gd name="T32" fmla="*/ 95 w 378"/>
                    <a:gd name="T33" fmla="*/ 1 h 37"/>
                    <a:gd name="T34" fmla="*/ 78 w 378"/>
                    <a:gd name="T35" fmla="*/ 3 h 37"/>
                    <a:gd name="T36" fmla="*/ 58 w 378"/>
                    <a:gd name="T37" fmla="*/ 5 h 37"/>
                    <a:gd name="T38" fmla="*/ 40 w 378"/>
                    <a:gd name="T39" fmla="*/ 6 h 37"/>
                    <a:gd name="T40" fmla="*/ 21 w 378"/>
                    <a:gd name="T41" fmla="*/ 8 h 37"/>
                    <a:gd name="T42" fmla="*/ 19 w 378"/>
                    <a:gd name="T43" fmla="*/ 16 h 37"/>
                    <a:gd name="T44" fmla="*/ 15 w 378"/>
                    <a:gd name="T45" fmla="*/ 21 h 37"/>
                    <a:gd name="T46" fmla="*/ 9 w 378"/>
                    <a:gd name="T47" fmla="*/ 27 h 37"/>
                    <a:gd name="T48" fmla="*/ 0 w 378"/>
                    <a:gd name="T49" fmla="*/ 32 h 37"/>
                    <a:gd name="T50" fmla="*/ 15 w 378"/>
                    <a:gd name="T51" fmla="*/ 29 h 37"/>
                    <a:gd name="T52" fmla="*/ 33 w 378"/>
                    <a:gd name="T53" fmla="*/ 26 h 37"/>
                    <a:gd name="T54" fmla="*/ 48 w 378"/>
                    <a:gd name="T55" fmla="*/ 23 h 37"/>
                    <a:gd name="T56" fmla="*/ 64 w 378"/>
                    <a:gd name="T57" fmla="*/ 21 h 37"/>
                    <a:gd name="T58" fmla="*/ 81 w 378"/>
                    <a:gd name="T59" fmla="*/ 19 h 37"/>
                    <a:gd name="T60" fmla="*/ 108 w 378"/>
                    <a:gd name="T61" fmla="*/ 18 h 37"/>
                    <a:gd name="T62" fmla="*/ 137 w 378"/>
                    <a:gd name="T63" fmla="*/ 16 h 37"/>
                    <a:gd name="T64" fmla="*/ 170 w 378"/>
                    <a:gd name="T65" fmla="*/ 15 h 37"/>
                    <a:gd name="T66" fmla="*/ 203 w 378"/>
                    <a:gd name="T67" fmla="*/ 13 h 37"/>
                    <a:gd name="T68" fmla="*/ 233 w 378"/>
                    <a:gd name="T69" fmla="*/ 11 h 37"/>
                    <a:gd name="T70" fmla="*/ 259 w 378"/>
                    <a:gd name="T71" fmla="*/ 14 h 37"/>
                    <a:gd name="T72" fmla="*/ 277 w 378"/>
                    <a:gd name="T73" fmla="*/ 18 h 37"/>
                    <a:gd name="T74" fmla="*/ 297 w 378"/>
                    <a:gd name="T75" fmla="*/ 22 h 37"/>
                    <a:gd name="T76" fmla="*/ 318 w 378"/>
                    <a:gd name="T77" fmla="*/ 26 h 37"/>
                    <a:gd name="T78" fmla="*/ 341 w 378"/>
                    <a:gd name="T79" fmla="*/ 31 h 37"/>
                    <a:gd name="T80" fmla="*/ 358 w 378"/>
                    <a:gd name="T81" fmla="*/ 34 h 37"/>
                    <a:gd name="T82" fmla="*/ 377 w 378"/>
                    <a:gd name="T83" fmla="*/ 36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8"/>
                    <a:gd name="T127" fmla="*/ 0 h 37"/>
                    <a:gd name="T128" fmla="*/ 0 w 378"/>
                    <a:gd name="T129" fmla="*/ 0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8" h="37">
                      <a:moveTo>
                        <a:pt x="377" y="36"/>
                      </a:moveTo>
                      <a:lnTo>
                        <a:pt x="368" y="33"/>
                      </a:lnTo>
                      <a:lnTo>
                        <a:pt x="357" y="29"/>
                      </a:lnTo>
                      <a:lnTo>
                        <a:pt x="345" y="25"/>
                      </a:lnTo>
                      <a:lnTo>
                        <a:pt x="334" y="22"/>
                      </a:lnTo>
                      <a:lnTo>
                        <a:pt x="320" y="18"/>
                      </a:lnTo>
                      <a:lnTo>
                        <a:pt x="303" y="11"/>
                      </a:lnTo>
                      <a:lnTo>
                        <a:pt x="289" y="6"/>
                      </a:lnTo>
                      <a:lnTo>
                        <a:pt x="275" y="5"/>
                      </a:lnTo>
                      <a:lnTo>
                        <a:pt x="259" y="7"/>
                      </a:lnTo>
                      <a:lnTo>
                        <a:pt x="237" y="10"/>
                      </a:lnTo>
                      <a:lnTo>
                        <a:pt x="228" y="9"/>
                      </a:lnTo>
                      <a:lnTo>
                        <a:pt x="200" y="6"/>
                      </a:lnTo>
                      <a:lnTo>
                        <a:pt x="169" y="3"/>
                      </a:lnTo>
                      <a:lnTo>
                        <a:pt x="149" y="1"/>
                      </a:lnTo>
                      <a:lnTo>
                        <a:pt x="123" y="0"/>
                      </a:lnTo>
                      <a:lnTo>
                        <a:pt x="95" y="1"/>
                      </a:lnTo>
                      <a:lnTo>
                        <a:pt x="78" y="3"/>
                      </a:lnTo>
                      <a:lnTo>
                        <a:pt x="58" y="5"/>
                      </a:lnTo>
                      <a:lnTo>
                        <a:pt x="40" y="6"/>
                      </a:lnTo>
                      <a:lnTo>
                        <a:pt x="21" y="8"/>
                      </a:lnTo>
                      <a:lnTo>
                        <a:pt x="19" y="16"/>
                      </a:lnTo>
                      <a:lnTo>
                        <a:pt x="15" y="21"/>
                      </a:lnTo>
                      <a:lnTo>
                        <a:pt x="9" y="27"/>
                      </a:lnTo>
                      <a:lnTo>
                        <a:pt x="0" y="32"/>
                      </a:lnTo>
                      <a:lnTo>
                        <a:pt x="15" y="29"/>
                      </a:lnTo>
                      <a:lnTo>
                        <a:pt x="33" y="26"/>
                      </a:lnTo>
                      <a:lnTo>
                        <a:pt x="48" y="23"/>
                      </a:lnTo>
                      <a:lnTo>
                        <a:pt x="64" y="21"/>
                      </a:lnTo>
                      <a:lnTo>
                        <a:pt x="81" y="19"/>
                      </a:lnTo>
                      <a:lnTo>
                        <a:pt x="108" y="18"/>
                      </a:lnTo>
                      <a:lnTo>
                        <a:pt x="137" y="16"/>
                      </a:lnTo>
                      <a:lnTo>
                        <a:pt x="170" y="15"/>
                      </a:lnTo>
                      <a:lnTo>
                        <a:pt x="203" y="13"/>
                      </a:lnTo>
                      <a:lnTo>
                        <a:pt x="233" y="11"/>
                      </a:lnTo>
                      <a:lnTo>
                        <a:pt x="259" y="14"/>
                      </a:lnTo>
                      <a:lnTo>
                        <a:pt x="277" y="18"/>
                      </a:lnTo>
                      <a:lnTo>
                        <a:pt x="297" y="22"/>
                      </a:lnTo>
                      <a:lnTo>
                        <a:pt x="318" y="26"/>
                      </a:lnTo>
                      <a:lnTo>
                        <a:pt x="341" y="31"/>
                      </a:lnTo>
                      <a:lnTo>
                        <a:pt x="358" y="34"/>
                      </a:lnTo>
                      <a:lnTo>
                        <a:pt x="377" y="36"/>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246" name="Form 1034">
                <a:extLst>
                  <a:ext uri="{FF2B5EF4-FFF2-40B4-BE49-F238E27FC236}">
                    <a16:creationId xmlns:a16="http://schemas.microsoft.com/office/drawing/2014/main" id="{39644F4C-28A6-4512-8621-E8829DD82931}"/>
                  </a:ext>
                </a:extLst>
              </p:cNvPr>
              <p:cNvSpPr>
                <a:spLocks/>
              </p:cNvSpPr>
              <p:nvPr/>
            </p:nvSpPr>
            <p:spPr bwMode="ltGray">
              <a:xfrm>
                <a:off x="12" y="2650"/>
                <a:ext cx="557" cy="667"/>
              </a:xfrm>
              <a:custGeom>
                <a:avLst/>
                <a:gdLst>
                  <a:gd name="T0" fmla="*/ 176 w 557"/>
                  <a:gd name="T1" fmla="*/ 290 h 667"/>
                  <a:gd name="T2" fmla="*/ 194 w 557"/>
                  <a:gd name="T3" fmla="*/ 275 h 667"/>
                  <a:gd name="T4" fmla="*/ 163 w 557"/>
                  <a:gd name="T5" fmla="*/ 187 h 667"/>
                  <a:gd name="T6" fmla="*/ 117 w 557"/>
                  <a:gd name="T7" fmla="*/ 100 h 667"/>
                  <a:gd name="T8" fmla="*/ 67 w 557"/>
                  <a:gd name="T9" fmla="*/ 60 h 667"/>
                  <a:gd name="T10" fmla="*/ 110 w 557"/>
                  <a:gd name="T11" fmla="*/ 81 h 667"/>
                  <a:gd name="T12" fmla="*/ 156 w 557"/>
                  <a:gd name="T13" fmla="*/ 150 h 667"/>
                  <a:gd name="T14" fmla="*/ 198 w 557"/>
                  <a:gd name="T15" fmla="*/ 225 h 667"/>
                  <a:gd name="T16" fmla="*/ 228 w 557"/>
                  <a:gd name="T17" fmla="*/ 300 h 667"/>
                  <a:gd name="T18" fmla="*/ 254 w 557"/>
                  <a:gd name="T19" fmla="*/ 269 h 667"/>
                  <a:gd name="T20" fmla="*/ 259 w 557"/>
                  <a:gd name="T21" fmla="*/ 204 h 667"/>
                  <a:gd name="T22" fmla="*/ 268 w 557"/>
                  <a:gd name="T23" fmla="*/ 117 h 667"/>
                  <a:gd name="T24" fmla="*/ 292 w 557"/>
                  <a:gd name="T25" fmla="*/ 47 h 667"/>
                  <a:gd name="T26" fmla="*/ 307 w 557"/>
                  <a:gd name="T27" fmla="*/ 23 h 667"/>
                  <a:gd name="T28" fmla="*/ 292 w 557"/>
                  <a:gd name="T29" fmla="*/ 96 h 667"/>
                  <a:gd name="T30" fmla="*/ 284 w 557"/>
                  <a:gd name="T31" fmla="*/ 191 h 667"/>
                  <a:gd name="T32" fmla="*/ 279 w 557"/>
                  <a:gd name="T33" fmla="*/ 277 h 667"/>
                  <a:gd name="T34" fmla="*/ 291 w 557"/>
                  <a:gd name="T35" fmla="*/ 327 h 667"/>
                  <a:gd name="T36" fmla="*/ 355 w 557"/>
                  <a:gd name="T37" fmla="*/ 317 h 667"/>
                  <a:gd name="T38" fmla="*/ 439 w 557"/>
                  <a:gd name="T39" fmla="*/ 319 h 667"/>
                  <a:gd name="T40" fmla="*/ 505 w 557"/>
                  <a:gd name="T41" fmla="*/ 346 h 667"/>
                  <a:gd name="T42" fmla="*/ 556 w 557"/>
                  <a:gd name="T43" fmla="*/ 406 h 667"/>
                  <a:gd name="T44" fmla="*/ 494 w 557"/>
                  <a:gd name="T45" fmla="*/ 397 h 667"/>
                  <a:gd name="T46" fmla="*/ 428 w 557"/>
                  <a:gd name="T47" fmla="*/ 377 h 667"/>
                  <a:gd name="T48" fmla="*/ 341 w 557"/>
                  <a:gd name="T49" fmla="*/ 366 h 667"/>
                  <a:gd name="T50" fmla="*/ 283 w 557"/>
                  <a:gd name="T51" fmla="*/ 372 h 667"/>
                  <a:gd name="T52" fmla="*/ 316 w 557"/>
                  <a:gd name="T53" fmla="*/ 401 h 667"/>
                  <a:gd name="T54" fmla="*/ 390 w 557"/>
                  <a:gd name="T55" fmla="*/ 417 h 667"/>
                  <a:gd name="T56" fmla="*/ 465 w 557"/>
                  <a:gd name="T57" fmla="*/ 430 h 667"/>
                  <a:gd name="T58" fmla="*/ 520 w 557"/>
                  <a:gd name="T59" fmla="*/ 472 h 667"/>
                  <a:gd name="T60" fmla="*/ 548 w 557"/>
                  <a:gd name="T61" fmla="*/ 531 h 667"/>
                  <a:gd name="T62" fmla="*/ 480 w 557"/>
                  <a:gd name="T63" fmla="*/ 495 h 667"/>
                  <a:gd name="T64" fmla="*/ 410 w 557"/>
                  <a:gd name="T65" fmla="*/ 458 h 667"/>
                  <a:gd name="T66" fmla="*/ 343 w 557"/>
                  <a:gd name="T67" fmla="*/ 426 h 667"/>
                  <a:gd name="T68" fmla="*/ 292 w 557"/>
                  <a:gd name="T69" fmla="*/ 411 h 667"/>
                  <a:gd name="T70" fmla="*/ 260 w 557"/>
                  <a:gd name="T71" fmla="*/ 441 h 667"/>
                  <a:gd name="T72" fmla="*/ 289 w 557"/>
                  <a:gd name="T73" fmla="*/ 518 h 667"/>
                  <a:gd name="T74" fmla="*/ 312 w 557"/>
                  <a:gd name="T75" fmla="*/ 611 h 667"/>
                  <a:gd name="T76" fmla="*/ 272 w 557"/>
                  <a:gd name="T77" fmla="*/ 619 h 667"/>
                  <a:gd name="T78" fmla="*/ 249 w 557"/>
                  <a:gd name="T79" fmla="*/ 518 h 667"/>
                  <a:gd name="T80" fmla="*/ 216 w 557"/>
                  <a:gd name="T81" fmla="*/ 458 h 667"/>
                  <a:gd name="T82" fmla="*/ 179 w 557"/>
                  <a:gd name="T83" fmla="*/ 491 h 667"/>
                  <a:gd name="T84" fmla="*/ 138 w 557"/>
                  <a:gd name="T85" fmla="*/ 553 h 667"/>
                  <a:gd name="T86" fmla="*/ 95 w 557"/>
                  <a:gd name="T87" fmla="*/ 643 h 667"/>
                  <a:gd name="T88" fmla="*/ 110 w 557"/>
                  <a:gd name="T89" fmla="*/ 561 h 667"/>
                  <a:gd name="T90" fmla="*/ 148 w 557"/>
                  <a:gd name="T91" fmla="*/ 487 h 667"/>
                  <a:gd name="T92" fmla="*/ 195 w 557"/>
                  <a:gd name="T93" fmla="*/ 426 h 667"/>
                  <a:gd name="T94" fmla="*/ 213 w 557"/>
                  <a:gd name="T95" fmla="*/ 380 h 667"/>
                  <a:gd name="T96" fmla="*/ 166 w 557"/>
                  <a:gd name="T97" fmla="*/ 405 h 667"/>
                  <a:gd name="T98" fmla="*/ 112 w 557"/>
                  <a:gd name="T99" fmla="*/ 467 h 667"/>
                  <a:gd name="T100" fmla="*/ 61 w 557"/>
                  <a:gd name="T101" fmla="*/ 538 h 667"/>
                  <a:gd name="T102" fmla="*/ 53 w 557"/>
                  <a:gd name="T103" fmla="*/ 516 h 667"/>
                  <a:gd name="T104" fmla="*/ 91 w 557"/>
                  <a:gd name="T105" fmla="*/ 469 h 667"/>
                  <a:gd name="T106" fmla="*/ 153 w 557"/>
                  <a:gd name="T107" fmla="*/ 410 h 667"/>
                  <a:gd name="T108" fmla="*/ 216 w 557"/>
                  <a:gd name="T109" fmla="*/ 368 h 667"/>
                  <a:gd name="T110" fmla="*/ 158 w 557"/>
                  <a:gd name="T111" fmla="*/ 323 h 667"/>
                  <a:gd name="T112" fmla="*/ 99 w 557"/>
                  <a:gd name="T113" fmla="*/ 266 h 667"/>
                  <a:gd name="T114" fmla="*/ 38 w 557"/>
                  <a:gd name="T115" fmla="*/ 211 h 667"/>
                  <a:gd name="T116" fmla="*/ 8 w 557"/>
                  <a:gd name="T117" fmla="*/ 176 h 667"/>
                  <a:gd name="T118" fmla="*/ 69 w 557"/>
                  <a:gd name="T119" fmla="*/ 206 h 667"/>
                  <a:gd name="T120" fmla="*/ 137 w 557"/>
                  <a:gd name="T121" fmla="*/ 259 h 6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7"/>
                  <a:gd name="T184" fmla="*/ 0 h 667"/>
                  <a:gd name="T185" fmla="*/ 0 w 557"/>
                  <a:gd name="T186" fmla="*/ 0 h 6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7" h="667">
                    <a:moveTo>
                      <a:pt x="137" y="259"/>
                    </a:moveTo>
                    <a:lnTo>
                      <a:pt x="147" y="269"/>
                    </a:lnTo>
                    <a:lnTo>
                      <a:pt x="156" y="276"/>
                    </a:lnTo>
                    <a:lnTo>
                      <a:pt x="165" y="282"/>
                    </a:lnTo>
                    <a:lnTo>
                      <a:pt x="176" y="290"/>
                    </a:lnTo>
                    <a:lnTo>
                      <a:pt x="186" y="296"/>
                    </a:lnTo>
                    <a:lnTo>
                      <a:pt x="195" y="300"/>
                    </a:lnTo>
                    <a:lnTo>
                      <a:pt x="203" y="305"/>
                    </a:lnTo>
                    <a:lnTo>
                      <a:pt x="198" y="290"/>
                    </a:lnTo>
                    <a:lnTo>
                      <a:pt x="194" y="275"/>
                    </a:lnTo>
                    <a:lnTo>
                      <a:pt x="188" y="257"/>
                    </a:lnTo>
                    <a:lnTo>
                      <a:pt x="182" y="240"/>
                    </a:lnTo>
                    <a:lnTo>
                      <a:pt x="177" y="223"/>
                    </a:lnTo>
                    <a:lnTo>
                      <a:pt x="172" y="205"/>
                    </a:lnTo>
                    <a:lnTo>
                      <a:pt x="163" y="187"/>
                    </a:lnTo>
                    <a:lnTo>
                      <a:pt x="154" y="167"/>
                    </a:lnTo>
                    <a:lnTo>
                      <a:pt x="146" y="150"/>
                    </a:lnTo>
                    <a:lnTo>
                      <a:pt x="135" y="128"/>
                    </a:lnTo>
                    <a:lnTo>
                      <a:pt x="128" y="113"/>
                    </a:lnTo>
                    <a:lnTo>
                      <a:pt x="117" y="100"/>
                    </a:lnTo>
                    <a:lnTo>
                      <a:pt x="108" y="87"/>
                    </a:lnTo>
                    <a:lnTo>
                      <a:pt x="95" y="76"/>
                    </a:lnTo>
                    <a:lnTo>
                      <a:pt x="85" y="68"/>
                    </a:lnTo>
                    <a:lnTo>
                      <a:pt x="74" y="63"/>
                    </a:lnTo>
                    <a:lnTo>
                      <a:pt x="67" y="60"/>
                    </a:lnTo>
                    <a:lnTo>
                      <a:pt x="75" y="58"/>
                    </a:lnTo>
                    <a:lnTo>
                      <a:pt x="80" y="59"/>
                    </a:lnTo>
                    <a:lnTo>
                      <a:pt x="89" y="61"/>
                    </a:lnTo>
                    <a:lnTo>
                      <a:pt x="98" y="70"/>
                    </a:lnTo>
                    <a:lnTo>
                      <a:pt x="110" y="81"/>
                    </a:lnTo>
                    <a:lnTo>
                      <a:pt x="119" y="90"/>
                    </a:lnTo>
                    <a:lnTo>
                      <a:pt x="126" y="101"/>
                    </a:lnTo>
                    <a:lnTo>
                      <a:pt x="136" y="116"/>
                    </a:lnTo>
                    <a:lnTo>
                      <a:pt x="147" y="134"/>
                    </a:lnTo>
                    <a:lnTo>
                      <a:pt x="156" y="150"/>
                    </a:lnTo>
                    <a:lnTo>
                      <a:pt x="166" y="168"/>
                    </a:lnTo>
                    <a:lnTo>
                      <a:pt x="175" y="181"/>
                    </a:lnTo>
                    <a:lnTo>
                      <a:pt x="185" y="195"/>
                    </a:lnTo>
                    <a:lnTo>
                      <a:pt x="192" y="210"/>
                    </a:lnTo>
                    <a:lnTo>
                      <a:pt x="198" y="225"/>
                    </a:lnTo>
                    <a:lnTo>
                      <a:pt x="205" y="242"/>
                    </a:lnTo>
                    <a:lnTo>
                      <a:pt x="212" y="257"/>
                    </a:lnTo>
                    <a:lnTo>
                      <a:pt x="218" y="271"/>
                    </a:lnTo>
                    <a:lnTo>
                      <a:pt x="224" y="288"/>
                    </a:lnTo>
                    <a:lnTo>
                      <a:pt x="228" y="300"/>
                    </a:lnTo>
                    <a:lnTo>
                      <a:pt x="230" y="306"/>
                    </a:lnTo>
                    <a:lnTo>
                      <a:pt x="236" y="300"/>
                    </a:lnTo>
                    <a:lnTo>
                      <a:pt x="243" y="293"/>
                    </a:lnTo>
                    <a:lnTo>
                      <a:pt x="252" y="284"/>
                    </a:lnTo>
                    <a:lnTo>
                      <a:pt x="254" y="269"/>
                    </a:lnTo>
                    <a:lnTo>
                      <a:pt x="255" y="257"/>
                    </a:lnTo>
                    <a:lnTo>
                      <a:pt x="258" y="239"/>
                    </a:lnTo>
                    <a:lnTo>
                      <a:pt x="259" y="223"/>
                    </a:lnTo>
                    <a:lnTo>
                      <a:pt x="258" y="223"/>
                    </a:lnTo>
                    <a:lnTo>
                      <a:pt x="259" y="204"/>
                    </a:lnTo>
                    <a:lnTo>
                      <a:pt x="260" y="184"/>
                    </a:lnTo>
                    <a:lnTo>
                      <a:pt x="261" y="165"/>
                    </a:lnTo>
                    <a:lnTo>
                      <a:pt x="263" y="148"/>
                    </a:lnTo>
                    <a:lnTo>
                      <a:pt x="265" y="134"/>
                    </a:lnTo>
                    <a:lnTo>
                      <a:pt x="268" y="117"/>
                    </a:lnTo>
                    <a:lnTo>
                      <a:pt x="272" y="105"/>
                    </a:lnTo>
                    <a:lnTo>
                      <a:pt x="275" y="91"/>
                    </a:lnTo>
                    <a:lnTo>
                      <a:pt x="281" y="80"/>
                    </a:lnTo>
                    <a:lnTo>
                      <a:pt x="286" y="66"/>
                    </a:lnTo>
                    <a:lnTo>
                      <a:pt x="292" y="47"/>
                    </a:lnTo>
                    <a:lnTo>
                      <a:pt x="298" y="30"/>
                    </a:lnTo>
                    <a:lnTo>
                      <a:pt x="301" y="14"/>
                    </a:lnTo>
                    <a:lnTo>
                      <a:pt x="306" y="0"/>
                    </a:lnTo>
                    <a:lnTo>
                      <a:pt x="308" y="11"/>
                    </a:lnTo>
                    <a:lnTo>
                      <a:pt x="307" y="23"/>
                    </a:lnTo>
                    <a:lnTo>
                      <a:pt x="305" y="38"/>
                    </a:lnTo>
                    <a:lnTo>
                      <a:pt x="301" y="51"/>
                    </a:lnTo>
                    <a:lnTo>
                      <a:pt x="297" y="72"/>
                    </a:lnTo>
                    <a:lnTo>
                      <a:pt x="294" y="84"/>
                    </a:lnTo>
                    <a:lnTo>
                      <a:pt x="292" y="96"/>
                    </a:lnTo>
                    <a:lnTo>
                      <a:pt x="289" y="111"/>
                    </a:lnTo>
                    <a:lnTo>
                      <a:pt x="288" y="129"/>
                    </a:lnTo>
                    <a:lnTo>
                      <a:pt x="287" y="149"/>
                    </a:lnTo>
                    <a:lnTo>
                      <a:pt x="285" y="169"/>
                    </a:lnTo>
                    <a:lnTo>
                      <a:pt x="284" y="191"/>
                    </a:lnTo>
                    <a:lnTo>
                      <a:pt x="284" y="208"/>
                    </a:lnTo>
                    <a:lnTo>
                      <a:pt x="283" y="226"/>
                    </a:lnTo>
                    <a:lnTo>
                      <a:pt x="282" y="241"/>
                    </a:lnTo>
                    <a:lnTo>
                      <a:pt x="282" y="259"/>
                    </a:lnTo>
                    <a:lnTo>
                      <a:pt x="279" y="277"/>
                    </a:lnTo>
                    <a:lnTo>
                      <a:pt x="275" y="300"/>
                    </a:lnTo>
                    <a:lnTo>
                      <a:pt x="272" y="319"/>
                    </a:lnTo>
                    <a:lnTo>
                      <a:pt x="268" y="341"/>
                    </a:lnTo>
                    <a:lnTo>
                      <a:pt x="279" y="334"/>
                    </a:lnTo>
                    <a:lnTo>
                      <a:pt x="291" y="327"/>
                    </a:lnTo>
                    <a:lnTo>
                      <a:pt x="307" y="318"/>
                    </a:lnTo>
                    <a:lnTo>
                      <a:pt x="320" y="315"/>
                    </a:lnTo>
                    <a:lnTo>
                      <a:pt x="334" y="315"/>
                    </a:lnTo>
                    <a:lnTo>
                      <a:pt x="344" y="315"/>
                    </a:lnTo>
                    <a:lnTo>
                      <a:pt x="355" y="317"/>
                    </a:lnTo>
                    <a:lnTo>
                      <a:pt x="371" y="319"/>
                    </a:lnTo>
                    <a:lnTo>
                      <a:pt x="391" y="320"/>
                    </a:lnTo>
                    <a:lnTo>
                      <a:pt x="408" y="319"/>
                    </a:lnTo>
                    <a:lnTo>
                      <a:pt x="425" y="319"/>
                    </a:lnTo>
                    <a:lnTo>
                      <a:pt x="439" y="319"/>
                    </a:lnTo>
                    <a:lnTo>
                      <a:pt x="453" y="320"/>
                    </a:lnTo>
                    <a:lnTo>
                      <a:pt x="466" y="326"/>
                    </a:lnTo>
                    <a:lnTo>
                      <a:pt x="482" y="332"/>
                    </a:lnTo>
                    <a:lnTo>
                      <a:pt x="494" y="339"/>
                    </a:lnTo>
                    <a:lnTo>
                      <a:pt x="505" y="346"/>
                    </a:lnTo>
                    <a:lnTo>
                      <a:pt x="519" y="356"/>
                    </a:lnTo>
                    <a:lnTo>
                      <a:pt x="526" y="362"/>
                    </a:lnTo>
                    <a:lnTo>
                      <a:pt x="537" y="376"/>
                    </a:lnTo>
                    <a:lnTo>
                      <a:pt x="546" y="391"/>
                    </a:lnTo>
                    <a:lnTo>
                      <a:pt x="556" y="406"/>
                    </a:lnTo>
                    <a:lnTo>
                      <a:pt x="545" y="407"/>
                    </a:lnTo>
                    <a:lnTo>
                      <a:pt x="531" y="405"/>
                    </a:lnTo>
                    <a:lnTo>
                      <a:pt x="517" y="401"/>
                    </a:lnTo>
                    <a:lnTo>
                      <a:pt x="504" y="401"/>
                    </a:lnTo>
                    <a:lnTo>
                      <a:pt x="494" y="397"/>
                    </a:lnTo>
                    <a:lnTo>
                      <a:pt x="481" y="391"/>
                    </a:lnTo>
                    <a:lnTo>
                      <a:pt x="468" y="386"/>
                    </a:lnTo>
                    <a:lnTo>
                      <a:pt x="457" y="381"/>
                    </a:lnTo>
                    <a:lnTo>
                      <a:pt x="447" y="380"/>
                    </a:lnTo>
                    <a:lnTo>
                      <a:pt x="428" y="377"/>
                    </a:lnTo>
                    <a:lnTo>
                      <a:pt x="408" y="376"/>
                    </a:lnTo>
                    <a:lnTo>
                      <a:pt x="390" y="372"/>
                    </a:lnTo>
                    <a:lnTo>
                      <a:pt x="371" y="369"/>
                    </a:lnTo>
                    <a:lnTo>
                      <a:pt x="354" y="367"/>
                    </a:lnTo>
                    <a:lnTo>
                      <a:pt x="341" y="366"/>
                    </a:lnTo>
                    <a:lnTo>
                      <a:pt x="331" y="365"/>
                    </a:lnTo>
                    <a:lnTo>
                      <a:pt x="317" y="364"/>
                    </a:lnTo>
                    <a:lnTo>
                      <a:pt x="304" y="366"/>
                    </a:lnTo>
                    <a:lnTo>
                      <a:pt x="295" y="367"/>
                    </a:lnTo>
                    <a:lnTo>
                      <a:pt x="283" y="372"/>
                    </a:lnTo>
                    <a:lnTo>
                      <a:pt x="268" y="375"/>
                    </a:lnTo>
                    <a:lnTo>
                      <a:pt x="279" y="381"/>
                    </a:lnTo>
                    <a:lnTo>
                      <a:pt x="292" y="389"/>
                    </a:lnTo>
                    <a:lnTo>
                      <a:pt x="303" y="397"/>
                    </a:lnTo>
                    <a:lnTo>
                      <a:pt x="316" y="401"/>
                    </a:lnTo>
                    <a:lnTo>
                      <a:pt x="331" y="406"/>
                    </a:lnTo>
                    <a:lnTo>
                      <a:pt x="343" y="409"/>
                    </a:lnTo>
                    <a:lnTo>
                      <a:pt x="356" y="410"/>
                    </a:lnTo>
                    <a:lnTo>
                      <a:pt x="372" y="414"/>
                    </a:lnTo>
                    <a:lnTo>
                      <a:pt x="390" y="417"/>
                    </a:lnTo>
                    <a:lnTo>
                      <a:pt x="405" y="420"/>
                    </a:lnTo>
                    <a:lnTo>
                      <a:pt x="422" y="421"/>
                    </a:lnTo>
                    <a:lnTo>
                      <a:pt x="436" y="424"/>
                    </a:lnTo>
                    <a:lnTo>
                      <a:pt x="451" y="427"/>
                    </a:lnTo>
                    <a:lnTo>
                      <a:pt x="465" y="430"/>
                    </a:lnTo>
                    <a:lnTo>
                      <a:pt x="475" y="434"/>
                    </a:lnTo>
                    <a:lnTo>
                      <a:pt x="486" y="442"/>
                    </a:lnTo>
                    <a:lnTo>
                      <a:pt x="497" y="450"/>
                    </a:lnTo>
                    <a:lnTo>
                      <a:pt x="509" y="460"/>
                    </a:lnTo>
                    <a:lnTo>
                      <a:pt x="520" y="472"/>
                    </a:lnTo>
                    <a:lnTo>
                      <a:pt x="526" y="480"/>
                    </a:lnTo>
                    <a:lnTo>
                      <a:pt x="531" y="492"/>
                    </a:lnTo>
                    <a:lnTo>
                      <a:pt x="536" y="506"/>
                    </a:lnTo>
                    <a:lnTo>
                      <a:pt x="543" y="520"/>
                    </a:lnTo>
                    <a:lnTo>
                      <a:pt x="548" y="531"/>
                    </a:lnTo>
                    <a:lnTo>
                      <a:pt x="536" y="524"/>
                    </a:lnTo>
                    <a:lnTo>
                      <a:pt x="521" y="517"/>
                    </a:lnTo>
                    <a:lnTo>
                      <a:pt x="509" y="511"/>
                    </a:lnTo>
                    <a:lnTo>
                      <a:pt x="495" y="503"/>
                    </a:lnTo>
                    <a:lnTo>
                      <a:pt x="480" y="495"/>
                    </a:lnTo>
                    <a:lnTo>
                      <a:pt x="467" y="489"/>
                    </a:lnTo>
                    <a:lnTo>
                      <a:pt x="452" y="481"/>
                    </a:lnTo>
                    <a:lnTo>
                      <a:pt x="438" y="472"/>
                    </a:lnTo>
                    <a:lnTo>
                      <a:pt x="425" y="466"/>
                    </a:lnTo>
                    <a:lnTo>
                      <a:pt x="410" y="458"/>
                    </a:lnTo>
                    <a:lnTo>
                      <a:pt x="398" y="451"/>
                    </a:lnTo>
                    <a:lnTo>
                      <a:pt x="384" y="444"/>
                    </a:lnTo>
                    <a:lnTo>
                      <a:pt x="370" y="438"/>
                    </a:lnTo>
                    <a:lnTo>
                      <a:pt x="356" y="432"/>
                    </a:lnTo>
                    <a:lnTo>
                      <a:pt x="343" y="426"/>
                    </a:lnTo>
                    <a:lnTo>
                      <a:pt x="333" y="424"/>
                    </a:lnTo>
                    <a:lnTo>
                      <a:pt x="322" y="419"/>
                    </a:lnTo>
                    <a:lnTo>
                      <a:pt x="310" y="414"/>
                    </a:lnTo>
                    <a:lnTo>
                      <a:pt x="300" y="409"/>
                    </a:lnTo>
                    <a:lnTo>
                      <a:pt x="292" y="411"/>
                    </a:lnTo>
                    <a:lnTo>
                      <a:pt x="282" y="413"/>
                    </a:lnTo>
                    <a:lnTo>
                      <a:pt x="274" y="413"/>
                    </a:lnTo>
                    <a:lnTo>
                      <a:pt x="265" y="410"/>
                    </a:lnTo>
                    <a:lnTo>
                      <a:pt x="264" y="424"/>
                    </a:lnTo>
                    <a:lnTo>
                      <a:pt x="260" y="441"/>
                    </a:lnTo>
                    <a:lnTo>
                      <a:pt x="267" y="455"/>
                    </a:lnTo>
                    <a:lnTo>
                      <a:pt x="273" y="470"/>
                    </a:lnTo>
                    <a:lnTo>
                      <a:pt x="279" y="484"/>
                    </a:lnTo>
                    <a:lnTo>
                      <a:pt x="284" y="501"/>
                    </a:lnTo>
                    <a:lnTo>
                      <a:pt x="289" y="518"/>
                    </a:lnTo>
                    <a:lnTo>
                      <a:pt x="297" y="540"/>
                    </a:lnTo>
                    <a:lnTo>
                      <a:pt x="299" y="557"/>
                    </a:lnTo>
                    <a:lnTo>
                      <a:pt x="304" y="574"/>
                    </a:lnTo>
                    <a:lnTo>
                      <a:pt x="307" y="590"/>
                    </a:lnTo>
                    <a:lnTo>
                      <a:pt x="312" y="611"/>
                    </a:lnTo>
                    <a:lnTo>
                      <a:pt x="317" y="634"/>
                    </a:lnTo>
                    <a:lnTo>
                      <a:pt x="321" y="666"/>
                    </a:lnTo>
                    <a:lnTo>
                      <a:pt x="280" y="666"/>
                    </a:lnTo>
                    <a:lnTo>
                      <a:pt x="275" y="639"/>
                    </a:lnTo>
                    <a:lnTo>
                      <a:pt x="272" y="619"/>
                    </a:lnTo>
                    <a:lnTo>
                      <a:pt x="266" y="594"/>
                    </a:lnTo>
                    <a:lnTo>
                      <a:pt x="262" y="570"/>
                    </a:lnTo>
                    <a:lnTo>
                      <a:pt x="257" y="551"/>
                    </a:lnTo>
                    <a:lnTo>
                      <a:pt x="254" y="533"/>
                    </a:lnTo>
                    <a:lnTo>
                      <a:pt x="249" y="518"/>
                    </a:lnTo>
                    <a:lnTo>
                      <a:pt x="242" y="499"/>
                    </a:lnTo>
                    <a:lnTo>
                      <a:pt x="235" y="481"/>
                    </a:lnTo>
                    <a:lnTo>
                      <a:pt x="230" y="466"/>
                    </a:lnTo>
                    <a:lnTo>
                      <a:pt x="224" y="461"/>
                    </a:lnTo>
                    <a:lnTo>
                      <a:pt x="216" y="458"/>
                    </a:lnTo>
                    <a:lnTo>
                      <a:pt x="210" y="454"/>
                    </a:lnTo>
                    <a:lnTo>
                      <a:pt x="207" y="456"/>
                    </a:lnTo>
                    <a:lnTo>
                      <a:pt x="199" y="466"/>
                    </a:lnTo>
                    <a:lnTo>
                      <a:pt x="188" y="479"/>
                    </a:lnTo>
                    <a:lnTo>
                      <a:pt x="179" y="491"/>
                    </a:lnTo>
                    <a:lnTo>
                      <a:pt x="171" y="501"/>
                    </a:lnTo>
                    <a:lnTo>
                      <a:pt x="163" y="515"/>
                    </a:lnTo>
                    <a:lnTo>
                      <a:pt x="156" y="524"/>
                    </a:lnTo>
                    <a:lnTo>
                      <a:pt x="147" y="538"/>
                    </a:lnTo>
                    <a:lnTo>
                      <a:pt x="138" y="553"/>
                    </a:lnTo>
                    <a:lnTo>
                      <a:pt x="131" y="568"/>
                    </a:lnTo>
                    <a:lnTo>
                      <a:pt x="123" y="584"/>
                    </a:lnTo>
                    <a:lnTo>
                      <a:pt x="114" y="602"/>
                    </a:lnTo>
                    <a:lnTo>
                      <a:pt x="106" y="623"/>
                    </a:lnTo>
                    <a:lnTo>
                      <a:pt x="95" y="643"/>
                    </a:lnTo>
                    <a:lnTo>
                      <a:pt x="99" y="618"/>
                    </a:lnTo>
                    <a:lnTo>
                      <a:pt x="101" y="601"/>
                    </a:lnTo>
                    <a:lnTo>
                      <a:pt x="104" y="582"/>
                    </a:lnTo>
                    <a:lnTo>
                      <a:pt x="107" y="570"/>
                    </a:lnTo>
                    <a:lnTo>
                      <a:pt x="110" y="561"/>
                    </a:lnTo>
                    <a:lnTo>
                      <a:pt x="117" y="545"/>
                    </a:lnTo>
                    <a:lnTo>
                      <a:pt x="123" y="528"/>
                    </a:lnTo>
                    <a:lnTo>
                      <a:pt x="127" y="516"/>
                    </a:lnTo>
                    <a:lnTo>
                      <a:pt x="138" y="501"/>
                    </a:lnTo>
                    <a:lnTo>
                      <a:pt x="148" y="487"/>
                    </a:lnTo>
                    <a:lnTo>
                      <a:pt x="158" y="470"/>
                    </a:lnTo>
                    <a:lnTo>
                      <a:pt x="167" y="454"/>
                    </a:lnTo>
                    <a:lnTo>
                      <a:pt x="175" y="445"/>
                    </a:lnTo>
                    <a:lnTo>
                      <a:pt x="184" y="437"/>
                    </a:lnTo>
                    <a:lnTo>
                      <a:pt x="195" y="426"/>
                    </a:lnTo>
                    <a:lnTo>
                      <a:pt x="205" y="415"/>
                    </a:lnTo>
                    <a:lnTo>
                      <a:pt x="215" y="405"/>
                    </a:lnTo>
                    <a:lnTo>
                      <a:pt x="225" y="391"/>
                    </a:lnTo>
                    <a:lnTo>
                      <a:pt x="221" y="387"/>
                    </a:lnTo>
                    <a:lnTo>
                      <a:pt x="213" y="380"/>
                    </a:lnTo>
                    <a:lnTo>
                      <a:pt x="206" y="376"/>
                    </a:lnTo>
                    <a:lnTo>
                      <a:pt x="199" y="378"/>
                    </a:lnTo>
                    <a:lnTo>
                      <a:pt x="187" y="387"/>
                    </a:lnTo>
                    <a:lnTo>
                      <a:pt x="176" y="396"/>
                    </a:lnTo>
                    <a:lnTo>
                      <a:pt x="166" y="405"/>
                    </a:lnTo>
                    <a:lnTo>
                      <a:pt x="156" y="415"/>
                    </a:lnTo>
                    <a:lnTo>
                      <a:pt x="144" y="431"/>
                    </a:lnTo>
                    <a:lnTo>
                      <a:pt x="131" y="446"/>
                    </a:lnTo>
                    <a:lnTo>
                      <a:pt x="120" y="457"/>
                    </a:lnTo>
                    <a:lnTo>
                      <a:pt x="112" y="467"/>
                    </a:lnTo>
                    <a:lnTo>
                      <a:pt x="101" y="479"/>
                    </a:lnTo>
                    <a:lnTo>
                      <a:pt x="90" y="494"/>
                    </a:lnTo>
                    <a:lnTo>
                      <a:pt x="82" y="508"/>
                    </a:lnTo>
                    <a:lnTo>
                      <a:pt x="71" y="524"/>
                    </a:lnTo>
                    <a:lnTo>
                      <a:pt x="61" y="538"/>
                    </a:lnTo>
                    <a:lnTo>
                      <a:pt x="52" y="555"/>
                    </a:lnTo>
                    <a:lnTo>
                      <a:pt x="39" y="574"/>
                    </a:lnTo>
                    <a:lnTo>
                      <a:pt x="45" y="549"/>
                    </a:lnTo>
                    <a:lnTo>
                      <a:pt x="49" y="531"/>
                    </a:lnTo>
                    <a:lnTo>
                      <a:pt x="53" y="516"/>
                    </a:lnTo>
                    <a:lnTo>
                      <a:pt x="55" y="511"/>
                    </a:lnTo>
                    <a:lnTo>
                      <a:pt x="61" y="503"/>
                    </a:lnTo>
                    <a:lnTo>
                      <a:pt x="70" y="492"/>
                    </a:lnTo>
                    <a:lnTo>
                      <a:pt x="80" y="482"/>
                    </a:lnTo>
                    <a:lnTo>
                      <a:pt x="91" y="469"/>
                    </a:lnTo>
                    <a:lnTo>
                      <a:pt x="101" y="458"/>
                    </a:lnTo>
                    <a:lnTo>
                      <a:pt x="116" y="444"/>
                    </a:lnTo>
                    <a:lnTo>
                      <a:pt x="125" y="434"/>
                    </a:lnTo>
                    <a:lnTo>
                      <a:pt x="138" y="422"/>
                    </a:lnTo>
                    <a:lnTo>
                      <a:pt x="153" y="410"/>
                    </a:lnTo>
                    <a:lnTo>
                      <a:pt x="165" y="400"/>
                    </a:lnTo>
                    <a:lnTo>
                      <a:pt x="178" y="390"/>
                    </a:lnTo>
                    <a:lnTo>
                      <a:pt x="199" y="376"/>
                    </a:lnTo>
                    <a:lnTo>
                      <a:pt x="210" y="372"/>
                    </a:lnTo>
                    <a:lnTo>
                      <a:pt x="216" y="368"/>
                    </a:lnTo>
                    <a:lnTo>
                      <a:pt x="205" y="361"/>
                    </a:lnTo>
                    <a:lnTo>
                      <a:pt x="194" y="351"/>
                    </a:lnTo>
                    <a:lnTo>
                      <a:pt x="181" y="340"/>
                    </a:lnTo>
                    <a:lnTo>
                      <a:pt x="170" y="331"/>
                    </a:lnTo>
                    <a:lnTo>
                      <a:pt x="158" y="323"/>
                    </a:lnTo>
                    <a:lnTo>
                      <a:pt x="148" y="315"/>
                    </a:lnTo>
                    <a:lnTo>
                      <a:pt x="139" y="305"/>
                    </a:lnTo>
                    <a:lnTo>
                      <a:pt x="125" y="292"/>
                    </a:lnTo>
                    <a:lnTo>
                      <a:pt x="113" y="280"/>
                    </a:lnTo>
                    <a:lnTo>
                      <a:pt x="99" y="266"/>
                    </a:lnTo>
                    <a:lnTo>
                      <a:pt x="84" y="253"/>
                    </a:lnTo>
                    <a:lnTo>
                      <a:pt x="72" y="244"/>
                    </a:lnTo>
                    <a:lnTo>
                      <a:pt x="57" y="232"/>
                    </a:lnTo>
                    <a:lnTo>
                      <a:pt x="48" y="224"/>
                    </a:lnTo>
                    <a:lnTo>
                      <a:pt x="38" y="211"/>
                    </a:lnTo>
                    <a:lnTo>
                      <a:pt x="31" y="201"/>
                    </a:lnTo>
                    <a:lnTo>
                      <a:pt x="22" y="193"/>
                    </a:lnTo>
                    <a:lnTo>
                      <a:pt x="10" y="183"/>
                    </a:lnTo>
                    <a:lnTo>
                      <a:pt x="0" y="175"/>
                    </a:lnTo>
                    <a:lnTo>
                      <a:pt x="8" y="176"/>
                    </a:lnTo>
                    <a:lnTo>
                      <a:pt x="20" y="179"/>
                    </a:lnTo>
                    <a:lnTo>
                      <a:pt x="32" y="182"/>
                    </a:lnTo>
                    <a:lnTo>
                      <a:pt x="43" y="187"/>
                    </a:lnTo>
                    <a:lnTo>
                      <a:pt x="54" y="195"/>
                    </a:lnTo>
                    <a:lnTo>
                      <a:pt x="69" y="206"/>
                    </a:lnTo>
                    <a:lnTo>
                      <a:pt x="82" y="215"/>
                    </a:lnTo>
                    <a:lnTo>
                      <a:pt x="97" y="224"/>
                    </a:lnTo>
                    <a:lnTo>
                      <a:pt x="110" y="236"/>
                    </a:lnTo>
                    <a:lnTo>
                      <a:pt x="125" y="249"/>
                    </a:lnTo>
                    <a:lnTo>
                      <a:pt x="137" y="259"/>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9226" name="Group 24">
              <a:extLst>
                <a:ext uri="{FF2B5EF4-FFF2-40B4-BE49-F238E27FC236}">
                  <a16:creationId xmlns:a16="http://schemas.microsoft.com/office/drawing/2014/main" id="{5808C78A-DB50-4E25-A6D8-8F2990470084}"/>
                </a:ext>
              </a:extLst>
            </p:cNvPr>
            <p:cNvGrpSpPr>
              <a:grpSpLocks/>
            </p:cNvGrpSpPr>
            <p:nvPr userDrawn="1"/>
          </p:nvGrpSpPr>
          <p:grpSpPr bwMode="auto">
            <a:xfrm>
              <a:off x="4653" y="2849"/>
              <a:ext cx="1084" cy="1464"/>
              <a:chOff x="4653" y="2849"/>
              <a:chExt cx="1084" cy="1464"/>
            </a:xfrm>
          </p:grpSpPr>
          <p:grpSp>
            <p:nvGrpSpPr>
              <p:cNvPr id="9231" name="Group 15">
                <a:extLst>
                  <a:ext uri="{FF2B5EF4-FFF2-40B4-BE49-F238E27FC236}">
                    <a16:creationId xmlns:a16="http://schemas.microsoft.com/office/drawing/2014/main" id="{BB5727F0-BC1B-4402-9263-AB9B722CEB1E}"/>
                  </a:ext>
                </a:extLst>
              </p:cNvPr>
              <p:cNvGrpSpPr>
                <a:grpSpLocks/>
              </p:cNvGrpSpPr>
              <p:nvPr userDrawn="1"/>
            </p:nvGrpSpPr>
            <p:grpSpPr bwMode="auto">
              <a:xfrm>
                <a:off x="5207" y="2849"/>
                <a:ext cx="530" cy="1443"/>
                <a:chOff x="5207" y="2849"/>
                <a:chExt cx="530" cy="1443"/>
              </a:xfrm>
            </p:grpSpPr>
            <p:sp>
              <p:nvSpPr>
                <p:cNvPr id="9240" name="Form 1036">
                  <a:extLst>
                    <a:ext uri="{FF2B5EF4-FFF2-40B4-BE49-F238E27FC236}">
                      <a16:creationId xmlns:a16="http://schemas.microsoft.com/office/drawing/2014/main" id="{618F42C1-01ED-4D2F-A676-E73EA82A27F3}"/>
                    </a:ext>
                  </a:extLst>
                </p:cNvPr>
                <p:cNvSpPr>
                  <a:spLocks/>
                </p:cNvSpPr>
                <p:nvPr/>
              </p:nvSpPr>
              <p:spPr bwMode="ltGray">
                <a:xfrm>
                  <a:off x="5524" y="3154"/>
                  <a:ext cx="191" cy="1138"/>
                </a:xfrm>
                <a:custGeom>
                  <a:avLst/>
                  <a:gdLst>
                    <a:gd name="T0" fmla="*/ 190 w 191"/>
                    <a:gd name="T1" fmla="*/ 529 h 1138"/>
                    <a:gd name="T2" fmla="*/ 174 w 191"/>
                    <a:gd name="T3" fmla="*/ 760 h 1138"/>
                    <a:gd name="T4" fmla="*/ 158 w 191"/>
                    <a:gd name="T5" fmla="*/ 946 h 1138"/>
                    <a:gd name="T6" fmla="*/ 147 w 191"/>
                    <a:gd name="T7" fmla="*/ 1083 h 1138"/>
                    <a:gd name="T8" fmla="*/ 150 w 191"/>
                    <a:gd name="T9" fmla="*/ 1137 h 1138"/>
                    <a:gd name="T10" fmla="*/ 127 w 191"/>
                    <a:gd name="T11" fmla="*/ 1137 h 1138"/>
                    <a:gd name="T12" fmla="*/ 120 w 191"/>
                    <a:gd name="T13" fmla="*/ 1058 h 1138"/>
                    <a:gd name="T14" fmla="*/ 116 w 191"/>
                    <a:gd name="T15" fmla="*/ 937 h 1138"/>
                    <a:gd name="T16" fmla="*/ 108 w 191"/>
                    <a:gd name="T17" fmla="*/ 824 h 1138"/>
                    <a:gd name="T18" fmla="*/ 104 w 191"/>
                    <a:gd name="T19" fmla="*/ 740 h 1138"/>
                    <a:gd name="T20" fmla="*/ 95 w 191"/>
                    <a:gd name="T21" fmla="*/ 617 h 1138"/>
                    <a:gd name="T22" fmla="*/ 84 w 191"/>
                    <a:gd name="T23" fmla="*/ 510 h 1138"/>
                    <a:gd name="T24" fmla="*/ 75 w 191"/>
                    <a:gd name="T25" fmla="*/ 417 h 1138"/>
                    <a:gd name="T26" fmla="*/ 66 w 191"/>
                    <a:gd name="T27" fmla="*/ 316 h 1138"/>
                    <a:gd name="T28" fmla="*/ 52 w 191"/>
                    <a:gd name="T29" fmla="*/ 217 h 1138"/>
                    <a:gd name="T30" fmla="*/ 36 w 191"/>
                    <a:gd name="T31" fmla="*/ 133 h 1138"/>
                    <a:gd name="T32" fmla="*/ 9 w 191"/>
                    <a:gd name="T33" fmla="*/ 51 h 1138"/>
                    <a:gd name="T34" fmla="*/ 0 w 191"/>
                    <a:gd name="T35" fmla="*/ 19 h 1138"/>
                    <a:gd name="T36" fmla="*/ 11 w 191"/>
                    <a:gd name="T37" fmla="*/ 0 h 1138"/>
                    <a:gd name="T38" fmla="*/ 28 w 191"/>
                    <a:gd name="T39" fmla="*/ 33 h 1138"/>
                    <a:gd name="T40" fmla="*/ 52 w 191"/>
                    <a:gd name="T41" fmla="*/ 109 h 1138"/>
                    <a:gd name="T42" fmla="*/ 70 w 191"/>
                    <a:gd name="T43" fmla="*/ 187 h 1138"/>
                    <a:gd name="T44" fmla="*/ 84 w 191"/>
                    <a:gd name="T45" fmla="*/ 268 h 1138"/>
                    <a:gd name="T46" fmla="*/ 93 w 191"/>
                    <a:gd name="T47" fmla="*/ 372 h 1138"/>
                    <a:gd name="T48" fmla="*/ 102 w 191"/>
                    <a:gd name="T49" fmla="*/ 470 h 1138"/>
                    <a:gd name="T50" fmla="*/ 115 w 191"/>
                    <a:gd name="T51" fmla="*/ 603 h 1138"/>
                    <a:gd name="T52" fmla="*/ 125 w 191"/>
                    <a:gd name="T53" fmla="*/ 712 h 1138"/>
                    <a:gd name="T54" fmla="*/ 129 w 191"/>
                    <a:gd name="T55" fmla="*/ 799 h 1138"/>
                    <a:gd name="T56" fmla="*/ 133 w 191"/>
                    <a:gd name="T57" fmla="*/ 889 h 1138"/>
                    <a:gd name="T58" fmla="*/ 142 w 191"/>
                    <a:gd name="T59" fmla="*/ 982 h 1138"/>
                    <a:gd name="T60" fmla="*/ 154 w 191"/>
                    <a:gd name="T61" fmla="*/ 822 h 1138"/>
                    <a:gd name="T62" fmla="*/ 169 w 191"/>
                    <a:gd name="T63" fmla="*/ 672 h 1138"/>
                    <a:gd name="T64" fmla="*/ 190 w 191"/>
                    <a:gd name="T65" fmla="*/ 529 h 1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1"/>
                    <a:gd name="T100" fmla="*/ 0 h 1138"/>
                    <a:gd name="T101" fmla="*/ 0 w 191"/>
                    <a:gd name="T102" fmla="*/ 0 h 11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1" h="1138">
                      <a:moveTo>
                        <a:pt x="190" y="529"/>
                      </a:moveTo>
                      <a:lnTo>
                        <a:pt x="174" y="760"/>
                      </a:lnTo>
                      <a:lnTo>
                        <a:pt x="158" y="946"/>
                      </a:lnTo>
                      <a:lnTo>
                        <a:pt x="147" y="1083"/>
                      </a:lnTo>
                      <a:lnTo>
                        <a:pt x="150" y="1137"/>
                      </a:lnTo>
                      <a:lnTo>
                        <a:pt x="127" y="1137"/>
                      </a:lnTo>
                      <a:lnTo>
                        <a:pt x="120" y="1058"/>
                      </a:lnTo>
                      <a:lnTo>
                        <a:pt x="116" y="937"/>
                      </a:lnTo>
                      <a:lnTo>
                        <a:pt x="108" y="824"/>
                      </a:lnTo>
                      <a:lnTo>
                        <a:pt x="104" y="740"/>
                      </a:lnTo>
                      <a:lnTo>
                        <a:pt x="95" y="617"/>
                      </a:lnTo>
                      <a:lnTo>
                        <a:pt x="84" y="510"/>
                      </a:lnTo>
                      <a:lnTo>
                        <a:pt x="75" y="417"/>
                      </a:lnTo>
                      <a:lnTo>
                        <a:pt x="66" y="316"/>
                      </a:lnTo>
                      <a:lnTo>
                        <a:pt x="52" y="217"/>
                      </a:lnTo>
                      <a:lnTo>
                        <a:pt x="36" y="133"/>
                      </a:lnTo>
                      <a:lnTo>
                        <a:pt x="9" y="51"/>
                      </a:lnTo>
                      <a:lnTo>
                        <a:pt x="0" y="19"/>
                      </a:lnTo>
                      <a:lnTo>
                        <a:pt x="11" y="0"/>
                      </a:lnTo>
                      <a:lnTo>
                        <a:pt x="28" y="33"/>
                      </a:lnTo>
                      <a:lnTo>
                        <a:pt x="52" y="109"/>
                      </a:lnTo>
                      <a:lnTo>
                        <a:pt x="70" y="187"/>
                      </a:lnTo>
                      <a:lnTo>
                        <a:pt x="84" y="268"/>
                      </a:lnTo>
                      <a:lnTo>
                        <a:pt x="93" y="372"/>
                      </a:lnTo>
                      <a:lnTo>
                        <a:pt x="102" y="470"/>
                      </a:lnTo>
                      <a:lnTo>
                        <a:pt x="115" y="603"/>
                      </a:lnTo>
                      <a:lnTo>
                        <a:pt x="125" y="712"/>
                      </a:lnTo>
                      <a:lnTo>
                        <a:pt x="129" y="799"/>
                      </a:lnTo>
                      <a:lnTo>
                        <a:pt x="133" y="889"/>
                      </a:lnTo>
                      <a:lnTo>
                        <a:pt x="142" y="982"/>
                      </a:lnTo>
                      <a:lnTo>
                        <a:pt x="154" y="822"/>
                      </a:lnTo>
                      <a:lnTo>
                        <a:pt x="169" y="672"/>
                      </a:lnTo>
                      <a:lnTo>
                        <a:pt x="190" y="529"/>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41" name="Form 1037">
                  <a:extLst>
                    <a:ext uri="{FF2B5EF4-FFF2-40B4-BE49-F238E27FC236}">
                      <a16:creationId xmlns:a16="http://schemas.microsoft.com/office/drawing/2014/main" id="{6770E3DF-ED7E-4790-BD41-63F387243814}"/>
                    </a:ext>
                  </a:extLst>
                </p:cNvPr>
                <p:cNvSpPr>
                  <a:spLocks/>
                </p:cNvSpPr>
                <p:nvPr/>
              </p:nvSpPr>
              <p:spPr bwMode="ltGray">
                <a:xfrm>
                  <a:off x="5207" y="2849"/>
                  <a:ext cx="530" cy="830"/>
                </a:xfrm>
                <a:custGeom>
                  <a:avLst/>
                  <a:gdLst>
                    <a:gd name="T0" fmla="*/ 294 w 530"/>
                    <a:gd name="T1" fmla="*/ 121 h 830"/>
                    <a:gd name="T2" fmla="*/ 228 w 530"/>
                    <a:gd name="T3" fmla="*/ 23 h 830"/>
                    <a:gd name="T4" fmla="*/ 119 w 530"/>
                    <a:gd name="T5" fmla="*/ 2 h 830"/>
                    <a:gd name="T6" fmla="*/ 126 w 530"/>
                    <a:gd name="T7" fmla="*/ 23 h 830"/>
                    <a:gd name="T8" fmla="*/ 209 w 530"/>
                    <a:gd name="T9" fmla="*/ 70 h 830"/>
                    <a:gd name="T10" fmla="*/ 282 w 530"/>
                    <a:gd name="T11" fmla="*/ 239 h 830"/>
                    <a:gd name="T12" fmla="*/ 158 w 530"/>
                    <a:gd name="T13" fmla="*/ 152 h 830"/>
                    <a:gd name="T14" fmla="*/ 71 w 530"/>
                    <a:gd name="T15" fmla="*/ 135 h 830"/>
                    <a:gd name="T16" fmla="*/ 16 w 530"/>
                    <a:gd name="T17" fmla="*/ 185 h 830"/>
                    <a:gd name="T18" fmla="*/ 83 w 530"/>
                    <a:gd name="T19" fmla="*/ 185 h 830"/>
                    <a:gd name="T20" fmla="*/ 235 w 530"/>
                    <a:gd name="T21" fmla="*/ 231 h 830"/>
                    <a:gd name="T22" fmla="*/ 225 w 530"/>
                    <a:gd name="T23" fmla="*/ 262 h 830"/>
                    <a:gd name="T24" fmla="*/ 200 w 530"/>
                    <a:gd name="T25" fmla="*/ 305 h 830"/>
                    <a:gd name="T26" fmla="*/ 273 w 530"/>
                    <a:gd name="T27" fmla="*/ 304 h 830"/>
                    <a:gd name="T28" fmla="*/ 149 w 530"/>
                    <a:gd name="T29" fmla="*/ 345 h 830"/>
                    <a:gd name="T30" fmla="*/ 82 w 530"/>
                    <a:gd name="T31" fmla="*/ 417 h 830"/>
                    <a:gd name="T32" fmla="*/ 15 w 530"/>
                    <a:gd name="T33" fmla="*/ 581 h 830"/>
                    <a:gd name="T34" fmla="*/ 157 w 530"/>
                    <a:gd name="T35" fmla="*/ 413 h 830"/>
                    <a:gd name="T36" fmla="*/ 256 w 530"/>
                    <a:gd name="T37" fmla="*/ 346 h 830"/>
                    <a:gd name="T38" fmla="*/ 205 w 530"/>
                    <a:gd name="T39" fmla="*/ 481 h 830"/>
                    <a:gd name="T40" fmla="*/ 166 w 530"/>
                    <a:gd name="T41" fmla="*/ 604 h 830"/>
                    <a:gd name="T42" fmla="*/ 155 w 530"/>
                    <a:gd name="T43" fmla="*/ 728 h 830"/>
                    <a:gd name="T44" fmla="*/ 213 w 530"/>
                    <a:gd name="T45" fmla="*/ 541 h 830"/>
                    <a:gd name="T46" fmla="*/ 268 w 530"/>
                    <a:gd name="T47" fmla="*/ 422 h 830"/>
                    <a:gd name="T48" fmla="*/ 272 w 530"/>
                    <a:gd name="T49" fmla="*/ 383 h 830"/>
                    <a:gd name="T50" fmla="*/ 255 w 530"/>
                    <a:gd name="T51" fmla="*/ 577 h 830"/>
                    <a:gd name="T52" fmla="*/ 300 w 530"/>
                    <a:gd name="T53" fmla="*/ 784 h 830"/>
                    <a:gd name="T54" fmla="*/ 277 w 530"/>
                    <a:gd name="T55" fmla="*/ 559 h 830"/>
                    <a:gd name="T56" fmla="*/ 275 w 530"/>
                    <a:gd name="T57" fmla="*/ 398 h 830"/>
                    <a:gd name="T58" fmla="*/ 319 w 530"/>
                    <a:gd name="T59" fmla="*/ 338 h 830"/>
                    <a:gd name="T60" fmla="*/ 407 w 530"/>
                    <a:gd name="T61" fmla="*/ 532 h 830"/>
                    <a:gd name="T62" fmla="*/ 483 w 530"/>
                    <a:gd name="T63" fmla="*/ 734 h 830"/>
                    <a:gd name="T64" fmla="*/ 418 w 530"/>
                    <a:gd name="T65" fmla="*/ 521 h 830"/>
                    <a:gd name="T66" fmla="*/ 347 w 530"/>
                    <a:gd name="T67" fmla="*/ 339 h 830"/>
                    <a:gd name="T68" fmla="*/ 355 w 530"/>
                    <a:gd name="T69" fmla="*/ 217 h 830"/>
                    <a:gd name="T70" fmla="*/ 420 w 530"/>
                    <a:gd name="T71" fmla="*/ 233 h 830"/>
                    <a:gd name="T72" fmla="*/ 519 w 530"/>
                    <a:gd name="T73" fmla="*/ 223 h 830"/>
                    <a:gd name="T74" fmla="*/ 468 w 530"/>
                    <a:gd name="T75" fmla="*/ 219 h 830"/>
                    <a:gd name="T76" fmla="*/ 354 w 530"/>
                    <a:gd name="T77" fmla="*/ 257 h 830"/>
                    <a:gd name="T78" fmla="*/ 419 w 530"/>
                    <a:gd name="T79" fmla="*/ 195 h 830"/>
                    <a:gd name="T80" fmla="*/ 528 w 530"/>
                    <a:gd name="T81" fmla="*/ 181 h 830"/>
                    <a:gd name="T82" fmla="*/ 496 w 530"/>
                    <a:gd name="T83" fmla="*/ 157 h 830"/>
                    <a:gd name="T84" fmla="*/ 353 w 530"/>
                    <a:gd name="T85" fmla="*/ 247 h 830"/>
                    <a:gd name="T86" fmla="*/ 373 w 530"/>
                    <a:gd name="T87" fmla="*/ 178 h 830"/>
                    <a:gd name="T88" fmla="*/ 490 w 530"/>
                    <a:gd name="T89" fmla="*/ 110 h 830"/>
                    <a:gd name="T90" fmla="*/ 407 w 530"/>
                    <a:gd name="T91" fmla="*/ 147 h 830"/>
                    <a:gd name="T92" fmla="*/ 319 w 530"/>
                    <a:gd name="T93" fmla="*/ 195 h 8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0"/>
                    <a:gd name="T142" fmla="*/ 0 h 830"/>
                    <a:gd name="T143" fmla="*/ 0 w 530"/>
                    <a:gd name="T144" fmla="*/ 0 h 8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0" h="830">
                      <a:moveTo>
                        <a:pt x="319" y="195"/>
                      </a:moveTo>
                      <a:lnTo>
                        <a:pt x="309" y="157"/>
                      </a:lnTo>
                      <a:lnTo>
                        <a:pt x="294" y="121"/>
                      </a:lnTo>
                      <a:lnTo>
                        <a:pt x="275" y="80"/>
                      </a:lnTo>
                      <a:lnTo>
                        <a:pt x="253" y="49"/>
                      </a:lnTo>
                      <a:lnTo>
                        <a:pt x="228" y="23"/>
                      </a:lnTo>
                      <a:lnTo>
                        <a:pt x="194" y="9"/>
                      </a:lnTo>
                      <a:lnTo>
                        <a:pt x="149" y="1"/>
                      </a:lnTo>
                      <a:lnTo>
                        <a:pt x="119" y="2"/>
                      </a:lnTo>
                      <a:lnTo>
                        <a:pt x="85" y="0"/>
                      </a:lnTo>
                      <a:lnTo>
                        <a:pt x="107" y="20"/>
                      </a:lnTo>
                      <a:lnTo>
                        <a:pt x="126" y="23"/>
                      </a:lnTo>
                      <a:lnTo>
                        <a:pt x="151" y="34"/>
                      </a:lnTo>
                      <a:lnTo>
                        <a:pt x="174" y="45"/>
                      </a:lnTo>
                      <a:lnTo>
                        <a:pt x="209" y="70"/>
                      </a:lnTo>
                      <a:lnTo>
                        <a:pt x="237" y="104"/>
                      </a:lnTo>
                      <a:lnTo>
                        <a:pt x="255" y="147"/>
                      </a:lnTo>
                      <a:lnTo>
                        <a:pt x="282" y="239"/>
                      </a:lnTo>
                      <a:lnTo>
                        <a:pt x="209" y="178"/>
                      </a:lnTo>
                      <a:lnTo>
                        <a:pt x="185" y="163"/>
                      </a:lnTo>
                      <a:lnTo>
                        <a:pt x="158" y="152"/>
                      </a:lnTo>
                      <a:lnTo>
                        <a:pt x="133" y="148"/>
                      </a:lnTo>
                      <a:lnTo>
                        <a:pt x="118" y="143"/>
                      </a:lnTo>
                      <a:lnTo>
                        <a:pt x="71" y="135"/>
                      </a:lnTo>
                      <a:lnTo>
                        <a:pt x="0" y="129"/>
                      </a:lnTo>
                      <a:lnTo>
                        <a:pt x="0" y="185"/>
                      </a:lnTo>
                      <a:lnTo>
                        <a:pt x="16" y="185"/>
                      </a:lnTo>
                      <a:lnTo>
                        <a:pt x="38" y="187"/>
                      </a:lnTo>
                      <a:lnTo>
                        <a:pt x="64" y="184"/>
                      </a:lnTo>
                      <a:lnTo>
                        <a:pt x="83" y="185"/>
                      </a:lnTo>
                      <a:lnTo>
                        <a:pt x="136" y="191"/>
                      </a:lnTo>
                      <a:lnTo>
                        <a:pt x="157" y="198"/>
                      </a:lnTo>
                      <a:lnTo>
                        <a:pt x="235" y="231"/>
                      </a:lnTo>
                      <a:lnTo>
                        <a:pt x="275" y="257"/>
                      </a:lnTo>
                      <a:lnTo>
                        <a:pt x="246" y="261"/>
                      </a:lnTo>
                      <a:lnTo>
                        <a:pt x="225" y="262"/>
                      </a:lnTo>
                      <a:lnTo>
                        <a:pt x="194" y="288"/>
                      </a:lnTo>
                      <a:lnTo>
                        <a:pt x="179" y="328"/>
                      </a:lnTo>
                      <a:lnTo>
                        <a:pt x="200" y="305"/>
                      </a:lnTo>
                      <a:lnTo>
                        <a:pt x="260" y="278"/>
                      </a:lnTo>
                      <a:lnTo>
                        <a:pt x="297" y="290"/>
                      </a:lnTo>
                      <a:lnTo>
                        <a:pt x="273" y="304"/>
                      </a:lnTo>
                      <a:lnTo>
                        <a:pt x="244" y="305"/>
                      </a:lnTo>
                      <a:lnTo>
                        <a:pt x="171" y="337"/>
                      </a:lnTo>
                      <a:lnTo>
                        <a:pt x="149" y="345"/>
                      </a:lnTo>
                      <a:lnTo>
                        <a:pt x="125" y="356"/>
                      </a:lnTo>
                      <a:lnTo>
                        <a:pt x="104" y="374"/>
                      </a:lnTo>
                      <a:lnTo>
                        <a:pt x="82" y="417"/>
                      </a:lnTo>
                      <a:lnTo>
                        <a:pt x="69" y="449"/>
                      </a:lnTo>
                      <a:lnTo>
                        <a:pt x="29" y="553"/>
                      </a:lnTo>
                      <a:lnTo>
                        <a:pt x="15" y="581"/>
                      </a:lnTo>
                      <a:lnTo>
                        <a:pt x="79" y="502"/>
                      </a:lnTo>
                      <a:lnTo>
                        <a:pt x="109" y="473"/>
                      </a:lnTo>
                      <a:lnTo>
                        <a:pt x="157" y="413"/>
                      </a:lnTo>
                      <a:lnTo>
                        <a:pt x="180" y="390"/>
                      </a:lnTo>
                      <a:lnTo>
                        <a:pt x="200" y="374"/>
                      </a:lnTo>
                      <a:lnTo>
                        <a:pt x="256" y="346"/>
                      </a:lnTo>
                      <a:lnTo>
                        <a:pt x="287" y="323"/>
                      </a:lnTo>
                      <a:lnTo>
                        <a:pt x="263" y="348"/>
                      </a:lnTo>
                      <a:lnTo>
                        <a:pt x="205" y="481"/>
                      </a:lnTo>
                      <a:lnTo>
                        <a:pt x="182" y="539"/>
                      </a:lnTo>
                      <a:lnTo>
                        <a:pt x="172" y="572"/>
                      </a:lnTo>
                      <a:lnTo>
                        <a:pt x="166" y="604"/>
                      </a:lnTo>
                      <a:lnTo>
                        <a:pt x="162" y="641"/>
                      </a:lnTo>
                      <a:lnTo>
                        <a:pt x="161" y="670"/>
                      </a:lnTo>
                      <a:lnTo>
                        <a:pt x="155" y="728"/>
                      </a:lnTo>
                      <a:lnTo>
                        <a:pt x="182" y="670"/>
                      </a:lnTo>
                      <a:lnTo>
                        <a:pt x="200" y="590"/>
                      </a:lnTo>
                      <a:lnTo>
                        <a:pt x="213" y="541"/>
                      </a:lnTo>
                      <a:lnTo>
                        <a:pt x="225" y="510"/>
                      </a:lnTo>
                      <a:lnTo>
                        <a:pt x="255" y="451"/>
                      </a:lnTo>
                      <a:lnTo>
                        <a:pt x="268" y="422"/>
                      </a:lnTo>
                      <a:lnTo>
                        <a:pt x="278" y="386"/>
                      </a:lnTo>
                      <a:lnTo>
                        <a:pt x="297" y="336"/>
                      </a:lnTo>
                      <a:lnTo>
                        <a:pt x="272" y="383"/>
                      </a:lnTo>
                      <a:lnTo>
                        <a:pt x="258" y="435"/>
                      </a:lnTo>
                      <a:lnTo>
                        <a:pt x="253" y="539"/>
                      </a:lnTo>
                      <a:lnTo>
                        <a:pt x="255" y="577"/>
                      </a:lnTo>
                      <a:lnTo>
                        <a:pt x="261" y="646"/>
                      </a:lnTo>
                      <a:lnTo>
                        <a:pt x="267" y="673"/>
                      </a:lnTo>
                      <a:lnTo>
                        <a:pt x="300" y="784"/>
                      </a:lnTo>
                      <a:lnTo>
                        <a:pt x="305" y="829"/>
                      </a:lnTo>
                      <a:lnTo>
                        <a:pt x="296" y="676"/>
                      </a:lnTo>
                      <a:lnTo>
                        <a:pt x="277" y="559"/>
                      </a:lnTo>
                      <a:lnTo>
                        <a:pt x="274" y="519"/>
                      </a:lnTo>
                      <a:lnTo>
                        <a:pt x="272" y="426"/>
                      </a:lnTo>
                      <a:lnTo>
                        <a:pt x="275" y="398"/>
                      </a:lnTo>
                      <a:lnTo>
                        <a:pt x="288" y="351"/>
                      </a:lnTo>
                      <a:lnTo>
                        <a:pt x="300" y="320"/>
                      </a:lnTo>
                      <a:lnTo>
                        <a:pt x="319" y="338"/>
                      </a:lnTo>
                      <a:lnTo>
                        <a:pt x="349" y="379"/>
                      </a:lnTo>
                      <a:lnTo>
                        <a:pt x="384" y="463"/>
                      </a:lnTo>
                      <a:lnTo>
                        <a:pt x="407" y="532"/>
                      </a:lnTo>
                      <a:lnTo>
                        <a:pt x="426" y="594"/>
                      </a:lnTo>
                      <a:lnTo>
                        <a:pt x="460" y="686"/>
                      </a:lnTo>
                      <a:lnTo>
                        <a:pt x="483" y="734"/>
                      </a:lnTo>
                      <a:lnTo>
                        <a:pt x="502" y="765"/>
                      </a:lnTo>
                      <a:lnTo>
                        <a:pt x="494" y="720"/>
                      </a:lnTo>
                      <a:lnTo>
                        <a:pt x="418" y="521"/>
                      </a:lnTo>
                      <a:lnTo>
                        <a:pt x="371" y="415"/>
                      </a:lnTo>
                      <a:lnTo>
                        <a:pt x="357" y="375"/>
                      </a:lnTo>
                      <a:lnTo>
                        <a:pt x="347" y="339"/>
                      </a:lnTo>
                      <a:lnTo>
                        <a:pt x="312" y="268"/>
                      </a:lnTo>
                      <a:lnTo>
                        <a:pt x="318" y="236"/>
                      </a:lnTo>
                      <a:lnTo>
                        <a:pt x="355" y="217"/>
                      </a:lnTo>
                      <a:lnTo>
                        <a:pt x="373" y="224"/>
                      </a:lnTo>
                      <a:lnTo>
                        <a:pt x="396" y="226"/>
                      </a:lnTo>
                      <a:lnTo>
                        <a:pt x="420" y="233"/>
                      </a:lnTo>
                      <a:lnTo>
                        <a:pt x="517" y="244"/>
                      </a:lnTo>
                      <a:lnTo>
                        <a:pt x="511" y="243"/>
                      </a:lnTo>
                      <a:lnTo>
                        <a:pt x="519" y="223"/>
                      </a:lnTo>
                      <a:lnTo>
                        <a:pt x="523" y="223"/>
                      </a:lnTo>
                      <a:lnTo>
                        <a:pt x="498" y="219"/>
                      </a:lnTo>
                      <a:lnTo>
                        <a:pt x="468" y="219"/>
                      </a:lnTo>
                      <a:lnTo>
                        <a:pt x="430" y="227"/>
                      </a:lnTo>
                      <a:lnTo>
                        <a:pt x="389" y="241"/>
                      </a:lnTo>
                      <a:lnTo>
                        <a:pt x="354" y="257"/>
                      </a:lnTo>
                      <a:lnTo>
                        <a:pt x="326" y="267"/>
                      </a:lnTo>
                      <a:lnTo>
                        <a:pt x="364" y="230"/>
                      </a:lnTo>
                      <a:lnTo>
                        <a:pt x="419" y="195"/>
                      </a:lnTo>
                      <a:lnTo>
                        <a:pt x="477" y="180"/>
                      </a:lnTo>
                      <a:lnTo>
                        <a:pt x="503" y="179"/>
                      </a:lnTo>
                      <a:lnTo>
                        <a:pt x="528" y="181"/>
                      </a:lnTo>
                      <a:lnTo>
                        <a:pt x="518" y="181"/>
                      </a:lnTo>
                      <a:lnTo>
                        <a:pt x="529" y="153"/>
                      </a:lnTo>
                      <a:lnTo>
                        <a:pt x="496" y="157"/>
                      </a:lnTo>
                      <a:lnTo>
                        <a:pt x="458" y="174"/>
                      </a:lnTo>
                      <a:lnTo>
                        <a:pt x="417" y="198"/>
                      </a:lnTo>
                      <a:lnTo>
                        <a:pt x="353" y="247"/>
                      </a:lnTo>
                      <a:lnTo>
                        <a:pt x="324" y="266"/>
                      </a:lnTo>
                      <a:lnTo>
                        <a:pt x="340" y="204"/>
                      </a:lnTo>
                      <a:lnTo>
                        <a:pt x="373" y="178"/>
                      </a:lnTo>
                      <a:lnTo>
                        <a:pt x="411" y="152"/>
                      </a:lnTo>
                      <a:lnTo>
                        <a:pt x="464" y="121"/>
                      </a:lnTo>
                      <a:lnTo>
                        <a:pt x="490" y="110"/>
                      </a:lnTo>
                      <a:lnTo>
                        <a:pt x="458" y="102"/>
                      </a:lnTo>
                      <a:lnTo>
                        <a:pt x="433" y="121"/>
                      </a:lnTo>
                      <a:lnTo>
                        <a:pt x="407" y="147"/>
                      </a:lnTo>
                      <a:lnTo>
                        <a:pt x="386" y="166"/>
                      </a:lnTo>
                      <a:lnTo>
                        <a:pt x="352" y="206"/>
                      </a:lnTo>
                      <a:lnTo>
                        <a:pt x="319" y="195"/>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9232" name="Group 23">
                <a:extLst>
                  <a:ext uri="{FF2B5EF4-FFF2-40B4-BE49-F238E27FC236}">
                    <a16:creationId xmlns:a16="http://schemas.microsoft.com/office/drawing/2014/main" id="{0F2D6B35-1BB7-47AC-B65D-981E2EC271A2}"/>
                  </a:ext>
                </a:extLst>
              </p:cNvPr>
              <p:cNvGrpSpPr>
                <a:grpSpLocks/>
              </p:cNvGrpSpPr>
              <p:nvPr userDrawn="1"/>
            </p:nvGrpSpPr>
            <p:grpSpPr bwMode="auto">
              <a:xfrm>
                <a:off x="4653" y="3240"/>
                <a:ext cx="991" cy="1073"/>
                <a:chOff x="4653" y="3240"/>
                <a:chExt cx="991" cy="1073"/>
              </a:xfrm>
            </p:grpSpPr>
            <p:sp>
              <p:nvSpPr>
                <p:cNvPr id="9233" name="Form 1039">
                  <a:extLst>
                    <a:ext uri="{FF2B5EF4-FFF2-40B4-BE49-F238E27FC236}">
                      <a16:creationId xmlns:a16="http://schemas.microsoft.com/office/drawing/2014/main" id="{A8EBAE7D-45EA-4C3E-B487-AB73F15324ED}"/>
                    </a:ext>
                  </a:extLst>
                </p:cNvPr>
                <p:cNvSpPr>
                  <a:spLocks/>
                </p:cNvSpPr>
                <p:nvPr/>
              </p:nvSpPr>
              <p:spPr bwMode="ltGray">
                <a:xfrm>
                  <a:off x="5033" y="3428"/>
                  <a:ext cx="273" cy="885"/>
                </a:xfrm>
                <a:custGeom>
                  <a:avLst/>
                  <a:gdLst>
                    <a:gd name="T0" fmla="*/ 272 w 273"/>
                    <a:gd name="T1" fmla="*/ 411 h 885"/>
                    <a:gd name="T2" fmla="*/ 249 w 273"/>
                    <a:gd name="T3" fmla="*/ 591 h 885"/>
                    <a:gd name="T4" fmla="*/ 226 w 273"/>
                    <a:gd name="T5" fmla="*/ 735 h 885"/>
                    <a:gd name="T6" fmla="*/ 211 w 273"/>
                    <a:gd name="T7" fmla="*/ 842 h 885"/>
                    <a:gd name="T8" fmla="*/ 215 w 273"/>
                    <a:gd name="T9" fmla="*/ 884 h 885"/>
                    <a:gd name="T10" fmla="*/ 182 w 273"/>
                    <a:gd name="T11" fmla="*/ 884 h 885"/>
                    <a:gd name="T12" fmla="*/ 171 w 273"/>
                    <a:gd name="T13" fmla="*/ 822 h 885"/>
                    <a:gd name="T14" fmla="*/ 167 w 273"/>
                    <a:gd name="T15" fmla="*/ 729 h 885"/>
                    <a:gd name="T16" fmla="*/ 154 w 273"/>
                    <a:gd name="T17" fmla="*/ 641 h 885"/>
                    <a:gd name="T18" fmla="*/ 148 w 273"/>
                    <a:gd name="T19" fmla="*/ 575 h 885"/>
                    <a:gd name="T20" fmla="*/ 136 w 273"/>
                    <a:gd name="T21" fmla="*/ 479 h 885"/>
                    <a:gd name="T22" fmla="*/ 120 w 273"/>
                    <a:gd name="T23" fmla="*/ 397 h 885"/>
                    <a:gd name="T24" fmla="*/ 108 w 273"/>
                    <a:gd name="T25" fmla="*/ 324 h 885"/>
                    <a:gd name="T26" fmla="*/ 95 w 273"/>
                    <a:gd name="T27" fmla="*/ 246 h 885"/>
                    <a:gd name="T28" fmla="*/ 74 w 273"/>
                    <a:gd name="T29" fmla="*/ 168 h 885"/>
                    <a:gd name="T30" fmla="*/ 51 w 273"/>
                    <a:gd name="T31" fmla="*/ 103 h 885"/>
                    <a:gd name="T32" fmla="*/ 13 w 273"/>
                    <a:gd name="T33" fmla="*/ 39 h 885"/>
                    <a:gd name="T34" fmla="*/ 0 w 273"/>
                    <a:gd name="T35" fmla="*/ 15 h 885"/>
                    <a:gd name="T36" fmla="*/ 16 w 273"/>
                    <a:gd name="T37" fmla="*/ 0 h 885"/>
                    <a:gd name="T38" fmla="*/ 41 w 273"/>
                    <a:gd name="T39" fmla="*/ 26 h 885"/>
                    <a:gd name="T40" fmla="*/ 74 w 273"/>
                    <a:gd name="T41" fmla="*/ 85 h 885"/>
                    <a:gd name="T42" fmla="*/ 100 w 273"/>
                    <a:gd name="T43" fmla="*/ 145 h 885"/>
                    <a:gd name="T44" fmla="*/ 120 w 273"/>
                    <a:gd name="T45" fmla="*/ 208 h 885"/>
                    <a:gd name="T46" fmla="*/ 133 w 273"/>
                    <a:gd name="T47" fmla="*/ 289 h 885"/>
                    <a:gd name="T48" fmla="*/ 146 w 273"/>
                    <a:gd name="T49" fmla="*/ 365 h 885"/>
                    <a:gd name="T50" fmla="*/ 164 w 273"/>
                    <a:gd name="T51" fmla="*/ 468 h 885"/>
                    <a:gd name="T52" fmla="*/ 179 w 273"/>
                    <a:gd name="T53" fmla="*/ 553 h 885"/>
                    <a:gd name="T54" fmla="*/ 185 w 273"/>
                    <a:gd name="T55" fmla="*/ 621 h 885"/>
                    <a:gd name="T56" fmla="*/ 190 w 273"/>
                    <a:gd name="T57" fmla="*/ 691 h 885"/>
                    <a:gd name="T58" fmla="*/ 203 w 273"/>
                    <a:gd name="T59" fmla="*/ 763 h 885"/>
                    <a:gd name="T60" fmla="*/ 221 w 273"/>
                    <a:gd name="T61" fmla="*/ 639 h 885"/>
                    <a:gd name="T62" fmla="*/ 242 w 273"/>
                    <a:gd name="T63" fmla="*/ 523 h 885"/>
                    <a:gd name="T64" fmla="*/ 272 w 273"/>
                    <a:gd name="T65" fmla="*/ 411 h 8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3"/>
                    <a:gd name="T100" fmla="*/ 0 h 885"/>
                    <a:gd name="T101" fmla="*/ 0 w 273"/>
                    <a:gd name="T102" fmla="*/ 0 h 8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3" h="885">
                      <a:moveTo>
                        <a:pt x="272" y="411"/>
                      </a:moveTo>
                      <a:lnTo>
                        <a:pt x="249" y="591"/>
                      </a:lnTo>
                      <a:lnTo>
                        <a:pt x="226" y="735"/>
                      </a:lnTo>
                      <a:lnTo>
                        <a:pt x="211" y="842"/>
                      </a:lnTo>
                      <a:lnTo>
                        <a:pt x="215" y="884"/>
                      </a:lnTo>
                      <a:lnTo>
                        <a:pt x="182" y="884"/>
                      </a:lnTo>
                      <a:lnTo>
                        <a:pt x="171" y="822"/>
                      </a:lnTo>
                      <a:lnTo>
                        <a:pt x="167" y="729"/>
                      </a:lnTo>
                      <a:lnTo>
                        <a:pt x="154" y="641"/>
                      </a:lnTo>
                      <a:lnTo>
                        <a:pt x="148" y="575"/>
                      </a:lnTo>
                      <a:lnTo>
                        <a:pt x="136" y="479"/>
                      </a:lnTo>
                      <a:lnTo>
                        <a:pt x="120" y="397"/>
                      </a:lnTo>
                      <a:lnTo>
                        <a:pt x="108" y="324"/>
                      </a:lnTo>
                      <a:lnTo>
                        <a:pt x="95" y="246"/>
                      </a:lnTo>
                      <a:lnTo>
                        <a:pt x="74" y="168"/>
                      </a:lnTo>
                      <a:lnTo>
                        <a:pt x="51" y="103"/>
                      </a:lnTo>
                      <a:lnTo>
                        <a:pt x="13" y="39"/>
                      </a:lnTo>
                      <a:lnTo>
                        <a:pt x="0" y="15"/>
                      </a:lnTo>
                      <a:lnTo>
                        <a:pt x="16" y="0"/>
                      </a:lnTo>
                      <a:lnTo>
                        <a:pt x="41" y="26"/>
                      </a:lnTo>
                      <a:lnTo>
                        <a:pt x="74" y="85"/>
                      </a:lnTo>
                      <a:lnTo>
                        <a:pt x="100" y="145"/>
                      </a:lnTo>
                      <a:lnTo>
                        <a:pt x="120" y="208"/>
                      </a:lnTo>
                      <a:lnTo>
                        <a:pt x="133" y="289"/>
                      </a:lnTo>
                      <a:lnTo>
                        <a:pt x="146" y="365"/>
                      </a:lnTo>
                      <a:lnTo>
                        <a:pt x="164" y="468"/>
                      </a:lnTo>
                      <a:lnTo>
                        <a:pt x="179" y="553"/>
                      </a:lnTo>
                      <a:lnTo>
                        <a:pt x="185" y="621"/>
                      </a:lnTo>
                      <a:lnTo>
                        <a:pt x="190" y="691"/>
                      </a:lnTo>
                      <a:lnTo>
                        <a:pt x="203" y="763"/>
                      </a:lnTo>
                      <a:lnTo>
                        <a:pt x="221" y="639"/>
                      </a:lnTo>
                      <a:lnTo>
                        <a:pt x="242" y="523"/>
                      </a:lnTo>
                      <a:lnTo>
                        <a:pt x="272" y="411"/>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4" name="Form 1040">
                  <a:extLst>
                    <a:ext uri="{FF2B5EF4-FFF2-40B4-BE49-F238E27FC236}">
                      <a16:creationId xmlns:a16="http://schemas.microsoft.com/office/drawing/2014/main" id="{211BCDA0-B673-4E5B-AD0B-E9AD413D0E8F}"/>
                    </a:ext>
                  </a:extLst>
                </p:cNvPr>
                <p:cNvSpPr>
                  <a:spLocks/>
                </p:cNvSpPr>
                <p:nvPr/>
              </p:nvSpPr>
              <p:spPr bwMode="ltGray">
                <a:xfrm>
                  <a:off x="5116" y="3571"/>
                  <a:ext cx="488" cy="637"/>
                </a:xfrm>
                <a:custGeom>
                  <a:avLst/>
                  <a:gdLst>
                    <a:gd name="T0" fmla="*/ 129 w 488"/>
                    <a:gd name="T1" fmla="*/ 104 h 637"/>
                    <a:gd name="T2" fmla="*/ 145 w 488"/>
                    <a:gd name="T3" fmla="*/ 80 h 637"/>
                    <a:gd name="T4" fmla="*/ 138 w 488"/>
                    <a:gd name="T5" fmla="*/ 9 h 637"/>
                    <a:gd name="T6" fmla="*/ 138 w 488"/>
                    <a:gd name="T7" fmla="*/ 9 h 637"/>
                    <a:gd name="T8" fmla="*/ 138 w 488"/>
                    <a:gd name="T9" fmla="*/ 9 h 637"/>
                    <a:gd name="T10" fmla="*/ 138 w 488"/>
                    <a:gd name="T11" fmla="*/ 9 h 637"/>
                    <a:gd name="T12" fmla="*/ 138 w 488"/>
                    <a:gd name="T13" fmla="*/ 9 h 637"/>
                    <a:gd name="T14" fmla="*/ 150 w 488"/>
                    <a:gd name="T15" fmla="*/ 4 h 637"/>
                    <a:gd name="T16" fmla="*/ 177 w 488"/>
                    <a:gd name="T17" fmla="*/ 118 h 637"/>
                    <a:gd name="T18" fmla="*/ 202 w 488"/>
                    <a:gd name="T19" fmla="*/ 71 h 637"/>
                    <a:gd name="T20" fmla="*/ 217 w 488"/>
                    <a:gd name="T21" fmla="*/ 9 h 637"/>
                    <a:gd name="T22" fmla="*/ 224 w 488"/>
                    <a:gd name="T23" fmla="*/ 9 h 637"/>
                    <a:gd name="T24" fmla="*/ 221 w 488"/>
                    <a:gd name="T25" fmla="*/ 9 h 637"/>
                    <a:gd name="T26" fmla="*/ 224 w 488"/>
                    <a:gd name="T27" fmla="*/ 9 h 637"/>
                    <a:gd name="T28" fmla="*/ 220 w 488"/>
                    <a:gd name="T29" fmla="*/ 9 h 637"/>
                    <a:gd name="T30" fmla="*/ 221 w 488"/>
                    <a:gd name="T31" fmla="*/ 9 h 637"/>
                    <a:gd name="T32" fmla="*/ 226 w 488"/>
                    <a:gd name="T33" fmla="*/ 84 h 637"/>
                    <a:gd name="T34" fmla="*/ 238 w 488"/>
                    <a:gd name="T35" fmla="*/ 158 h 637"/>
                    <a:gd name="T36" fmla="*/ 297 w 488"/>
                    <a:gd name="T37" fmla="*/ 142 h 637"/>
                    <a:gd name="T38" fmla="*/ 376 w 488"/>
                    <a:gd name="T39" fmla="*/ 146 h 637"/>
                    <a:gd name="T40" fmla="*/ 439 w 488"/>
                    <a:gd name="T41" fmla="*/ 187 h 637"/>
                    <a:gd name="T42" fmla="*/ 487 w 488"/>
                    <a:gd name="T43" fmla="*/ 277 h 637"/>
                    <a:gd name="T44" fmla="*/ 429 w 488"/>
                    <a:gd name="T45" fmla="*/ 263 h 637"/>
                    <a:gd name="T46" fmla="*/ 366 w 488"/>
                    <a:gd name="T47" fmla="*/ 234 h 637"/>
                    <a:gd name="T48" fmla="*/ 284 w 488"/>
                    <a:gd name="T49" fmla="*/ 216 h 637"/>
                    <a:gd name="T50" fmla="*/ 230 w 488"/>
                    <a:gd name="T51" fmla="*/ 224 h 637"/>
                    <a:gd name="T52" fmla="*/ 262 w 488"/>
                    <a:gd name="T53" fmla="*/ 268 h 637"/>
                    <a:gd name="T54" fmla="*/ 330 w 488"/>
                    <a:gd name="T55" fmla="*/ 294 h 637"/>
                    <a:gd name="T56" fmla="*/ 401 w 488"/>
                    <a:gd name="T57" fmla="*/ 313 h 637"/>
                    <a:gd name="T58" fmla="*/ 453 w 488"/>
                    <a:gd name="T59" fmla="*/ 378 h 637"/>
                    <a:gd name="T60" fmla="*/ 479 w 488"/>
                    <a:gd name="T61" fmla="*/ 468 h 637"/>
                    <a:gd name="T62" fmla="*/ 415 w 488"/>
                    <a:gd name="T63" fmla="*/ 412 h 637"/>
                    <a:gd name="T64" fmla="*/ 350 w 488"/>
                    <a:gd name="T65" fmla="*/ 355 h 637"/>
                    <a:gd name="T66" fmla="*/ 286 w 488"/>
                    <a:gd name="T67" fmla="*/ 308 h 637"/>
                    <a:gd name="T68" fmla="*/ 239 w 488"/>
                    <a:gd name="T69" fmla="*/ 285 h 637"/>
                    <a:gd name="T70" fmla="*/ 209 w 488"/>
                    <a:gd name="T71" fmla="*/ 330 h 637"/>
                    <a:gd name="T72" fmla="*/ 247 w 488"/>
                    <a:gd name="T73" fmla="*/ 437 h 637"/>
                    <a:gd name="T74" fmla="*/ 283 w 488"/>
                    <a:gd name="T75" fmla="*/ 557 h 637"/>
                    <a:gd name="T76" fmla="*/ 245 w 488"/>
                    <a:gd name="T77" fmla="*/ 585 h 637"/>
                    <a:gd name="T78" fmla="*/ 205 w 488"/>
                    <a:gd name="T79" fmla="*/ 422 h 637"/>
                    <a:gd name="T80" fmla="*/ 167 w 488"/>
                    <a:gd name="T81" fmla="*/ 320 h 637"/>
                    <a:gd name="T82" fmla="*/ 158 w 488"/>
                    <a:gd name="T83" fmla="*/ 351 h 637"/>
                    <a:gd name="T84" fmla="*/ 160 w 488"/>
                    <a:gd name="T85" fmla="*/ 333 h 637"/>
                    <a:gd name="T86" fmla="*/ 150 w 488"/>
                    <a:gd name="T87" fmla="*/ 368 h 637"/>
                    <a:gd name="T88" fmla="*/ 109 w 488"/>
                    <a:gd name="T89" fmla="*/ 459 h 637"/>
                    <a:gd name="T90" fmla="*/ 70 w 488"/>
                    <a:gd name="T91" fmla="*/ 575 h 637"/>
                    <a:gd name="T92" fmla="*/ 61 w 488"/>
                    <a:gd name="T93" fmla="*/ 543 h 637"/>
                    <a:gd name="T94" fmla="*/ 83 w 488"/>
                    <a:gd name="T95" fmla="*/ 444 h 637"/>
                    <a:gd name="T96" fmla="*/ 128 w 488"/>
                    <a:gd name="T97" fmla="*/ 337 h 637"/>
                    <a:gd name="T98" fmla="*/ 176 w 488"/>
                    <a:gd name="T99" fmla="*/ 255 h 637"/>
                    <a:gd name="T100" fmla="*/ 139 w 488"/>
                    <a:gd name="T101" fmla="*/ 249 h 637"/>
                    <a:gd name="T102" fmla="*/ 86 w 488"/>
                    <a:gd name="T103" fmla="*/ 338 h 637"/>
                    <a:gd name="T104" fmla="*/ 40 w 488"/>
                    <a:gd name="T105" fmla="*/ 433 h 637"/>
                    <a:gd name="T106" fmla="*/ 6 w 488"/>
                    <a:gd name="T107" fmla="*/ 496 h 637"/>
                    <a:gd name="T108" fmla="*/ 28 w 488"/>
                    <a:gd name="T109" fmla="*/ 408 h 637"/>
                    <a:gd name="T110" fmla="*/ 81 w 488"/>
                    <a:gd name="T111" fmla="*/ 320 h 637"/>
                    <a:gd name="T112" fmla="*/ 150 w 488"/>
                    <a:gd name="T113" fmla="*/ 233 h 637"/>
                    <a:gd name="T114" fmla="*/ 134 w 488"/>
                    <a:gd name="T115" fmla="*/ 177 h 637"/>
                    <a:gd name="T116" fmla="*/ 81 w 488"/>
                    <a:gd name="T117" fmla="*/ 106 h 637"/>
                    <a:gd name="T118" fmla="*/ 25 w 488"/>
                    <a:gd name="T119" fmla="*/ 22 h 637"/>
                    <a:gd name="T120" fmla="*/ 31 w 488"/>
                    <a:gd name="T121" fmla="*/ 9 h 637"/>
                    <a:gd name="T122" fmla="*/ 58 w 488"/>
                    <a:gd name="T123" fmla="*/ 9 h 637"/>
                    <a:gd name="T124" fmla="*/ 67 w 488"/>
                    <a:gd name="T125" fmla="*/ 19 h 6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8"/>
                    <a:gd name="T190" fmla="*/ 0 h 637"/>
                    <a:gd name="T191" fmla="*/ 0 w 488"/>
                    <a:gd name="T192" fmla="*/ 0 h 6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8" h="637">
                      <a:moveTo>
                        <a:pt x="92" y="56"/>
                      </a:moveTo>
                      <a:lnTo>
                        <a:pt x="101" y="70"/>
                      </a:lnTo>
                      <a:lnTo>
                        <a:pt x="109" y="80"/>
                      </a:lnTo>
                      <a:lnTo>
                        <a:pt x="119" y="91"/>
                      </a:lnTo>
                      <a:lnTo>
                        <a:pt x="129" y="104"/>
                      </a:lnTo>
                      <a:lnTo>
                        <a:pt x="138" y="113"/>
                      </a:lnTo>
                      <a:lnTo>
                        <a:pt x="146" y="119"/>
                      </a:lnTo>
                      <a:lnTo>
                        <a:pt x="155" y="124"/>
                      </a:lnTo>
                      <a:lnTo>
                        <a:pt x="150" y="105"/>
                      </a:lnTo>
                      <a:lnTo>
                        <a:pt x="145" y="80"/>
                      </a:lnTo>
                      <a:lnTo>
                        <a:pt x="140" y="54"/>
                      </a:lnTo>
                      <a:lnTo>
                        <a:pt x="135" y="27"/>
                      </a:lnTo>
                      <a:lnTo>
                        <a:pt x="138" y="9"/>
                      </a:lnTo>
                      <a:lnTo>
                        <a:pt x="149" y="9"/>
                      </a:lnTo>
                      <a:lnTo>
                        <a:pt x="150" y="9"/>
                      </a:lnTo>
                      <a:lnTo>
                        <a:pt x="150" y="4"/>
                      </a:lnTo>
                      <a:lnTo>
                        <a:pt x="157" y="30"/>
                      </a:lnTo>
                      <a:lnTo>
                        <a:pt x="163" y="54"/>
                      </a:lnTo>
                      <a:lnTo>
                        <a:pt x="168" y="74"/>
                      </a:lnTo>
                      <a:lnTo>
                        <a:pt x="174" y="101"/>
                      </a:lnTo>
                      <a:lnTo>
                        <a:pt x="177" y="118"/>
                      </a:lnTo>
                      <a:lnTo>
                        <a:pt x="181" y="127"/>
                      </a:lnTo>
                      <a:lnTo>
                        <a:pt x="186" y="118"/>
                      </a:lnTo>
                      <a:lnTo>
                        <a:pt x="192" y="106"/>
                      </a:lnTo>
                      <a:lnTo>
                        <a:pt x="200" y="93"/>
                      </a:lnTo>
                      <a:lnTo>
                        <a:pt x="202" y="71"/>
                      </a:lnTo>
                      <a:lnTo>
                        <a:pt x="204" y="54"/>
                      </a:lnTo>
                      <a:lnTo>
                        <a:pt x="206" y="26"/>
                      </a:lnTo>
                      <a:lnTo>
                        <a:pt x="207" y="0"/>
                      </a:lnTo>
                      <a:lnTo>
                        <a:pt x="206" y="0"/>
                      </a:lnTo>
                      <a:lnTo>
                        <a:pt x="217" y="9"/>
                      </a:lnTo>
                      <a:lnTo>
                        <a:pt x="220" y="9"/>
                      </a:lnTo>
                      <a:lnTo>
                        <a:pt x="222" y="9"/>
                      </a:lnTo>
                      <a:lnTo>
                        <a:pt x="223" y="9"/>
                      </a:lnTo>
                      <a:lnTo>
                        <a:pt x="225" y="9"/>
                      </a:lnTo>
                      <a:lnTo>
                        <a:pt x="224" y="9"/>
                      </a:lnTo>
                      <a:lnTo>
                        <a:pt x="220" y="9"/>
                      </a:lnTo>
                      <a:lnTo>
                        <a:pt x="221" y="9"/>
                      </a:lnTo>
                      <a:lnTo>
                        <a:pt x="226" y="9"/>
                      </a:lnTo>
                      <a:lnTo>
                        <a:pt x="221" y="9"/>
                      </a:lnTo>
                      <a:lnTo>
                        <a:pt x="217" y="9"/>
                      </a:lnTo>
                      <a:lnTo>
                        <a:pt x="219" y="9"/>
                      </a:lnTo>
                      <a:lnTo>
                        <a:pt x="220" y="9"/>
                      </a:lnTo>
                      <a:lnTo>
                        <a:pt x="216" y="9"/>
                      </a:lnTo>
                      <a:lnTo>
                        <a:pt x="224" y="9"/>
                      </a:lnTo>
                      <a:lnTo>
                        <a:pt x="221" y="9"/>
                      </a:lnTo>
                      <a:lnTo>
                        <a:pt x="215" y="9"/>
                      </a:lnTo>
                      <a:lnTo>
                        <a:pt x="216" y="9"/>
                      </a:lnTo>
                      <a:lnTo>
                        <a:pt x="221" y="9"/>
                      </a:lnTo>
                      <a:lnTo>
                        <a:pt x="220" y="9"/>
                      </a:lnTo>
                      <a:lnTo>
                        <a:pt x="224" y="9"/>
                      </a:lnTo>
                      <a:lnTo>
                        <a:pt x="218" y="9"/>
                      </a:lnTo>
                      <a:lnTo>
                        <a:pt x="230" y="9"/>
                      </a:lnTo>
                      <a:lnTo>
                        <a:pt x="221" y="9"/>
                      </a:lnTo>
                      <a:lnTo>
                        <a:pt x="223" y="9"/>
                      </a:lnTo>
                      <a:lnTo>
                        <a:pt x="230" y="5"/>
                      </a:lnTo>
                      <a:lnTo>
                        <a:pt x="229" y="28"/>
                      </a:lnTo>
                      <a:lnTo>
                        <a:pt x="228" y="56"/>
                      </a:lnTo>
                      <a:lnTo>
                        <a:pt x="226" y="84"/>
                      </a:lnTo>
                      <a:lnTo>
                        <a:pt x="222" y="118"/>
                      </a:lnTo>
                      <a:lnTo>
                        <a:pt x="219" y="148"/>
                      </a:lnTo>
                      <a:lnTo>
                        <a:pt x="216" y="179"/>
                      </a:lnTo>
                      <a:lnTo>
                        <a:pt x="226" y="170"/>
                      </a:lnTo>
                      <a:lnTo>
                        <a:pt x="238" y="158"/>
                      </a:lnTo>
                      <a:lnTo>
                        <a:pt x="253" y="144"/>
                      </a:lnTo>
                      <a:lnTo>
                        <a:pt x="264" y="139"/>
                      </a:lnTo>
                      <a:lnTo>
                        <a:pt x="277" y="137"/>
                      </a:lnTo>
                      <a:lnTo>
                        <a:pt x="287" y="141"/>
                      </a:lnTo>
                      <a:lnTo>
                        <a:pt x="297" y="142"/>
                      </a:lnTo>
                      <a:lnTo>
                        <a:pt x="312" y="145"/>
                      </a:lnTo>
                      <a:lnTo>
                        <a:pt x="331" y="148"/>
                      </a:lnTo>
                      <a:lnTo>
                        <a:pt x="347" y="148"/>
                      </a:lnTo>
                      <a:lnTo>
                        <a:pt x="363" y="145"/>
                      </a:lnTo>
                      <a:lnTo>
                        <a:pt x="376" y="146"/>
                      </a:lnTo>
                      <a:lnTo>
                        <a:pt x="390" y="148"/>
                      </a:lnTo>
                      <a:lnTo>
                        <a:pt x="402" y="157"/>
                      </a:lnTo>
                      <a:lnTo>
                        <a:pt x="418" y="166"/>
                      </a:lnTo>
                      <a:lnTo>
                        <a:pt x="429" y="175"/>
                      </a:lnTo>
                      <a:lnTo>
                        <a:pt x="439" y="187"/>
                      </a:lnTo>
                      <a:lnTo>
                        <a:pt x="452" y="201"/>
                      </a:lnTo>
                      <a:lnTo>
                        <a:pt x="459" y="210"/>
                      </a:lnTo>
                      <a:lnTo>
                        <a:pt x="470" y="231"/>
                      </a:lnTo>
                      <a:lnTo>
                        <a:pt x="478" y="254"/>
                      </a:lnTo>
                      <a:lnTo>
                        <a:pt x="487" y="277"/>
                      </a:lnTo>
                      <a:lnTo>
                        <a:pt x="477" y="278"/>
                      </a:lnTo>
                      <a:lnTo>
                        <a:pt x="464" y="276"/>
                      </a:lnTo>
                      <a:lnTo>
                        <a:pt x="450" y="272"/>
                      </a:lnTo>
                      <a:lnTo>
                        <a:pt x="439" y="268"/>
                      </a:lnTo>
                      <a:lnTo>
                        <a:pt x="429" y="263"/>
                      </a:lnTo>
                      <a:lnTo>
                        <a:pt x="417" y="255"/>
                      </a:lnTo>
                      <a:lnTo>
                        <a:pt x="404" y="246"/>
                      </a:lnTo>
                      <a:lnTo>
                        <a:pt x="394" y="241"/>
                      </a:lnTo>
                      <a:lnTo>
                        <a:pt x="384" y="238"/>
                      </a:lnTo>
                      <a:lnTo>
                        <a:pt x="366" y="234"/>
                      </a:lnTo>
                      <a:lnTo>
                        <a:pt x="347" y="231"/>
                      </a:lnTo>
                      <a:lnTo>
                        <a:pt x="330" y="225"/>
                      </a:lnTo>
                      <a:lnTo>
                        <a:pt x="313" y="221"/>
                      </a:lnTo>
                      <a:lnTo>
                        <a:pt x="296" y="218"/>
                      </a:lnTo>
                      <a:lnTo>
                        <a:pt x="284" y="216"/>
                      </a:lnTo>
                      <a:lnTo>
                        <a:pt x="275" y="215"/>
                      </a:lnTo>
                      <a:lnTo>
                        <a:pt x="262" y="215"/>
                      </a:lnTo>
                      <a:lnTo>
                        <a:pt x="249" y="216"/>
                      </a:lnTo>
                      <a:lnTo>
                        <a:pt x="241" y="219"/>
                      </a:lnTo>
                      <a:lnTo>
                        <a:pt x="230" y="224"/>
                      </a:lnTo>
                      <a:lnTo>
                        <a:pt x="215" y="231"/>
                      </a:lnTo>
                      <a:lnTo>
                        <a:pt x="226" y="241"/>
                      </a:lnTo>
                      <a:lnTo>
                        <a:pt x="238" y="251"/>
                      </a:lnTo>
                      <a:lnTo>
                        <a:pt x="249" y="263"/>
                      </a:lnTo>
                      <a:lnTo>
                        <a:pt x="262" y="268"/>
                      </a:lnTo>
                      <a:lnTo>
                        <a:pt x="276" y="277"/>
                      </a:lnTo>
                      <a:lnTo>
                        <a:pt x="286" y="282"/>
                      </a:lnTo>
                      <a:lnTo>
                        <a:pt x="299" y="284"/>
                      </a:lnTo>
                      <a:lnTo>
                        <a:pt x="314" y="290"/>
                      </a:lnTo>
                      <a:lnTo>
                        <a:pt x="330" y="294"/>
                      </a:lnTo>
                      <a:lnTo>
                        <a:pt x="345" y="298"/>
                      </a:lnTo>
                      <a:lnTo>
                        <a:pt x="360" y="302"/>
                      </a:lnTo>
                      <a:lnTo>
                        <a:pt x="373" y="304"/>
                      </a:lnTo>
                      <a:lnTo>
                        <a:pt x="387" y="310"/>
                      </a:lnTo>
                      <a:lnTo>
                        <a:pt x="401" y="313"/>
                      </a:lnTo>
                      <a:lnTo>
                        <a:pt x="410" y="320"/>
                      </a:lnTo>
                      <a:lnTo>
                        <a:pt x="421" y="332"/>
                      </a:lnTo>
                      <a:lnTo>
                        <a:pt x="432" y="345"/>
                      </a:lnTo>
                      <a:lnTo>
                        <a:pt x="442" y="360"/>
                      </a:lnTo>
                      <a:lnTo>
                        <a:pt x="453" y="378"/>
                      </a:lnTo>
                      <a:lnTo>
                        <a:pt x="459" y="390"/>
                      </a:lnTo>
                      <a:lnTo>
                        <a:pt x="464" y="408"/>
                      </a:lnTo>
                      <a:lnTo>
                        <a:pt x="469" y="429"/>
                      </a:lnTo>
                      <a:lnTo>
                        <a:pt x="474" y="451"/>
                      </a:lnTo>
                      <a:lnTo>
                        <a:pt x="479" y="468"/>
                      </a:lnTo>
                      <a:lnTo>
                        <a:pt x="469" y="459"/>
                      </a:lnTo>
                      <a:lnTo>
                        <a:pt x="454" y="446"/>
                      </a:lnTo>
                      <a:lnTo>
                        <a:pt x="442" y="437"/>
                      </a:lnTo>
                      <a:lnTo>
                        <a:pt x="429" y="424"/>
                      </a:lnTo>
                      <a:lnTo>
                        <a:pt x="415" y="412"/>
                      </a:lnTo>
                      <a:lnTo>
                        <a:pt x="403" y="403"/>
                      </a:lnTo>
                      <a:lnTo>
                        <a:pt x="389" y="391"/>
                      </a:lnTo>
                      <a:lnTo>
                        <a:pt x="376" y="380"/>
                      </a:lnTo>
                      <a:lnTo>
                        <a:pt x="363" y="368"/>
                      </a:lnTo>
                      <a:lnTo>
                        <a:pt x="350" y="355"/>
                      </a:lnTo>
                      <a:lnTo>
                        <a:pt x="338" y="346"/>
                      </a:lnTo>
                      <a:lnTo>
                        <a:pt x="324" y="334"/>
                      </a:lnTo>
                      <a:lnTo>
                        <a:pt x="311" y="325"/>
                      </a:lnTo>
                      <a:lnTo>
                        <a:pt x="298" y="317"/>
                      </a:lnTo>
                      <a:lnTo>
                        <a:pt x="286" y="308"/>
                      </a:lnTo>
                      <a:lnTo>
                        <a:pt x="277" y="304"/>
                      </a:lnTo>
                      <a:lnTo>
                        <a:pt x="267" y="297"/>
                      </a:lnTo>
                      <a:lnTo>
                        <a:pt x="256" y="290"/>
                      </a:lnTo>
                      <a:lnTo>
                        <a:pt x="246" y="282"/>
                      </a:lnTo>
                      <a:lnTo>
                        <a:pt x="239" y="285"/>
                      </a:lnTo>
                      <a:lnTo>
                        <a:pt x="229" y="289"/>
                      </a:lnTo>
                      <a:lnTo>
                        <a:pt x="221" y="288"/>
                      </a:lnTo>
                      <a:lnTo>
                        <a:pt x="213" y="282"/>
                      </a:lnTo>
                      <a:lnTo>
                        <a:pt x="211" y="304"/>
                      </a:lnTo>
                      <a:lnTo>
                        <a:pt x="209" y="330"/>
                      </a:lnTo>
                      <a:lnTo>
                        <a:pt x="215" y="352"/>
                      </a:lnTo>
                      <a:lnTo>
                        <a:pt x="220" y="376"/>
                      </a:lnTo>
                      <a:lnTo>
                        <a:pt x="229" y="392"/>
                      </a:lnTo>
                      <a:lnTo>
                        <a:pt x="238" y="413"/>
                      </a:lnTo>
                      <a:lnTo>
                        <a:pt x="247" y="437"/>
                      </a:lnTo>
                      <a:lnTo>
                        <a:pt x="256" y="462"/>
                      </a:lnTo>
                      <a:lnTo>
                        <a:pt x="264" y="479"/>
                      </a:lnTo>
                      <a:lnTo>
                        <a:pt x="273" y="496"/>
                      </a:lnTo>
                      <a:lnTo>
                        <a:pt x="280" y="530"/>
                      </a:lnTo>
                      <a:lnTo>
                        <a:pt x="283" y="557"/>
                      </a:lnTo>
                      <a:lnTo>
                        <a:pt x="290" y="591"/>
                      </a:lnTo>
                      <a:lnTo>
                        <a:pt x="296" y="622"/>
                      </a:lnTo>
                      <a:lnTo>
                        <a:pt x="267" y="622"/>
                      </a:lnTo>
                      <a:lnTo>
                        <a:pt x="262" y="622"/>
                      </a:lnTo>
                      <a:lnTo>
                        <a:pt x="245" y="585"/>
                      </a:lnTo>
                      <a:lnTo>
                        <a:pt x="231" y="548"/>
                      </a:lnTo>
                      <a:lnTo>
                        <a:pt x="221" y="518"/>
                      </a:lnTo>
                      <a:lnTo>
                        <a:pt x="214" y="487"/>
                      </a:lnTo>
                      <a:lnTo>
                        <a:pt x="210" y="455"/>
                      </a:lnTo>
                      <a:lnTo>
                        <a:pt x="205" y="422"/>
                      </a:lnTo>
                      <a:lnTo>
                        <a:pt x="194" y="373"/>
                      </a:lnTo>
                      <a:lnTo>
                        <a:pt x="186" y="358"/>
                      </a:lnTo>
                      <a:lnTo>
                        <a:pt x="181" y="328"/>
                      </a:lnTo>
                      <a:lnTo>
                        <a:pt x="174" y="316"/>
                      </a:lnTo>
                      <a:lnTo>
                        <a:pt x="167" y="320"/>
                      </a:lnTo>
                      <a:lnTo>
                        <a:pt x="162" y="323"/>
                      </a:lnTo>
                      <a:lnTo>
                        <a:pt x="159" y="342"/>
                      </a:lnTo>
                      <a:lnTo>
                        <a:pt x="160" y="333"/>
                      </a:lnTo>
                      <a:lnTo>
                        <a:pt x="159" y="343"/>
                      </a:lnTo>
                      <a:lnTo>
                        <a:pt x="158" y="351"/>
                      </a:lnTo>
                      <a:lnTo>
                        <a:pt x="155" y="354"/>
                      </a:lnTo>
                      <a:lnTo>
                        <a:pt x="159" y="351"/>
                      </a:lnTo>
                      <a:lnTo>
                        <a:pt x="157" y="347"/>
                      </a:lnTo>
                      <a:lnTo>
                        <a:pt x="159" y="337"/>
                      </a:lnTo>
                      <a:lnTo>
                        <a:pt x="160" y="333"/>
                      </a:lnTo>
                      <a:lnTo>
                        <a:pt x="160" y="334"/>
                      </a:lnTo>
                      <a:lnTo>
                        <a:pt x="160" y="343"/>
                      </a:lnTo>
                      <a:lnTo>
                        <a:pt x="162" y="351"/>
                      </a:lnTo>
                      <a:lnTo>
                        <a:pt x="158" y="354"/>
                      </a:lnTo>
                      <a:lnTo>
                        <a:pt x="150" y="368"/>
                      </a:lnTo>
                      <a:lnTo>
                        <a:pt x="140" y="389"/>
                      </a:lnTo>
                      <a:lnTo>
                        <a:pt x="132" y="405"/>
                      </a:lnTo>
                      <a:lnTo>
                        <a:pt x="124" y="422"/>
                      </a:lnTo>
                      <a:lnTo>
                        <a:pt x="117" y="442"/>
                      </a:lnTo>
                      <a:lnTo>
                        <a:pt x="109" y="459"/>
                      </a:lnTo>
                      <a:lnTo>
                        <a:pt x="101" y="479"/>
                      </a:lnTo>
                      <a:lnTo>
                        <a:pt x="93" y="500"/>
                      </a:lnTo>
                      <a:lnTo>
                        <a:pt x="86" y="522"/>
                      </a:lnTo>
                      <a:lnTo>
                        <a:pt x="78" y="547"/>
                      </a:lnTo>
                      <a:lnTo>
                        <a:pt x="70" y="575"/>
                      </a:lnTo>
                      <a:lnTo>
                        <a:pt x="62" y="604"/>
                      </a:lnTo>
                      <a:lnTo>
                        <a:pt x="53" y="636"/>
                      </a:lnTo>
                      <a:lnTo>
                        <a:pt x="56" y="598"/>
                      </a:lnTo>
                      <a:lnTo>
                        <a:pt x="59" y="573"/>
                      </a:lnTo>
                      <a:lnTo>
                        <a:pt x="61" y="543"/>
                      </a:lnTo>
                      <a:lnTo>
                        <a:pt x="63" y="526"/>
                      </a:lnTo>
                      <a:lnTo>
                        <a:pt x="67" y="513"/>
                      </a:lnTo>
                      <a:lnTo>
                        <a:pt x="72" y="488"/>
                      </a:lnTo>
                      <a:lnTo>
                        <a:pt x="78" y="464"/>
                      </a:lnTo>
                      <a:lnTo>
                        <a:pt x="83" y="444"/>
                      </a:lnTo>
                      <a:lnTo>
                        <a:pt x="92" y="422"/>
                      </a:lnTo>
                      <a:lnTo>
                        <a:pt x="101" y="400"/>
                      </a:lnTo>
                      <a:lnTo>
                        <a:pt x="112" y="376"/>
                      </a:lnTo>
                      <a:lnTo>
                        <a:pt x="121" y="351"/>
                      </a:lnTo>
                      <a:lnTo>
                        <a:pt x="128" y="337"/>
                      </a:lnTo>
                      <a:lnTo>
                        <a:pt x="136" y="324"/>
                      </a:lnTo>
                      <a:lnTo>
                        <a:pt x="147" y="308"/>
                      </a:lnTo>
                      <a:lnTo>
                        <a:pt x="157" y="293"/>
                      </a:lnTo>
                      <a:lnTo>
                        <a:pt x="166" y="276"/>
                      </a:lnTo>
                      <a:lnTo>
                        <a:pt x="176" y="255"/>
                      </a:lnTo>
                      <a:lnTo>
                        <a:pt x="172" y="249"/>
                      </a:lnTo>
                      <a:lnTo>
                        <a:pt x="164" y="238"/>
                      </a:lnTo>
                      <a:lnTo>
                        <a:pt x="157" y="231"/>
                      </a:lnTo>
                      <a:lnTo>
                        <a:pt x="150" y="236"/>
                      </a:lnTo>
                      <a:lnTo>
                        <a:pt x="139" y="249"/>
                      </a:lnTo>
                      <a:lnTo>
                        <a:pt x="129" y="262"/>
                      </a:lnTo>
                      <a:lnTo>
                        <a:pt x="119" y="276"/>
                      </a:lnTo>
                      <a:lnTo>
                        <a:pt x="110" y="293"/>
                      </a:lnTo>
                      <a:lnTo>
                        <a:pt x="98" y="316"/>
                      </a:lnTo>
                      <a:lnTo>
                        <a:pt x="86" y="338"/>
                      </a:lnTo>
                      <a:lnTo>
                        <a:pt x="77" y="355"/>
                      </a:lnTo>
                      <a:lnTo>
                        <a:pt x="68" y="370"/>
                      </a:lnTo>
                      <a:lnTo>
                        <a:pt x="58" y="389"/>
                      </a:lnTo>
                      <a:lnTo>
                        <a:pt x="48" y="411"/>
                      </a:lnTo>
                      <a:lnTo>
                        <a:pt x="40" y="433"/>
                      </a:lnTo>
                      <a:lnTo>
                        <a:pt x="30" y="456"/>
                      </a:lnTo>
                      <a:lnTo>
                        <a:pt x="21" y="479"/>
                      </a:lnTo>
                      <a:lnTo>
                        <a:pt x="12" y="504"/>
                      </a:lnTo>
                      <a:lnTo>
                        <a:pt x="0" y="532"/>
                      </a:lnTo>
                      <a:lnTo>
                        <a:pt x="6" y="496"/>
                      </a:lnTo>
                      <a:lnTo>
                        <a:pt x="9" y="468"/>
                      </a:lnTo>
                      <a:lnTo>
                        <a:pt x="12" y="443"/>
                      </a:lnTo>
                      <a:lnTo>
                        <a:pt x="14" y="435"/>
                      </a:lnTo>
                      <a:lnTo>
                        <a:pt x="20" y="424"/>
                      </a:lnTo>
                      <a:lnTo>
                        <a:pt x="28" y="408"/>
                      </a:lnTo>
                      <a:lnTo>
                        <a:pt x="38" y="391"/>
                      </a:lnTo>
                      <a:lnTo>
                        <a:pt x="49" y="373"/>
                      </a:lnTo>
                      <a:lnTo>
                        <a:pt x="59" y="355"/>
                      </a:lnTo>
                      <a:lnTo>
                        <a:pt x="72" y="334"/>
                      </a:lnTo>
                      <a:lnTo>
                        <a:pt x="81" y="320"/>
                      </a:lnTo>
                      <a:lnTo>
                        <a:pt x="92" y="303"/>
                      </a:lnTo>
                      <a:lnTo>
                        <a:pt x="106" y="284"/>
                      </a:lnTo>
                      <a:lnTo>
                        <a:pt x="119" y="267"/>
                      </a:lnTo>
                      <a:lnTo>
                        <a:pt x="130" y="253"/>
                      </a:lnTo>
                      <a:lnTo>
                        <a:pt x="150" y="233"/>
                      </a:lnTo>
                      <a:lnTo>
                        <a:pt x="161" y="224"/>
                      </a:lnTo>
                      <a:lnTo>
                        <a:pt x="167" y="220"/>
                      </a:lnTo>
                      <a:lnTo>
                        <a:pt x="157" y="209"/>
                      </a:lnTo>
                      <a:lnTo>
                        <a:pt x="145" y="193"/>
                      </a:lnTo>
                      <a:lnTo>
                        <a:pt x="134" y="177"/>
                      </a:lnTo>
                      <a:lnTo>
                        <a:pt x="123" y="165"/>
                      </a:lnTo>
                      <a:lnTo>
                        <a:pt x="112" y="153"/>
                      </a:lnTo>
                      <a:lnTo>
                        <a:pt x="102" y="139"/>
                      </a:lnTo>
                      <a:lnTo>
                        <a:pt x="93" y="127"/>
                      </a:lnTo>
                      <a:lnTo>
                        <a:pt x="81" y="106"/>
                      </a:lnTo>
                      <a:lnTo>
                        <a:pt x="69" y="87"/>
                      </a:lnTo>
                      <a:lnTo>
                        <a:pt x="56" y="69"/>
                      </a:lnTo>
                      <a:lnTo>
                        <a:pt x="42" y="48"/>
                      </a:lnTo>
                      <a:lnTo>
                        <a:pt x="31" y="34"/>
                      </a:lnTo>
                      <a:lnTo>
                        <a:pt x="25" y="22"/>
                      </a:lnTo>
                      <a:lnTo>
                        <a:pt x="17" y="8"/>
                      </a:lnTo>
                      <a:lnTo>
                        <a:pt x="31" y="9"/>
                      </a:lnTo>
                      <a:lnTo>
                        <a:pt x="58" y="9"/>
                      </a:lnTo>
                      <a:lnTo>
                        <a:pt x="67" y="19"/>
                      </a:lnTo>
                      <a:lnTo>
                        <a:pt x="81" y="40"/>
                      </a:lnTo>
                      <a:lnTo>
                        <a:pt x="92" y="56"/>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9235" name="Group 22">
                  <a:extLst>
                    <a:ext uri="{FF2B5EF4-FFF2-40B4-BE49-F238E27FC236}">
                      <a16:creationId xmlns:a16="http://schemas.microsoft.com/office/drawing/2014/main" id="{9886B227-B791-469C-9C7A-58F3D5231F89}"/>
                    </a:ext>
                  </a:extLst>
                </p:cNvPr>
                <p:cNvGrpSpPr>
                  <a:grpSpLocks/>
                </p:cNvGrpSpPr>
                <p:nvPr userDrawn="1"/>
              </p:nvGrpSpPr>
              <p:grpSpPr bwMode="auto">
                <a:xfrm>
                  <a:off x="4653" y="3240"/>
                  <a:ext cx="991" cy="621"/>
                  <a:chOff x="4653" y="3240"/>
                  <a:chExt cx="991" cy="621"/>
                </a:xfrm>
              </p:grpSpPr>
              <p:sp>
                <p:nvSpPr>
                  <p:cNvPr id="9236" name="Form 1041">
                    <a:extLst>
                      <a:ext uri="{FF2B5EF4-FFF2-40B4-BE49-F238E27FC236}">
                        <a16:creationId xmlns:a16="http://schemas.microsoft.com/office/drawing/2014/main" id="{4E55B903-41C9-424D-8AE6-E3F4326B654E}"/>
                      </a:ext>
                    </a:extLst>
                  </p:cNvPr>
                  <p:cNvSpPr>
                    <a:spLocks/>
                  </p:cNvSpPr>
                  <p:nvPr/>
                </p:nvSpPr>
                <p:spPr bwMode="ltGray">
                  <a:xfrm>
                    <a:off x="4747" y="3240"/>
                    <a:ext cx="897" cy="579"/>
                  </a:xfrm>
                  <a:custGeom>
                    <a:avLst/>
                    <a:gdLst>
                      <a:gd name="T0" fmla="*/ 341 w 897"/>
                      <a:gd name="T1" fmla="*/ 73 h 579"/>
                      <a:gd name="T2" fmla="*/ 414 w 897"/>
                      <a:gd name="T3" fmla="*/ 24 h 579"/>
                      <a:gd name="T4" fmla="*/ 500 w 897"/>
                      <a:gd name="T5" fmla="*/ 5 h 579"/>
                      <a:gd name="T6" fmla="*/ 597 w 897"/>
                      <a:gd name="T7" fmla="*/ 5 h 579"/>
                      <a:gd name="T8" fmla="*/ 621 w 897"/>
                      <a:gd name="T9" fmla="*/ 12 h 579"/>
                      <a:gd name="T10" fmla="*/ 557 w 897"/>
                      <a:gd name="T11" fmla="*/ 25 h 579"/>
                      <a:gd name="T12" fmla="*/ 483 w 897"/>
                      <a:gd name="T13" fmla="*/ 45 h 579"/>
                      <a:gd name="T14" fmla="*/ 398 w 897"/>
                      <a:gd name="T15" fmla="*/ 94 h 579"/>
                      <a:gd name="T16" fmla="*/ 392 w 897"/>
                      <a:gd name="T17" fmla="*/ 159 h 579"/>
                      <a:gd name="T18" fmla="*/ 515 w 897"/>
                      <a:gd name="T19" fmla="*/ 119 h 579"/>
                      <a:gd name="T20" fmla="*/ 617 w 897"/>
                      <a:gd name="T21" fmla="*/ 115 h 579"/>
                      <a:gd name="T22" fmla="*/ 723 w 897"/>
                      <a:gd name="T23" fmla="*/ 123 h 579"/>
                      <a:gd name="T24" fmla="*/ 851 w 897"/>
                      <a:gd name="T25" fmla="*/ 135 h 579"/>
                      <a:gd name="T26" fmla="*/ 852 w 897"/>
                      <a:gd name="T27" fmla="*/ 136 h 579"/>
                      <a:gd name="T28" fmla="*/ 730 w 897"/>
                      <a:gd name="T29" fmla="*/ 141 h 579"/>
                      <a:gd name="T30" fmla="*/ 617 w 897"/>
                      <a:gd name="T31" fmla="*/ 143 h 579"/>
                      <a:gd name="T32" fmla="*/ 519 w 897"/>
                      <a:gd name="T33" fmla="*/ 153 h 579"/>
                      <a:gd name="T34" fmla="*/ 410 w 897"/>
                      <a:gd name="T35" fmla="*/ 176 h 579"/>
                      <a:gd name="T36" fmla="*/ 454 w 897"/>
                      <a:gd name="T37" fmla="*/ 210 h 579"/>
                      <a:gd name="T38" fmla="*/ 486 w 897"/>
                      <a:gd name="T39" fmla="*/ 242 h 579"/>
                      <a:gd name="T40" fmla="*/ 376 w 897"/>
                      <a:gd name="T41" fmla="*/ 212 h 579"/>
                      <a:gd name="T42" fmla="*/ 354 w 897"/>
                      <a:gd name="T43" fmla="*/ 231 h 579"/>
                      <a:gd name="T44" fmla="*/ 473 w 897"/>
                      <a:gd name="T45" fmla="*/ 247 h 579"/>
                      <a:gd name="T46" fmla="*/ 576 w 897"/>
                      <a:gd name="T47" fmla="*/ 268 h 579"/>
                      <a:gd name="T48" fmla="*/ 656 w 897"/>
                      <a:gd name="T49" fmla="*/ 322 h 579"/>
                      <a:gd name="T50" fmla="*/ 717 w 897"/>
                      <a:gd name="T51" fmla="*/ 398 h 579"/>
                      <a:gd name="T52" fmla="*/ 704 w 897"/>
                      <a:gd name="T53" fmla="*/ 411 h 579"/>
                      <a:gd name="T54" fmla="*/ 621 w 897"/>
                      <a:gd name="T55" fmla="*/ 363 h 579"/>
                      <a:gd name="T56" fmla="*/ 531 w 897"/>
                      <a:gd name="T57" fmla="*/ 311 h 579"/>
                      <a:gd name="T58" fmla="*/ 432 w 897"/>
                      <a:gd name="T59" fmla="*/ 275 h 579"/>
                      <a:gd name="T60" fmla="*/ 370 w 897"/>
                      <a:gd name="T61" fmla="*/ 264 h 579"/>
                      <a:gd name="T62" fmla="*/ 421 w 897"/>
                      <a:gd name="T63" fmla="*/ 322 h 579"/>
                      <a:gd name="T64" fmla="*/ 487 w 897"/>
                      <a:gd name="T65" fmla="*/ 398 h 579"/>
                      <a:gd name="T66" fmla="*/ 523 w 897"/>
                      <a:gd name="T67" fmla="*/ 467 h 579"/>
                      <a:gd name="T68" fmla="*/ 521 w 897"/>
                      <a:gd name="T69" fmla="*/ 532 h 579"/>
                      <a:gd name="T70" fmla="*/ 475 w 897"/>
                      <a:gd name="T71" fmla="*/ 461 h 579"/>
                      <a:gd name="T72" fmla="*/ 426 w 897"/>
                      <a:gd name="T73" fmla="*/ 383 h 579"/>
                      <a:gd name="T74" fmla="*/ 371 w 897"/>
                      <a:gd name="T75" fmla="*/ 315 h 579"/>
                      <a:gd name="T76" fmla="*/ 321 w 897"/>
                      <a:gd name="T77" fmla="*/ 253 h 579"/>
                      <a:gd name="T78" fmla="*/ 235 w 897"/>
                      <a:gd name="T79" fmla="*/ 289 h 579"/>
                      <a:gd name="T80" fmla="*/ 165 w 897"/>
                      <a:gd name="T81" fmla="*/ 375 h 579"/>
                      <a:gd name="T82" fmla="*/ 105 w 897"/>
                      <a:gd name="T83" fmla="*/ 463 h 579"/>
                      <a:gd name="T84" fmla="*/ 39 w 897"/>
                      <a:gd name="T85" fmla="*/ 545 h 579"/>
                      <a:gd name="T86" fmla="*/ 18 w 897"/>
                      <a:gd name="T87" fmla="*/ 536 h 579"/>
                      <a:gd name="T88" fmla="*/ 98 w 897"/>
                      <a:gd name="T89" fmla="*/ 433 h 579"/>
                      <a:gd name="T90" fmla="*/ 168 w 897"/>
                      <a:gd name="T91" fmla="*/ 353 h 579"/>
                      <a:gd name="T92" fmla="*/ 229 w 897"/>
                      <a:gd name="T93" fmla="*/ 275 h 579"/>
                      <a:gd name="T94" fmla="*/ 284 w 897"/>
                      <a:gd name="T95" fmla="*/ 214 h 579"/>
                      <a:gd name="T96" fmla="*/ 204 w 897"/>
                      <a:gd name="T97" fmla="*/ 142 h 579"/>
                      <a:gd name="T98" fmla="*/ 90 w 897"/>
                      <a:gd name="T99" fmla="*/ 102 h 579"/>
                      <a:gd name="T100" fmla="*/ 42 w 897"/>
                      <a:gd name="T101" fmla="*/ 81 h 579"/>
                      <a:gd name="T102" fmla="*/ 129 w 897"/>
                      <a:gd name="T103" fmla="*/ 104 h 579"/>
                      <a:gd name="T104" fmla="*/ 250 w 897"/>
                      <a:gd name="T105" fmla="*/ 154 h 5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7"/>
                      <a:gd name="T160" fmla="*/ 0 h 579"/>
                      <a:gd name="T161" fmla="*/ 0 w 897"/>
                      <a:gd name="T162" fmla="*/ 0 h 5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7" h="579">
                        <a:moveTo>
                          <a:pt x="283" y="148"/>
                        </a:moveTo>
                        <a:lnTo>
                          <a:pt x="290" y="133"/>
                        </a:lnTo>
                        <a:lnTo>
                          <a:pt x="300" y="117"/>
                        </a:lnTo>
                        <a:lnTo>
                          <a:pt x="313" y="102"/>
                        </a:lnTo>
                        <a:lnTo>
                          <a:pt x="327" y="87"/>
                        </a:lnTo>
                        <a:lnTo>
                          <a:pt x="341" y="73"/>
                        </a:lnTo>
                        <a:lnTo>
                          <a:pt x="352" y="62"/>
                        </a:lnTo>
                        <a:lnTo>
                          <a:pt x="364" y="53"/>
                        </a:lnTo>
                        <a:lnTo>
                          <a:pt x="377" y="45"/>
                        </a:lnTo>
                        <a:lnTo>
                          <a:pt x="389" y="37"/>
                        </a:lnTo>
                        <a:lnTo>
                          <a:pt x="400" y="31"/>
                        </a:lnTo>
                        <a:lnTo>
                          <a:pt x="414" y="24"/>
                        </a:lnTo>
                        <a:lnTo>
                          <a:pt x="426" y="19"/>
                        </a:lnTo>
                        <a:lnTo>
                          <a:pt x="438" y="15"/>
                        </a:lnTo>
                        <a:lnTo>
                          <a:pt x="454" y="12"/>
                        </a:lnTo>
                        <a:lnTo>
                          <a:pt x="471" y="9"/>
                        </a:lnTo>
                        <a:lnTo>
                          <a:pt x="485" y="7"/>
                        </a:lnTo>
                        <a:lnTo>
                          <a:pt x="500" y="5"/>
                        </a:lnTo>
                        <a:lnTo>
                          <a:pt x="516" y="4"/>
                        </a:lnTo>
                        <a:lnTo>
                          <a:pt x="532" y="3"/>
                        </a:lnTo>
                        <a:lnTo>
                          <a:pt x="553" y="2"/>
                        </a:lnTo>
                        <a:lnTo>
                          <a:pt x="568" y="3"/>
                        </a:lnTo>
                        <a:lnTo>
                          <a:pt x="583" y="4"/>
                        </a:lnTo>
                        <a:lnTo>
                          <a:pt x="597" y="5"/>
                        </a:lnTo>
                        <a:lnTo>
                          <a:pt x="610" y="3"/>
                        </a:lnTo>
                        <a:lnTo>
                          <a:pt x="627" y="2"/>
                        </a:lnTo>
                        <a:lnTo>
                          <a:pt x="642" y="0"/>
                        </a:lnTo>
                        <a:lnTo>
                          <a:pt x="635" y="4"/>
                        </a:lnTo>
                        <a:lnTo>
                          <a:pt x="627" y="7"/>
                        </a:lnTo>
                        <a:lnTo>
                          <a:pt x="621" y="12"/>
                        </a:lnTo>
                        <a:lnTo>
                          <a:pt x="615" y="18"/>
                        </a:lnTo>
                        <a:lnTo>
                          <a:pt x="602" y="18"/>
                        </a:lnTo>
                        <a:lnTo>
                          <a:pt x="589" y="19"/>
                        </a:lnTo>
                        <a:lnTo>
                          <a:pt x="579" y="21"/>
                        </a:lnTo>
                        <a:lnTo>
                          <a:pt x="568" y="23"/>
                        </a:lnTo>
                        <a:lnTo>
                          <a:pt x="557" y="25"/>
                        </a:lnTo>
                        <a:lnTo>
                          <a:pt x="545" y="28"/>
                        </a:lnTo>
                        <a:lnTo>
                          <a:pt x="532" y="31"/>
                        </a:lnTo>
                        <a:lnTo>
                          <a:pt x="519" y="34"/>
                        </a:lnTo>
                        <a:lnTo>
                          <a:pt x="506" y="37"/>
                        </a:lnTo>
                        <a:lnTo>
                          <a:pt x="494" y="40"/>
                        </a:lnTo>
                        <a:lnTo>
                          <a:pt x="483" y="45"/>
                        </a:lnTo>
                        <a:lnTo>
                          <a:pt x="468" y="50"/>
                        </a:lnTo>
                        <a:lnTo>
                          <a:pt x="454" y="56"/>
                        </a:lnTo>
                        <a:lnTo>
                          <a:pt x="440" y="63"/>
                        </a:lnTo>
                        <a:lnTo>
                          <a:pt x="426" y="70"/>
                        </a:lnTo>
                        <a:lnTo>
                          <a:pt x="411" y="81"/>
                        </a:lnTo>
                        <a:lnTo>
                          <a:pt x="398" y="94"/>
                        </a:lnTo>
                        <a:lnTo>
                          <a:pt x="385" y="110"/>
                        </a:lnTo>
                        <a:lnTo>
                          <a:pt x="371" y="130"/>
                        </a:lnTo>
                        <a:lnTo>
                          <a:pt x="358" y="154"/>
                        </a:lnTo>
                        <a:lnTo>
                          <a:pt x="341" y="181"/>
                        </a:lnTo>
                        <a:lnTo>
                          <a:pt x="368" y="170"/>
                        </a:lnTo>
                        <a:lnTo>
                          <a:pt x="392" y="159"/>
                        </a:lnTo>
                        <a:lnTo>
                          <a:pt x="423" y="147"/>
                        </a:lnTo>
                        <a:lnTo>
                          <a:pt x="454" y="134"/>
                        </a:lnTo>
                        <a:lnTo>
                          <a:pt x="468" y="130"/>
                        </a:lnTo>
                        <a:lnTo>
                          <a:pt x="482" y="126"/>
                        </a:lnTo>
                        <a:lnTo>
                          <a:pt x="498" y="123"/>
                        </a:lnTo>
                        <a:lnTo>
                          <a:pt x="515" y="119"/>
                        </a:lnTo>
                        <a:lnTo>
                          <a:pt x="533" y="116"/>
                        </a:lnTo>
                        <a:lnTo>
                          <a:pt x="549" y="115"/>
                        </a:lnTo>
                        <a:lnTo>
                          <a:pt x="563" y="114"/>
                        </a:lnTo>
                        <a:lnTo>
                          <a:pt x="583" y="113"/>
                        </a:lnTo>
                        <a:lnTo>
                          <a:pt x="602" y="114"/>
                        </a:lnTo>
                        <a:lnTo>
                          <a:pt x="617" y="115"/>
                        </a:lnTo>
                        <a:lnTo>
                          <a:pt x="636" y="116"/>
                        </a:lnTo>
                        <a:lnTo>
                          <a:pt x="653" y="117"/>
                        </a:lnTo>
                        <a:lnTo>
                          <a:pt x="670" y="118"/>
                        </a:lnTo>
                        <a:lnTo>
                          <a:pt x="688" y="120"/>
                        </a:lnTo>
                        <a:lnTo>
                          <a:pt x="705" y="121"/>
                        </a:lnTo>
                        <a:lnTo>
                          <a:pt x="723" y="123"/>
                        </a:lnTo>
                        <a:lnTo>
                          <a:pt x="742" y="124"/>
                        </a:lnTo>
                        <a:lnTo>
                          <a:pt x="759" y="126"/>
                        </a:lnTo>
                        <a:lnTo>
                          <a:pt x="780" y="128"/>
                        </a:lnTo>
                        <a:lnTo>
                          <a:pt x="800" y="129"/>
                        </a:lnTo>
                        <a:lnTo>
                          <a:pt x="820" y="132"/>
                        </a:lnTo>
                        <a:lnTo>
                          <a:pt x="851" y="135"/>
                        </a:lnTo>
                        <a:lnTo>
                          <a:pt x="861" y="135"/>
                        </a:lnTo>
                        <a:lnTo>
                          <a:pt x="869" y="135"/>
                        </a:lnTo>
                        <a:lnTo>
                          <a:pt x="879" y="138"/>
                        </a:lnTo>
                        <a:lnTo>
                          <a:pt x="896" y="143"/>
                        </a:lnTo>
                        <a:lnTo>
                          <a:pt x="866" y="138"/>
                        </a:lnTo>
                        <a:lnTo>
                          <a:pt x="852" y="136"/>
                        </a:lnTo>
                        <a:lnTo>
                          <a:pt x="840" y="136"/>
                        </a:lnTo>
                        <a:lnTo>
                          <a:pt x="812" y="138"/>
                        </a:lnTo>
                        <a:lnTo>
                          <a:pt x="793" y="139"/>
                        </a:lnTo>
                        <a:lnTo>
                          <a:pt x="770" y="140"/>
                        </a:lnTo>
                        <a:lnTo>
                          <a:pt x="750" y="140"/>
                        </a:lnTo>
                        <a:lnTo>
                          <a:pt x="730" y="141"/>
                        </a:lnTo>
                        <a:lnTo>
                          <a:pt x="712" y="142"/>
                        </a:lnTo>
                        <a:lnTo>
                          <a:pt x="695" y="140"/>
                        </a:lnTo>
                        <a:lnTo>
                          <a:pt x="674" y="139"/>
                        </a:lnTo>
                        <a:lnTo>
                          <a:pt x="653" y="140"/>
                        </a:lnTo>
                        <a:lnTo>
                          <a:pt x="634" y="142"/>
                        </a:lnTo>
                        <a:lnTo>
                          <a:pt x="617" y="143"/>
                        </a:lnTo>
                        <a:lnTo>
                          <a:pt x="598" y="144"/>
                        </a:lnTo>
                        <a:lnTo>
                          <a:pt x="583" y="144"/>
                        </a:lnTo>
                        <a:lnTo>
                          <a:pt x="565" y="145"/>
                        </a:lnTo>
                        <a:lnTo>
                          <a:pt x="549" y="148"/>
                        </a:lnTo>
                        <a:lnTo>
                          <a:pt x="534" y="150"/>
                        </a:lnTo>
                        <a:lnTo>
                          <a:pt x="519" y="153"/>
                        </a:lnTo>
                        <a:lnTo>
                          <a:pt x="503" y="156"/>
                        </a:lnTo>
                        <a:lnTo>
                          <a:pt x="487" y="160"/>
                        </a:lnTo>
                        <a:lnTo>
                          <a:pt x="469" y="164"/>
                        </a:lnTo>
                        <a:lnTo>
                          <a:pt x="454" y="167"/>
                        </a:lnTo>
                        <a:lnTo>
                          <a:pt x="426" y="173"/>
                        </a:lnTo>
                        <a:lnTo>
                          <a:pt x="410" y="176"/>
                        </a:lnTo>
                        <a:lnTo>
                          <a:pt x="385" y="185"/>
                        </a:lnTo>
                        <a:lnTo>
                          <a:pt x="352" y="195"/>
                        </a:lnTo>
                        <a:lnTo>
                          <a:pt x="387" y="198"/>
                        </a:lnTo>
                        <a:lnTo>
                          <a:pt x="427" y="200"/>
                        </a:lnTo>
                        <a:lnTo>
                          <a:pt x="435" y="202"/>
                        </a:lnTo>
                        <a:lnTo>
                          <a:pt x="454" y="210"/>
                        </a:lnTo>
                        <a:lnTo>
                          <a:pt x="466" y="215"/>
                        </a:lnTo>
                        <a:lnTo>
                          <a:pt x="478" y="220"/>
                        </a:lnTo>
                        <a:lnTo>
                          <a:pt x="481" y="223"/>
                        </a:lnTo>
                        <a:lnTo>
                          <a:pt x="487" y="232"/>
                        </a:lnTo>
                        <a:lnTo>
                          <a:pt x="500" y="249"/>
                        </a:lnTo>
                        <a:lnTo>
                          <a:pt x="486" y="242"/>
                        </a:lnTo>
                        <a:lnTo>
                          <a:pt x="469" y="233"/>
                        </a:lnTo>
                        <a:lnTo>
                          <a:pt x="454" y="230"/>
                        </a:lnTo>
                        <a:lnTo>
                          <a:pt x="427" y="224"/>
                        </a:lnTo>
                        <a:lnTo>
                          <a:pt x="407" y="220"/>
                        </a:lnTo>
                        <a:lnTo>
                          <a:pt x="387" y="215"/>
                        </a:lnTo>
                        <a:lnTo>
                          <a:pt x="376" y="212"/>
                        </a:lnTo>
                        <a:lnTo>
                          <a:pt x="353" y="215"/>
                        </a:lnTo>
                        <a:lnTo>
                          <a:pt x="338" y="217"/>
                        </a:lnTo>
                        <a:lnTo>
                          <a:pt x="318" y="220"/>
                        </a:lnTo>
                        <a:lnTo>
                          <a:pt x="328" y="223"/>
                        </a:lnTo>
                        <a:lnTo>
                          <a:pt x="339" y="226"/>
                        </a:lnTo>
                        <a:lnTo>
                          <a:pt x="354" y="231"/>
                        </a:lnTo>
                        <a:lnTo>
                          <a:pt x="371" y="230"/>
                        </a:lnTo>
                        <a:lnTo>
                          <a:pt x="399" y="231"/>
                        </a:lnTo>
                        <a:lnTo>
                          <a:pt x="416" y="234"/>
                        </a:lnTo>
                        <a:lnTo>
                          <a:pt x="438" y="238"/>
                        </a:lnTo>
                        <a:lnTo>
                          <a:pt x="454" y="243"/>
                        </a:lnTo>
                        <a:lnTo>
                          <a:pt x="473" y="247"/>
                        </a:lnTo>
                        <a:lnTo>
                          <a:pt x="495" y="252"/>
                        </a:lnTo>
                        <a:lnTo>
                          <a:pt x="514" y="256"/>
                        </a:lnTo>
                        <a:lnTo>
                          <a:pt x="531" y="258"/>
                        </a:lnTo>
                        <a:lnTo>
                          <a:pt x="545" y="261"/>
                        </a:lnTo>
                        <a:lnTo>
                          <a:pt x="559" y="264"/>
                        </a:lnTo>
                        <a:lnTo>
                          <a:pt x="576" y="268"/>
                        </a:lnTo>
                        <a:lnTo>
                          <a:pt x="594" y="274"/>
                        </a:lnTo>
                        <a:lnTo>
                          <a:pt x="611" y="281"/>
                        </a:lnTo>
                        <a:lnTo>
                          <a:pt x="619" y="286"/>
                        </a:lnTo>
                        <a:lnTo>
                          <a:pt x="631" y="298"/>
                        </a:lnTo>
                        <a:lnTo>
                          <a:pt x="646" y="311"/>
                        </a:lnTo>
                        <a:lnTo>
                          <a:pt x="656" y="322"/>
                        </a:lnTo>
                        <a:lnTo>
                          <a:pt x="666" y="335"/>
                        </a:lnTo>
                        <a:lnTo>
                          <a:pt x="676" y="347"/>
                        </a:lnTo>
                        <a:lnTo>
                          <a:pt x="686" y="360"/>
                        </a:lnTo>
                        <a:lnTo>
                          <a:pt x="695" y="371"/>
                        </a:lnTo>
                        <a:lnTo>
                          <a:pt x="705" y="384"/>
                        </a:lnTo>
                        <a:lnTo>
                          <a:pt x="717" y="398"/>
                        </a:lnTo>
                        <a:lnTo>
                          <a:pt x="727" y="413"/>
                        </a:lnTo>
                        <a:lnTo>
                          <a:pt x="738" y="424"/>
                        </a:lnTo>
                        <a:lnTo>
                          <a:pt x="752" y="438"/>
                        </a:lnTo>
                        <a:lnTo>
                          <a:pt x="734" y="427"/>
                        </a:lnTo>
                        <a:lnTo>
                          <a:pt x="721" y="420"/>
                        </a:lnTo>
                        <a:lnTo>
                          <a:pt x="704" y="411"/>
                        </a:lnTo>
                        <a:lnTo>
                          <a:pt x="688" y="401"/>
                        </a:lnTo>
                        <a:lnTo>
                          <a:pt x="674" y="392"/>
                        </a:lnTo>
                        <a:lnTo>
                          <a:pt x="661" y="384"/>
                        </a:lnTo>
                        <a:lnTo>
                          <a:pt x="649" y="378"/>
                        </a:lnTo>
                        <a:lnTo>
                          <a:pt x="636" y="371"/>
                        </a:lnTo>
                        <a:lnTo>
                          <a:pt x="621" y="363"/>
                        </a:lnTo>
                        <a:lnTo>
                          <a:pt x="608" y="356"/>
                        </a:lnTo>
                        <a:lnTo>
                          <a:pt x="596" y="349"/>
                        </a:lnTo>
                        <a:lnTo>
                          <a:pt x="580" y="340"/>
                        </a:lnTo>
                        <a:lnTo>
                          <a:pt x="563" y="331"/>
                        </a:lnTo>
                        <a:lnTo>
                          <a:pt x="547" y="320"/>
                        </a:lnTo>
                        <a:lnTo>
                          <a:pt x="531" y="311"/>
                        </a:lnTo>
                        <a:lnTo>
                          <a:pt x="516" y="304"/>
                        </a:lnTo>
                        <a:lnTo>
                          <a:pt x="502" y="296"/>
                        </a:lnTo>
                        <a:lnTo>
                          <a:pt x="484" y="289"/>
                        </a:lnTo>
                        <a:lnTo>
                          <a:pt x="469" y="284"/>
                        </a:lnTo>
                        <a:lnTo>
                          <a:pt x="454" y="280"/>
                        </a:lnTo>
                        <a:lnTo>
                          <a:pt x="432" y="275"/>
                        </a:lnTo>
                        <a:lnTo>
                          <a:pt x="412" y="270"/>
                        </a:lnTo>
                        <a:lnTo>
                          <a:pt x="397" y="267"/>
                        </a:lnTo>
                        <a:lnTo>
                          <a:pt x="381" y="263"/>
                        </a:lnTo>
                        <a:lnTo>
                          <a:pt x="358" y="254"/>
                        </a:lnTo>
                        <a:lnTo>
                          <a:pt x="334" y="245"/>
                        </a:lnTo>
                        <a:lnTo>
                          <a:pt x="370" y="264"/>
                        </a:lnTo>
                        <a:lnTo>
                          <a:pt x="373" y="268"/>
                        </a:lnTo>
                        <a:lnTo>
                          <a:pt x="381" y="276"/>
                        </a:lnTo>
                        <a:lnTo>
                          <a:pt x="390" y="286"/>
                        </a:lnTo>
                        <a:lnTo>
                          <a:pt x="400" y="298"/>
                        </a:lnTo>
                        <a:lnTo>
                          <a:pt x="411" y="309"/>
                        </a:lnTo>
                        <a:lnTo>
                          <a:pt x="421" y="322"/>
                        </a:lnTo>
                        <a:lnTo>
                          <a:pt x="434" y="335"/>
                        </a:lnTo>
                        <a:lnTo>
                          <a:pt x="444" y="346"/>
                        </a:lnTo>
                        <a:lnTo>
                          <a:pt x="454" y="357"/>
                        </a:lnTo>
                        <a:lnTo>
                          <a:pt x="464" y="369"/>
                        </a:lnTo>
                        <a:lnTo>
                          <a:pt x="477" y="385"/>
                        </a:lnTo>
                        <a:lnTo>
                          <a:pt x="487" y="398"/>
                        </a:lnTo>
                        <a:lnTo>
                          <a:pt x="496" y="408"/>
                        </a:lnTo>
                        <a:lnTo>
                          <a:pt x="503" y="421"/>
                        </a:lnTo>
                        <a:lnTo>
                          <a:pt x="511" y="433"/>
                        </a:lnTo>
                        <a:lnTo>
                          <a:pt x="516" y="445"/>
                        </a:lnTo>
                        <a:lnTo>
                          <a:pt x="520" y="454"/>
                        </a:lnTo>
                        <a:lnTo>
                          <a:pt x="523" y="467"/>
                        </a:lnTo>
                        <a:lnTo>
                          <a:pt x="525" y="484"/>
                        </a:lnTo>
                        <a:lnTo>
                          <a:pt x="527" y="500"/>
                        </a:lnTo>
                        <a:lnTo>
                          <a:pt x="530" y="517"/>
                        </a:lnTo>
                        <a:lnTo>
                          <a:pt x="533" y="532"/>
                        </a:lnTo>
                        <a:lnTo>
                          <a:pt x="535" y="548"/>
                        </a:lnTo>
                        <a:lnTo>
                          <a:pt x="521" y="532"/>
                        </a:lnTo>
                        <a:lnTo>
                          <a:pt x="511" y="521"/>
                        </a:lnTo>
                        <a:lnTo>
                          <a:pt x="500" y="510"/>
                        </a:lnTo>
                        <a:lnTo>
                          <a:pt x="494" y="501"/>
                        </a:lnTo>
                        <a:lnTo>
                          <a:pt x="487" y="489"/>
                        </a:lnTo>
                        <a:lnTo>
                          <a:pt x="482" y="476"/>
                        </a:lnTo>
                        <a:lnTo>
                          <a:pt x="475" y="461"/>
                        </a:lnTo>
                        <a:lnTo>
                          <a:pt x="467" y="447"/>
                        </a:lnTo>
                        <a:lnTo>
                          <a:pt x="459" y="431"/>
                        </a:lnTo>
                        <a:lnTo>
                          <a:pt x="452" y="418"/>
                        </a:lnTo>
                        <a:lnTo>
                          <a:pt x="444" y="405"/>
                        </a:lnTo>
                        <a:lnTo>
                          <a:pt x="434" y="393"/>
                        </a:lnTo>
                        <a:lnTo>
                          <a:pt x="426" y="383"/>
                        </a:lnTo>
                        <a:lnTo>
                          <a:pt x="414" y="371"/>
                        </a:lnTo>
                        <a:lnTo>
                          <a:pt x="400" y="359"/>
                        </a:lnTo>
                        <a:lnTo>
                          <a:pt x="391" y="349"/>
                        </a:lnTo>
                        <a:lnTo>
                          <a:pt x="380" y="339"/>
                        </a:lnTo>
                        <a:lnTo>
                          <a:pt x="378" y="329"/>
                        </a:lnTo>
                        <a:lnTo>
                          <a:pt x="371" y="315"/>
                        </a:lnTo>
                        <a:lnTo>
                          <a:pt x="363" y="304"/>
                        </a:lnTo>
                        <a:lnTo>
                          <a:pt x="357" y="291"/>
                        </a:lnTo>
                        <a:lnTo>
                          <a:pt x="352" y="287"/>
                        </a:lnTo>
                        <a:lnTo>
                          <a:pt x="339" y="275"/>
                        </a:lnTo>
                        <a:lnTo>
                          <a:pt x="330" y="264"/>
                        </a:lnTo>
                        <a:lnTo>
                          <a:pt x="321" y="253"/>
                        </a:lnTo>
                        <a:lnTo>
                          <a:pt x="312" y="243"/>
                        </a:lnTo>
                        <a:lnTo>
                          <a:pt x="296" y="249"/>
                        </a:lnTo>
                        <a:lnTo>
                          <a:pt x="281" y="257"/>
                        </a:lnTo>
                        <a:lnTo>
                          <a:pt x="264" y="269"/>
                        </a:lnTo>
                        <a:lnTo>
                          <a:pt x="247" y="279"/>
                        </a:lnTo>
                        <a:lnTo>
                          <a:pt x="235" y="289"/>
                        </a:lnTo>
                        <a:lnTo>
                          <a:pt x="225" y="300"/>
                        </a:lnTo>
                        <a:lnTo>
                          <a:pt x="213" y="314"/>
                        </a:lnTo>
                        <a:lnTo>
                          <a:pt x="199" y="331"/>
                        </a:lnTo>
                        <a:lnTo>
                          <a:pt x="188" y="344"/>
                        </a:lnTo>
                        <a:lnTo>
                          <a:pt x="175" y="361"/>
                        </a:lnTo>
                        <a:lnTo>
                          <a:pt x="165" y="375"/>
                        </a:lnTo>
                        <a:lnTo>
                          <a:pt x="155" y="388"/>
                        </a:lnTo>
                        <a:lnTo>
                          <a:pt x="145" y="402"/>
                        </a:lnTo>
                        <a:lnTo>
                          <a:pt x="137" y="416"/>
                        </a:lnTo>
                        <a:lnTo>
                          <a:pt x="127" y="431"/>
                        </a:lnTo>
                        <a:lnTo>
                          <a:pt x="118" y="446"/>
                        </a:lnTo>
                        <a:lnTo>
                          <a:pt x="105" y="463"/>
                        </a:lnTo>
                        <a:lnTo>
                          <a:pt x="93" y="480"/>
                        </a:lnTo>
                        <a:lnTo>
                          <a:pt x="80" y="499"/>
                        </a:lnTo>
                        <a:lnTo>
                          <a:pt x="68" y="514"/>
                        </a:lnTo>
                        <a:lnTo>
                          <a:pt x="59" y="524"/>
                        </a:lnTo>
                        <a:lnTo>
                          <a:pt x="49" y="535"/>
                        </a:lnTo>
                        <a:lnTo>
                          <a:pt x="39" y="545"/>
                        </a:lnTo>
                        <a:lnTo>
                          <a:pt x="27" y="555"/>
                        </a:lnTo>
                        <a:lnTo>
                          <a:pt x="15" y="565"/>
                        </a:lnTo>
                        <a:lnTo>
                          <a:pt x="0" y="578"/>
                        </a:lnTo>
                        <a:lnTo>
                          <a:pt x="5" y="562"/>
                        </a:lnTo>
                        <a:lnTo>
                          <a:pt x="10" y="550"/>
                        </a:lnTo>
                        <a:lnTo>
                          <a:pt x="18" y="536"/>
                        </a:lnTo>
                        <a:lnTo>
                          <a:pt x="27" y="524"/>
                        </a:lnTo>
                        <a:lnTo>
                          <a:pt x="41" y="506"/>
                        </a:lnTo>
                        <a:lnTo>
                          <a:pt x="56" y="488"/>
                        </a:lnTo>
                        <a:lnTo>
                          <a:pt x="72" y="467"/>
                        </a:lnTo>
                        <a:lnTo>
                          <a:pt x="85" y="450"/>
                        </a:lnTo>
                        <a:lnTo>
                          <a:pt x="98" y="433"/>
                        </a:lnTo>
                        <a:lnTo>
                          <a:pt x="111" y="418"/>
                        </a:lnTo>
                        <a:lnTo>
                          <a:pt x="120" y="405"/>
                        </a:lnTo>
                        <a:lnTo>
                          <a:pt x="132" y="392"/>
                        </a:lnTo>
                        <a:lnTo>
                          <a:pt x="142" y="381"/>
                        </a:lnTo>
                        <a:lnTo>
                          <a:pt x="155" y="367"/>
                        </a:lnTo>
                        <a:lnTo>
                          <a:pt x="168" y="353"/>
                        </a:lnTo>
                        <a:lnTo>
                          <a:pt x="181" y="339"/>
                        </a:lnTo>
                        <a:lnTo>
                          <a:pt x="194" y="323"/>
                        </a:lnTo>
                        <a:lnTo>
                          <a:pt x="205" y="310"/>
                        </a:lnTo>
                        <a:lnTo>
                          <a:pt x="216" y="297"/>
                        </a:lnTo>
                        <a:lnTo>
                          <a:pt x="224" y="285"/>
                        </a:lnTo>
                        <a:lnTo>
                          <a:pt x="229" y="275"/>
                        </a:lnTo>
                        <a:lnTo>
                          <a:pt x="235" y="266"/>
                        </a:lnTo>
                        <a:lnTo>
                          <a:pt x="241" y="256"/>
                        </a:lnTo>
                        <a:lnTo>
                          <a:pt x="250" y="247"/>
                        </a:lnTo>
                        <a:lnTo>
                          <a:pt x="263" y="234"/>
                        </a:lnTo>
                        <a:lnTo>
                          <a:pt x="274" y="223"/>
                        </a:lnTo>
                        <a:lnTo>
                          <a:pt x="284" y="214"/>
                        </a:lnTo>
                        <a:lnTo>
                          <a:pt x="293" y="204"/>
                        </a:lnTo>
                        <a:lnTo>
                          <a:pt x="290" y="194"/>
                        </a:lnTo>
                        <a:lnTo>
                          <a:pt x="285" y="180"/>
                        </a:lnTo>
                        <a:lnTo>
                          <a:pt x="260" y="173"/>
                        </a:lnTo>
                        <a:lnTo>
                          <a:pt x="232" y="157"/>
                        </a:lnTo>
                        <a:lnTo>
                          <a:pt x="204" y="142"/>
                        </a:lnTo>
                        <a:lnTo>
                          <a:pt x="188" y="133"/>
                        </a:lnTo>
                        <a:lnTo>
                          <a:pt x="175" y="127"/>
                        </a:lnTo>
                        <a:lnTo>
                          <a:pt x="153" y="119"/>
                        </a:lnTo>
                        <a:lnTo>
                          <a:pt x="131" y="113"/>
                        </a:lnTo>
                        <a:lnTo>
                          <a:pt x="107" y="107"/>
                        </a:lnTo>
                        <a:lnTo>
                          <a:pt x="90" y="102"/>
                        </a:lnTo>
                        <a:lnTo>
                          <a:pt x="69" y="96"/>
                        </a:lnTo>
                        <a:lnTo>
                          <a:pt x="50" y="91"/>
                        </a:lnTo>
                        <a:lnTo>
                          <a:pt x="32" y="88"/>
                        </a:lnTo>
                        <a:lnTo>
                          <a:pt x="16" y="84"/>
                        </a:lnTo>
                        <a:lnTo>
                          <a:pt x="31" y="83"/>
                        </a:lnTo>
                        <a:lnTo>
                          <a:pt x="42" y="81"/>
                        </a:lnTo>
                        <a:lnTo>
                          <a:pt x="51" y="80"/>
                        </a:lnTo>
                        <a:lnTo>
                          <a:pt x="61" y="79"/>
                        </a:lnTo>
                        <a:lnTo>
                          <a:pt x="71" y="80"/>
                        </a:lnTo>
                        <a:lnTo>
                          <a:pt x="92" y="88"/>
                        </a:lnTo>
                        <a:lnTo>
                          <a:pt x="110" y="95"/>
                        </a:lnTo>
                        <a:lnTo>
                          <a:pt x="129" y="104"/>
                        </a:lnTo>
                        <a:lnTo>
                          <a:pt x="148" y="113"/>
                        </a:lnTo>
                        <a:lnTo>
                          <a:pt x="171" y="122"/>
                        </a:lnTo>
                        <a:lnTo>
                          <a:pt x="191" y="132"/>
                        </a:lnTo>
                        <a:lnTo>
                          <a:pt x="207" y="138"/>
                        </a:lnTo>
                        <a:lnTo>
                          <a:pt x="235" y="150"/>
                        </a:lnTo>
                        <a:lnTo>
                          <a:pt x="250" y="154"/>
                        </a:lnTo>
                        <a:lnTo>
                          <a:pt x="261" y="152"/>
                        </a:lnTo>
                        <a:lnTo>
                          <a:pt x="272" y="150"/>
                        </a:lnTo>
                        <a:lnTo>
                          <a:pt x="283" y="148"/>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7" name="Form 1042">
                    <a:extLst>
                      <a:ext uri="{FF2B5EF4-FFF2-40B4-BE49-F238E27FC236}">
                        <a16:creationId xmlns:a16="http://schemas.microsoft.com/office/drawing/2014/main" id="{870ED4AE-D773-431E-9563-9AD04321D52A}"/>
                      </a:ext>
                    </a:extLst>
                  </p:cNvPr>
                  <p:cNvSpPr>
                    <a:spLocks/>
                  </p:cNvSpPr>
                  <p:nvPr/>
                </p:nvSpPr>
                <p:spPr bwMode="ltGray">
                  <a:xfrm>
                    <a:off x="5053" y="3536"/>
                    <a:ext cx="80" cy="325"/>
                  </a:xfrm>
                  <a:custGeom>
                    <a:avLst/>
                    <a:gdLst>
                      <a:gd name="T0" fmla="*/ 43 w 80"/>
                      <a:gd name="T1" fmla="*/ 0 h 325"/>
                      <a:gd name="T2" fmla="*/ 52 w 80"/>
                      <a:gd name="T3" fmla="*/ 16 h 325"/>
                      <a:gd name="T4" fmla="*/ 59 w 80"/>
                      <a:gd name="T5" fmla="*/ 26 h 325"/>
                      <a:gd name="T6" fmla="*/ 72 w 80"/>
                      <a:gd name="T7" fmla="*/ 41 h 325"/>
                      <a:gd name="T8" fmla="*/ 75 w 80"/>
                      <a:gd name="T9" fmla="*/ 55 h 325"/>
                      <a:gd name="T10" fmla="*/ 78 w 80"/>
                      <a:gd name="T11" fmla="*/ 74 h 325"/>
                      <a:gd name="T12" fmla="*/ 78 w 80"/>
                      <a:gd name="T13" fmla="*/ 96 h 325"/>
                      <a:gd name="T14" fmla="*/ 79 w 80"/>
                      <a:gd name="T15" fmla="*/ 110 h 325"/>
                      <a:gd name="T16" fmla="*/ 78 w 80"/>
                      <a:gd name="T17" fmla="*/ 126 h 325"/>
                      <a:gd name="T18" fmla="*/ 75 w 80"/>
                      <a:gd name="T19" fmla="*/ 147 h 325"/>
                      <a:gd name="T20" fmla="*/ 72 w 80"/>
                      <a:gd name="T21" fmla="*/ 164 h 325"/>
                      <a:gd name="T22" fmla="*/ 66 w 80"/>
                      <a:gd name="T23" fmla="*/ 192 h 325"/>
                      <a:gd name="T24" fmla="*/ 61 w 80"/>
                      <a:gd name="T25" fmla="*/ 206 h 325"/>
                      <a:gd name="T26" fmla="*/ 51 w 80"/>
                      <a:gd name="T27" fmla="*/ 224 h 325"/>
                      <a:gd name="T28" fmla="*/ 38 w 80"/>
                      <a:gd name="T29" fmla="*/ 244 h 325"/>
                      <a:gd name="T30" fmla="*/ 27 w 80"/>
                      <a:gd name="T31" fmla="*/ 262 h 325"/>
                      <a:gd name="T32" fmla="*/ 16 w 80"/>
                      <a:gd name="T33" fmla="*/ 280 h 325"/>
                      <a:gd name="T34" fmla="*/ 7 w 80"/>
                      <a:gd name="T35" fmla="*/ 295 h 325"/>
                      <a:gd name="T36" fmla="*/ 0 w 80"/>
                      <a:gd name="T37" fmla="*/ 324 h 325"/>
                      <a:gd name="T38" fmla="*/ 4 w 80"/>
                      <a:gd name="T39" fmla="*/ 295 h 325"/>
                      <a:gd name="T40" fmla="*/ 7 w 80"/>
                      <a:gd name="T41" fmla="*/ 274 h 325"/>
                      <a:gd name="T42" fmla="*/ 9 w 80"/>
                      <a:gd name="T43" fmla="*/ 255 h 325"/>
                      <a:gd name="T44" fmla="*/ 11 w 80"/>
                      <a:gd name="T45" fmla="*/ 235 h 325"/>
                      <a:gd name="T46" fmla="*/ 15 w 80"/>
                      <a:gd name="T47" fmla="*/ 210 h 325"/>
                      <a:gd name="T48" fmla="*/ 21 w 80"/>
                      <a:gd name="T49" fmla="*/ 192 h 325"/>
                      <a:gd name="T50" fmla="*/ 27 w 80"/>
                      <a:gd name="T51" fmla="*/ 174 h 325"/>
                      <a:gd name="T52" fmla="*/ 33 w 80"/>
                      <a:gd name="T53" fmla="*/ 157 h 325"/>
                      <a:gd name="T54" fmla="*/ 38 w 80"/>
                      <a:gd name="T55" fmla="*/ 140 h 325"/>
                      <a:gd name="T56" fmla="*/ 43 w 80"/>
                      <a:gd name="T57" fmla="*/ 122 h 325"/>
                      <a:gd name="T58" fmla="*/ 46 w 80"/>
                      <a:gd name="T59" fmla="*/ 104 h 325"/>
                      <a:gd name="T60" fmla="*/ 48 w 80"/>
                      <a:gd name="T61" fmla="*/ 89 h 325"/>
                      <a:gd name="T62" fmla="*/ 50 w 80"/>
                      <a:gd name="T63" fmla="*/ 71 h 325"/>
                      <a:gd name="T64" fmla="*/ 50 w 80"/>
                      <a:gd name="T65" fmla="*/ 51 h 325"/>
                      <a:gd name="T66" fmla="*/ 50 w 80"/>
                      <a:gd name="T67" fmla="*/ 26 h 325"/>
                      <a:gd name="T68" fmla="*/ 47 w 80"/>
                      <a:gd name="T69" fmla="*/ 15 h 325"/>
                      <a:gd name="T70" fmla="*/ 43 w 80"/>
                      <a:gd name="T71" fmla="*/ 0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325"/>
                      <a:gd name="T110" fmla="*/ 0 w 80"/>
                      <a:gd name="T111" fmla="*/ 0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325">
                        <a:moveTo>
                          <a:pt x="43" y="0"/>
                        </a:moveTo>
                        <a:lnTo>
                          <a:pt x="52" y="16"/>
                        </a:lnTo>
                        <a:lnTo>
                          <a:pt x="59" y="26"/>
                        </a:lnTo>
                        <a:lnTo>
                          <a:pt x="72" y="41"/>
                        </a:lnTo>
                        <a:lnTo>
                          <a:pt x="75" y="55"/>
                        </a:lnTo>
                        <a:lnTo>
                          <a:pt x="78" y="74"/>
                        </a:lnTo>
                        <a:lnTo>
                          <a:pt x="78" y="96"/>
                        </a:lnTo>
                        <a:lnTo>
                          <a:pt x="79" y="110"/>
                        </a:lnTo>
                        <a:lnTo>
                          <a:pt x="78" y="126"/>
                        </a:lnTo>
                        <a:lnTo>
                          <a:pt x="75" y="147"/>
                        </a:lnTo>
                        <a:lnTo>
                          <a:pt x="72" y="164"/>
                        </a:lnTo>
                        <a:lnTo>
                          <a:pt x="66" y="192"/>
                        </a:lnTo>
                        <a:lnTo>
                          <a:pt x="61" y="206"/>
                        </a:lnTo>
                        <a:lnTo>
                          <a:pt x="51" y="224"/>
                        </a:lnTo>
                        <a:lnTo>
                          <a:pt x="38" y="244"/>
                        </a:lnTo>
                        <a:lnTo>
                          <a:pt x="27" y="262"/>
                        </a:lnTo>
                        <a:lnTo>
                          <a:pt x="16" y="280"/>
                        </a:lnTo>
                        <a:lnTo>
                          <a:pt x="7" y="295"/>
                        </a:lnTo>
                        <a:lnTo>
                          <a:pt x="0" y="324"/>
                        </a:lnTo>
                        <a:lnTo>
                          <a:pt x="4" y="295"/>
                        </a:lnTo>
                        <a:lnTo>
                          <a:pt x="7" y="274"/>
                        </a:lnTo>
                        <a:lnTo>
                          <a:pt x="9" y="255"/>
                        </a:lnTo>
                        <a:lnTo>
                          <a:pt x="11" y="235"/>
                        </a:lnTo>
                        <a:lnTo>
                          <a:pt x="15" y="210"/>
                        </a:lnTo>
                        <a:lnTo>
                          <a:pt x="21" y="192"/>
                        </a:lnTo>
                        <a:lnTo>
                          <a:pt x="27" y="174"/>
                        </a:lnTo>
                        <a:lnTo>
                          <a:pt x="33" y="157"/>
                        </a:lnTo>
                        <a:lnTo>
                          <a:pt x="38" y="140"/>
                        </a:lnTo>
                        <a:lnTo>
                          <a:pt x="43" y="122"/>
                        </a:lnTo>
                        <a:lnTo>
                          <a:pt x="46" y="104"/>
                        </a:lnTo>
                        <a:lnTo>
                          <a:pt x="48" y="89"/>
                        </a:lnTo>
                        <a:lnTo>
                          <a:pt x="50" y="71"/>
                        </a:lnTo>
                        <a:lnTo>
                          <a:pt x="50" y="51"/>
                        </a:lnTo>
                        <a:lnTo>
                          <a:pt x="50" y="26"/>
                        </a:lnTo>
                        <a:lnTo>
                          <a:pt x="47" y="15"/>
                        </a:lnTo>
                        <a:lnTo>
                          <a:pt x="43" y="0"/>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8" name="Form 1043">
                    <a:extLst>
                      <a:ext uri="{FF2B5EF4-FFF2-40B4-BE49-F238E27FC236}">
                        <a16:creationId xmlns:a16="http://schemas.microsoft.com/office/drawing/2014/main" id="{20928F87-D128-4E06-885F-66FCED392476}"/>
                      </a:ext>
                    </a:extLst>
                  </p:cNvPr>
                  <p:cNvSpPr>
                    <a:spLocks/>
                  </p:cNvSpPr>
                  <p:nvPr/>
                </p:nvSpPr>
                <p:spPr bwMode="ltGray">
                  <a:xfrm>
                    <a:off x="4669" y="3357"/>
                    <a:ext cx="352" cy="83"/>
                  </a:xfrm>
                  <a:custGeom>
                    <a:avLst/>
                    <a:gdLst>
                      <a:gd name="T0" fmla="*/ 351 w 352"/>
                      <a:gd name="T1" fmla="*/ 82 h 83"/>
                      <a:gd name="T2" fmla="*/ 345 w 352"/>
                      <a:gd name="T3" fmla="*/ 68 h 83"/>
                      <a:gd name="T4" fmla="*/ 337 w 352"/>
                      <a:gd name="T5" fmla="*/ 55 h 83"/>
                      <a:gd name="T6" fmla="*/ 331 w 352"/>
                      <a:gd name="T7" fmla="*/ 53 h 83"/>
                      <a:gd name="T8" fmla="*/ 317 w 352"/>
                      <a:gd name="T9" fmla="*/ 49 h 83"/>
                      <a:gd name="T10" fmla="*/ 303 w 352"/>
                      <a:gd name="T11" fmla="*/ 46 h 83"/>
                      <a:gd name="T12" fmla="*/ 290 w 352"/>
                      <a:gd name="T13" fmla="*/ 49 h 83"/>
                      <a:gd name="T14" fmla="*/ 274 w 352"/>
                      <a:gd name="T15" fmla="*/ 51 h 83"/>
                      <a:gd name="T16" fmla="*/ 255 w 352"/>
                      <a:gd name="T17" fmla="*/ 45 h 83"/>
                      <a:gd name="T18" fmla="*/ 231 w 352"/>
                      <a:gd name="T19" fmla="*/ 38 h 83"/>
                      <a:gd name="T20" fmla="*/ 208 w 352"/>
                      <a:gd name="T21" fmla="*/ 31 h 83"/>
                      <a:gd name="T22" fmla="*/ 192 w 352"/>
                      <a:gd name="T23" fmla="*/ 27 h 83"/>
                      <a:gd name="T24" fmla="*/ 166 w 352"/>
                      <a:gd name="T25" fmla="*/ 21 h 83"/>
                      <a:gd name="T26" fmla="*/ 140 w 352"/>
                      <a:gd name="T27" fmla="*/ 14 h 83"/>
                      <a:gd name="T28" fmla="*/ 114 w 352"/>
                      <a:gd name="T29" fmla="*/ 8 h 83"/>
                      <a:gd name="T30" fmla="*/ 88 w 352"/>
                      <a:gd name="T31" fmla="*/ 3 h 83"/>
                      <a:gd name="T32" fmla="*/ 59 w 352"/>
                      <a:gd name="T33" fmla="*/ 1 h 83"/>
                      <a:gd name="T34" fmla="*/ 33 w 352"/>
                      <a:gd name="T35" fmla="*/ 0 h 83"/>
                      <a:gd name="T36" fmla="*/ 26 w 352"/>
                      <a:gd name="T37" fmla="*/ 2 h 83"/>
                      <a:gd name="T38" fmla="*/ 16 w 352"/>
                      <a:gd name="T39" fmla="*/ 7 h 83"/>
                      <a:gd name="T40" fmla="*/ 7 w 352"/>
                      <a:gd name="T41" fmla="*/ 13 h 83"/>
                      <a:gd name="T42" fmla="*/ 0 w 352"/>
                      <a:gd name="T43" fmla="*/ 18 h 83"/>
                      <a:gd name="T44" fmla="*/ 12 w 352"/>
                      <a:gd name="T45" fmla="*/ 19 h 83"/>
                      <a:gd name="T46" fmla="*/ 26 w 352"/>
                      <a:gd name="T47" fmla="*/ 20 h 83"/>
                      <a:gd name="T48" fmla="*/ 39 w 352"/>
                      <a:gd name="T49" fmla="*/ 21 h 83"/>
                      <a:gd name="T50" fmla="*/ 49 w 352"/>
                      <a:gd name="T51" fmla="*/ 20 h 83"/>
                      <a:gd name="T52" fmla="*/ 62 w 352"/>
                      <a:gd name="T53" fmla="*/ 19 h 83"/>
                      <a:gd name="T54" fmla="*/ 81 w 352"/>
                      <a:gd name="T55" fmla="*/ 18 h 83"/>
                      <a:gd name="T56" fmla="*/ 106 w 352"/>
                      <a:gd name="T57" fmla="*/ 19 h 83"/>
                      <a:gd name="T58" fmla="*/ 128 w 352"/>
                      <a:gd name="T59" fmla="*/ 21 h 83"/>
                      <a:gd name="T60" fmla="*/ 148 w 352"/>
                      <a:gd name="T61" fmla="*/ 24 h 83"/>
                      <a:gd name="T62" fmla="*/ 168 w 352"/>
                      <a:gd name="T63" fmla="*/ 27 h 83"/>
                      <a:gd name="T64" fmla="*/ 189 w 352"/>
                      <a:gd name="T65" fmla="*/ 28 h 83"/>
                      <a:gd name="T66" fmla="*/ 206 w 352"/>
                      <a:gd name="T67" fmla="*/ 33 h 83"/>
                      <a:gd name="T68" fmla="*/ 224 w 352"/>
                      <a:gd name="T69" fmla="*/ 39 h 83"/>
                      <a:gd name="T70" fmla="*/ 240 w 352"/>
                      <a:gd name="T71" fmla="*/ 46 h 83"/>
                      <a:gd name="T72" fmla="*/ 259 w 352"/>
                      <a:gd name="T73" fmla="*/ 53 h 83"/>
                      <a:gd name="T74" fmla="*/ 267 w 352"/>
                      <a:gd name="T75" fmla="*/ 54 h 83"/>
                      <a:gd name="T76" fmla="*/ 276 w 352"/>
                      <a:gd name="T77" fmla="*/ 53 h 83"/>
                      <a:gd name="T78" fmla="*/ 289 w 352"/>
                      <a:gd name="T79" fmla="*/ 58 h 83"/>
                      <a:gd name="T80" fmla="*/ 303 w 352"/>
                      <a:gd name="T81" fmla="*/ 63 h 83"/>
                      <a:gd name="T82" fmla="*/ 316 w 352"/>
                      <a:gd name="T83" fmla="*/ 68 h 83"/>
                      <a:gd name="T84" fmla="*/ 334 w 352"/>
                      <a:gd name="T85" fmla="*/ 75 h 83"/>
                      <a:gd name="T86" fmla="*/ 345 w 352"/>
                      <a:gd name="T87" fmla="*/ 79 h 83"/>
                      <a:gd name="T88" fmla="*/ 351 w 352"/>
                      <a:gd name="T89" fmla="*/ 82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2"/>
                      <a:gd name="T136" fmla="*/ 0 h 83"/>
                      <a:gd name="T137" fmla="*/ 0 w 352"/>
                      <a:gd name="T138" fmla="*/ 0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2" h="83">
                        <a:moveTo>
                          <a:pt x="351" y="82"/>
                        </a:moveTo>
                        <a:lnTo>
                          <a:pt x="345" y="68"/>
                        </a:lnTo>
                        <a:lnTo>
                          <a:pt x="337" y="55"/>
                        </a:lnTo>
                        <a:lnTo>
                          <a:pt x="331" y="53"/>
                        </a:lnTo>
                        <a:lnTo>
                          <a:pt x="317" y="49"/>
                        </a:lnTo>
                        <a:lnTo>
                          <a:pt x="303" y="46"/>
                        </a:lnTo>
                        <a:lnTo>
                          <a:pt x="290" y="49"/>
                        </a:lnTo>
                        <a:lnTo>
                          <a:pt x="274" y="51"/>
                        </a:lnTo>
                        <a:lnTo>
                          <a:pt x="255" y="45"/>
                        </a:lnTo>
                        <a:lnTo>
                          <a:pt x="231" y="38"/>
                        </a:lnTo>
                        <a:lnTo>
                          <a:pt x="208" y="31"/>
                        </a:lnTo>
                        <a:lnTo>
                          <a:pt x="192" y="27"/>
                        </a:lnTo>
                        <a:lnTo>
                          <a:pt x="166" y="21"/>
                        </a:lnTo>
                        <a:lnTo>
                          <a:pt x="140" y="14"/>
                        </a:lnTo>
                        <a:lnTo>
                          <a:pt x="114" y="8"/>
                        </a:lnTo>
                        <a:lnTo>
                          <a:pt x="88" y="3"/>
                        </a:lnTo>
                        <a:lnTo>
                          <a:pt x="59" y="1"/>
                        </a:lnTo>
                        <a:lnTo>
                          <a:pt x="33" y="0"/>
                        </a:lnTo>
                        <a:lnTo>
                          <a:pt x="26" y="2"/>
                        </a:lnTo>
                        <a:lnTo>
                          <a:pt x="16" y="7"/>
                        </a:lnTo>
                        <a:lnTo>
                          <a:pt x="7" y="13"/>
                        </a:lnTo>
                        <a:lnTo>
                          <a:pt x="0" y="18"/>
                        </a:lnTo>
                        <a:lnTo>
                          <a:pt x="12" y="19"/>
                        </a:lnTo>
                        <a:lnTo>
                          <a:pt x="26" y="20"/>
                        </a:lnTo>
                        <a:lnTo>
                          <a:pt x="39" y="21"/>
                        </a:lnTo>
                        <a:lnTo>
                          <a:pt x="49" y="20"/>
                        </a:lnTo>
                        <a:lnTo>
                          <a:pt x="62" y="19"/>
                        </a:lnTo>
                        <a:lnTo>
                          <a:pt x="81" y="18"/>
                        </a:lnTo>
                        <a:lnTo>
                          <a:pt x="106" y="19"/>
                        </a:lnTo>
                        <a:lnTo>
                          <a:pt x="128" y="21"/>
                        </a:lnTo>
                        <a:lnTo>
                          <a:pt x="148" y="24"/>
                        </a:lnTo>
                        <a:lnTo>
                          <a:pt x="168" y="27"/>
                        </a:lnTo>
                        <a:lnTo>
                          <a:pt x="189" y="28"/>
                        </a:lnTo>
                        <a:lnTo>
                          <a:pt x="206" y="33"/>
                        </a:lnTo>
                        <a:lnTo>
                          <a:pt x="224" y="39"/>
                        </a:lnTo>
                        <a:lnTo>
                          <a:pt x="240" y="46"/>
                        </a:lnTo>
                        <a:lnTo>
                          <a:pt x="259" y="53"/>
                        </a:lnTo>
                        <a:lnTo>
                          <a:pt x="267" y="54"/>
                        </a:lnTo>
                        <a:lnTo>
                          <a:pt x="276" y="53"/>
                        </a:lnTo>
                        <a:lnTo>
                          <a:pt x="289" y="58"/>
                        </a:lnTo>
                        <a:lnTo>
                          <a:pt x="303" y="63"/>
                        </a:lnTo>
                        <a:lnTo>
                          <a:pt x="316" y="68"/>
                        </a:lnTo>
                        <a:lnTo>
                          <a:pt x="334" y="75"/>
                        </a:lnTo>
                        <a:lnTo>
                          <a:pt x="345" y="79"/>
                        </a:lnTo>
                        <a:lnTo>
                          <a:pt x="351" y="82"/>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9" name="Form 1044">
                    <a:extLst>
                      <a:ext uri="{FF2B5EF4-FFF2-40B4-BE49-F238E27FC236}">
                        <a16:creationId xmlns:a16="http://schemas.microsoft.com/office/drawing/2014/main" id="{EC935C03-0AAF-49DF-B3AA-14FC10C69AD9}"/>
                      </a:ext>
                    </a:extLst>
                  </p:cNvPr>
                  <p:cNvSpPr>
                    <a:spLocks/>
                  </p:cNvSpPr>
                  <p:nvPr/>
                </p:nvSpPr>
                <p:spPr bwMode="ltGray">
                  <a:xfrm>
                    <a:off x="4653" y="3406"/>
                    <a:ext cx="365" cy="35"/>
                  </a:xfrm>
                  <a:custGeom>
                    <a:avLst/>
                    <a:gdLst>
                      <a:gd name="T0" fmla="*/ 364 w 365"/>
                      <a:gd name="T1" fmla="*/ 34 h 35"/>
                      <a:gd name="T2" fmla="*/ 355 w 365"/>
                      <a:gd name="T3" fmla="*/ 31 h 35"/>
                      <a:gd name="T4" fmla="*/ 345 w 365"/>
                      <a:gd name="T5" fmla="*/ 27 h 35"/>
                      <a:gd name="T6" fmla="*/ 333 w 365"/>
                      <a:gd name="T7" fmla="*/ 24 h 35"/>
                      <a:gd name="T8" fmla="*/ 323 w 365"/>
                      <a:gd name="T9" fmla="*/ 21 h 35"/>
                      <a:gd name="T10" fmla="*/ 309 w 365"/>
                      <a:gd name="T11" fmla="*/ 17 h 35"/>
                      <a:gd name="T12" fmla="*/ 293 w 365"/>
                      <a:gd name="T13" fmla="*/ 11 h 35"/>
                      <a:gd name="T14" fmla="*/ 279 w 365"/>
                      <a:gd name="T15" fmla="*/ 5 h 35"/>
                      <a:gd name="T16" fmla="*/ 265 w 365"/>
                      <a:gd name="T17" fmla="*/ 5 h 35"/>
                      <a:gd name="T18" fmla="*/ 250 w 365"/>
                      <a:gd name="T19" fmla="*/ 7 h 35"/>
                      <a:gd name="T20" fmla="*/ 229 w 365"/>
                      <a:gd name="T21" fmla="*/ 9 h 35"/>
                      <a:gd name="T22" fmla="*/ 220 w 365"/>
                      <a:gd name="T23" fmla="*/ 9 h 35"/>
                      <a:gd name="T24" fmla="*/ 193 w 365"/>
                      <a:gd name="T25" fmla="*/ 6 h 35"/>
                      <a:gd name="T26" fmla="*/ 163 w 365"/>
                      <a:gd name="T27" fmla="*/ 3 h 35"/>
                      <a:gd name="T28" fmla="*/ 143 w 365"/>
                      <a:gd name="T29" fmla="*/ 1 h 35"/>
                      <a:gd name="T30" fmla="*/ 118 w 365"/>
                      <a:gd name="T31" fmla="*/ 0 h 35"/>
                      <a:gd name="T32" fmla="*/ 91 w 365"/>
                      <a:gd name="T33" fmla="*/ 1 h 35"/>
                      <a:gd name="T34" fmla="*/ 76 w 365"/>
                      <a:gd name="T35" fmla="*/ 3 h 35"/>
                      <a:gd name="T36" fmla="*/ 56 w 365"/>
                      <a:gd name="T37" fmla="*/ 4 h 35"/>
                      <a:gd name="T38" fmla="*/ 39 w 365"/>
                      <a:gd name="T39" fmla="*/ 6 h 35"/>
                      <a:gd name="T40" fmla="*/ 20 w 365"/>
                      <a:gd name="T41" fmla="*/ 8 h 35"/>
                      <a:gd name="T42" fmla="*/ 18 w 365"/>
                      <a:gd name="T43" fmla="*/ 15 h 35"/>
                      <a:gd name="T44" fmla="*/ 14 w 365"/>
                      <a:gd name="T45" fmla="*/ 20 h 35"/>
                      <a:gd name="T46" fmla="*/ 9 w 365"/>
                      <a:gd name="T47" fmla="*/ 26 h 35"/>
                      <a:gd name="T48" fmla="*/ 0 w 365"/>
                      <a:gd name="T49" fmla="*/ 30 h 35"/>
                      <a:gd name="T50" fmla="*/ 15 w 365"/>
                      <a:gd name="T51" fmla="*/ 27 h 35"/>
                      <a:gd name="T52" fmla="*/ 32 w 365"/>
                      <a:gd name="T53" fmla="*/ 25 h 35"/>
                      <a:gd name="T54" fmla="*/ 46 w 365"/>
                      <a:gd name="T55" fmla="*/ 22 h 35"/>
                      <a:gd name="T56" fmla="*/ 62 w 365"/>
                      <a:gd name="T57" fmla="*/ 20 h 35"/>
                      <a:gd name="T58" fmla="*/ 78 w 365"/>
                      <a:gd name="T59" fmla="*/ 18 h 35"/>
                      <a:gd name="T60" fmla="*/ 104 w 365"/>
                      <a:gd name="T61" fmla="*/ 17 h 35"/>
                      <a:gd name="T62" fmla="*/ 133 w 365"/>
                      <a:gd name="T63" fmla="*/ 15 h 35"/>
                      <a:gd name="T64" fmla="*/ 164 w 365"/>
                      <a:gd name="T65" fmla="*/ 14 h 35"/>
                      <a:gd name="T66" fmla="*/ 196 w 365"/>
                      <a:gd name="T67" fmla="*/ 12 h 35"/>
                      <a:gd name="T68" fmla="*/ 225 w 365"/>
                      <a:gd name="T69" fmla="*/ 11 h 35"/>
                      <a:gd name="T70" fmla="*/ 250 w 365"/>
                      <a:gd name="T71" fmla="*/ 13 h 35"/>
                      <a:gd name="T72" fmla="*/ 268 w 365"/>
                      <a:gd name="T73" fmla="*/ 17 h 35"/>
                      <a:gd name="T74" fmla="*/ 287 w 365"/>
                      <a:gd name="T75" fmla="*/ 21 h 35"/>
                      <a:gd name="T76" fmla="*/ 307 w 365"/>
                      <a:gd name="T77" fmla="*/ 25 h 35"/>
                      <a:gd name="T78" fmla="*/ 329 w 365"/>
                      <a:gd name="T79" fmla="*/ 30 h 35"/>
                      <a:gd name="T80" fmla="*/ 346 w 365"/>
                      <a:gd name="T81" fmla="*/ 32 h 35"/>
                      <a:gd name="T82" fmla="*/ 364 w 365"/>
                      <a:gd name="T83" fmla="*/ 34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5"/>
                      <a:gd name="T127" fmla="*/ 0 h 35"/>
                      <a:gd name="T128" fmla="*/ 0 w 365"/>
                      <a:gd name="T129" fmla="*/ 0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5" h="35">
                        <a:moveTo>
                          <a:pt x="364" y="34"/>
                        </a:moveTo>
                        <a:lnTo>
                          <a:pt x="355" y="31"/>
                        </a:lnTo>
                        <a:lnTo>
                          <a:pt x="345" y="27"/>
                        </a:lnTo>
                        <a:lnTo>
                          <a:pt x="333" y="24"/>
                        </a:lnTo>
                        <a:lnTo>
                          <a:pt x="323" y="21"/>
                        </a:lnTo>
                        <a:lnTo>
                          <a:pt x="309" y="17"/>
                        </a:lnTo>
                        <a:lnTo>
                          <a:pt x="293" y="11"/>
                        </a:lnTo>
                        <a:lnTo>
                          <a:pt x="279" y="5"/>
                        </a:lnTo>
                        <a:lnTo>
                          <a:pt x="265" y="5"/>
                        </a:lnTo>
                        <a:lnTo>
                          <a:pt x="250" y="7"/>
                        </a:lnTo>
                        <a:lnTo>
                          <a:pt x="229" y="9"/>
                        </a:lnTo>
                        <a:lnTo>
                          <a:pt x="220" y="9"/>
                        </a:lnTo>
                        <a:lnTo>
                          <a:pt x="193" y="6"/>
                        </a:lnTo>
                        <a:lnTo>
                          <a:pt x="163" y="3"/>
                        </a:lnTo>
                        <a:lnTo>
                          <a:pt x="143" y="1"/>
                        </a:lnTo>
                        <a:lnTo>
                          <a:pt x="118" y="0"/>
                        </a:lnTo>
                        <a:lnTo>
                          <a:pt x="91" y="1"/>
                        </a:lnTo>
                        <a:lnTo>
                          <a:pt x="76" y="3"/>
                        </a:lnTo>
                        <a:lnTo>
                          <a:pt x="56" y="4"/>
                        </a:lnTo>
                        <a:lnTo>
                          <a:pt x="39" y="6"/>
                        </a:lnTo>
                        <a:lnTo>
                          <a:pt x="20" y="8"/>
                        </a:lnTo>
                        <a:lnTo>
                          <a:pt x="18" y="15"/>
                        </a:lnTo>
                        <a:lnTo>
                          <a:pt x="14" y="20"/>
                        </a:lnTo>
                        <a:lnTo>
                          <a:pt x="9" y="26"/>
                        </a:lnTo>
                        <a:lnTo>
                          <a:pt x="0" y="30"/>
                        </a:lnTo>
                        <a:lnTo>
                          <a:pt x="15" y="27"/>
                        </a:lnTo>
                        <a:lnTo>
                          <a:pt x="32" y="25"/>
                        </a:lnTo>
                        <a:lnTo>
                          <a:pt x="46" y="22"/>
                        </a:lnTo>
                        <a:lnTo>
                          <a:pt x="62" y="20"/>
                        </a:lnTo>
                        <a:lnTo>
                          <a:pt x="78" y="18"/>
                        </a:lnTo>
                        <a:lnTo>
                          <a:pt x="104" y="17"/>
                        </a:lnTo>
                        <a:lnTo>
                          <a:pt x="133" y="15"/>
                        </a:lnTo>
                        <a:lnTo>
                          <a:pt x="164" y="14"/>
                        </a:lnTo>
                        <a:lnTo>
                          <a:pt x="196" y="12"/>
                        </a:lnTo>
                        <a:lnTo>
                          <a:pt x="225" y="11"/>
                        </a:lnTo>
                        <a:lnTo>
                          <a:pt x="250" y="13"/>
                        </a:lnTo>
                        <a:lnTo>
                          <a:pt x="268" y="17"/>
                        </a:lnTo>
                        <a:lnTo>
                          <a:pt x="287" y="21"/>
                        </a:lnTo>
                        <a:lnTo>
                          <a:pt x="307" y="25"/>
                        </a:lnTo>
                        <a:lnTo>
                          <a:pt x="329" y="30"/>
                        </a:lnTo>
                        <a:lnTo>
                          <a:pt x="346" y="32"/>
                        </a:lnTo>
                        <a:lnTo>
                          <a:pt x="364" y="34"/>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grpSp>
        <p:sp>
          <p:nvSpPr>
            <p:cNvPr id="9227" name="Form 1048">
              <a:extLst>
                <a:ext uri="{FF2B5EF4-FFF2-40B4-BE49-F238E27FC236}">
                  <a16:creationId xmlns:a16="http://schemas.microsoft.com/office/drawing/2014/main" id="{61919A5B-61A4-4446-8E31-E48BB2158FDC}"/>
                </a:ext>
              </a:extLst>
            </p:cNvPr>
            <p:cNvSpPr>
              <a:spLocks/>
            </p:cNvSpPr>
            <p:nvPr/>
          </p:nvSpPr>
          <p:spPr bwMode="ltGray">
            <a:xfrm>
              <a:off x="1" y="4174"/>
              <a:ext cx="5753" cy="138"/>
            </a:xfrm>
            <a:custGeom>
              <a:avLst/>
              <a:gdLst>
                <a:gd name="T0" fmla="*/ 0 w 43200"/>
                <a:gd name="T1" fmla="*/ 138 h 21918"/>
                <a:gd name="T2" fmla="*/ 5753 w 43200"/>
                <a:gd name="T3" fmla="*/ 138 h 21918"/>
                <a:gd name="T4" fmla="*/ 2877 w 43200"/>
                <a:gd name="T5" fmla="*/ 136 h 21918"/>
                <a:gd name="T6" fmla="*/ 0 60000 65536"/>
                <a:gd name="T7" fmla="*/ 0 60000 65536"/>
                <a:gd name="T8" fmla="*/ 0 60000 65536"/>
                <a:gd name="T9" fmla="*/ 0 w 43200"/>
                <a:gd name="T10" fmla="*/ 0 h 21918"/>
                <a:gd name="T11" fmla="*/ 0 w 43200"/>
                <a:gd name="T12" fmla="*/ 0 h 21918"/>
              </a:gdLst>
              <a:ahLst/>
              <a:cxnLst>
                <a:cxn ang="T6">
                  <a:pos x="T0" y="T1"/>
                </a:cxn>
                <a:cxn ang="T7">
                  <a:pos x="T2" y="T3"/>
                </a:cxn>
                <a:cxn ang="T8">
                  <a:pos x="T4" y="T5"/>
                </a:cxn>
              </a:cxnLst>
              <a:rect l="T9" t="T10" r="T11" b="T12"/>
              <a:pathLst>
                <a:path w="43200" h="21918" fill="none" extrusionOk="0">
                  <a:moveTo>
                    <a:pt x="2" y="21917"/>
                  </a:moveTo>
                  <a:cubicBezTo>
                    <a:pt x="0" y="21812"/>
                    <a:pt x="0" y="21706"/>
                    <a:pt x="0" y="21600"/>
                  </a:cubicBezTo>
                  <a:cubicBezTo>
                    <a:pt x="0" y="9670"/>
                    <a:pt x="9670" y="0"/>
                    <a:pt x="21600" y="0"/>
                  </a:cubicBezTo>
                  <a:cubicBezTo>
                    <a:pt x="33529" y="0"/>
                    <a:pt x="43200" y="9670"/>
                    <a:pt x="43200" y="21600"/>
                  </a:cubicBezTo>
                  <a:cubicBezTo>
                    <a:pt x="43200" y="21706"/>
                    <a:pt x="43199" y="21812"/>
                    <a:pt x="43197" y="21917"/>
                  </a:cubicBezTo>
                </a:path>
                <a:path w="43200" h="21918" stroke="0" extrusionOk="0">
                  <a:moveTo>
                    <a:pt x="2" y="21917"/>
                  </a:moveTo>
                  <a:cubicBezTo>
                    <a:pt x="0" y="21812"/>
                    <a:pt x="0" y="21706"/>
                    <a:pt x="0" y="21600"/>
                  </a:cubicBezTo>
                  <a:cubicBezTo>
                    <a:pt x="0" y="9670"/>
                    <a:pt x="9670" y="0"/>
                    <a:pt x="21600" y="0"/>
                  </a:cubicBezTo>
                  <a:cubicBezTo>
                    <a:pt x="33529" y="0"/>
                    <a:pt x="43200" y="9670"/>
                    <a:pt x="43200" y="21600"/>
                  </a:cubicBezTo>
                  <a:cubicBezTo>
                    <a:pt x="43200" y="21706"/>
                    <a:pt x="43199" y="21812"/>
                    <a:pt x="43197" y="21917"/>
                  </a:cubicBezTo>
                  <a:lnTo>
                    <a:pt x="21600" y="21600"/>
                  </a:lnTo>
                  <a:close/>
                </a:path>
              </a:pathLst>
            </a:custGeom>
            <a:gradFill rotWithShape="0">
              <a:gsLst>
                <a:gs pos="0">
                  <a:srgbClr val="731D06"/>
                </a:gs>
                <a:gs pos="100000">
                  <a:srgbClr val="50140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28" name="Gerade Verbindung 1049">
              <a:extLst>
                <a:ext uri="{FF2B5EF4-FFF2-40B4-BE49-F238E27FC236}">
                  <a16:creationId xmlns:a16="http://schemas.microsoft.com/office/drawing/2014/main" id="{F30D2BF6-32FE-43FE-9247-DB6095B46CC2}"/>
                </a:ext>
              </a:extLst>
            </p:cNvPr>
            <p:cNvSpPr>
              <a:spLocks noChangeShapeType="1"/>
            </p:cNvSpPr>
            <p:nvPr/>
          </p:nvSpPr>
          <p:spPr bwMode="ltGray">
            <a:xfrm>
              <a:off x="0" y="4312"/>
              <a:ext cx="5752" cy="0"/>
            </a:xfrm>
            <a:prstGeom prst="line">
              <a:avLst/>
            </a:prstGeom>
            <a:noFill/>
            <a:ln w="50800" algn="ctr">
              <a:solidFill>
                <a:srgbClr val="3C0023"/>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51" name="Ellipse 1050">
              <a:extLst>
                <a:ext uri="{FF2B5EF4-FFF2-40B4-BE49-F238E27FC236}">
                  <a16:creationId xmlns:a16="http://schemas.microsoft.com/office/drawing/2014/main" id="{2FA0F507-2337-4966-94DE-132CBE6491B7}"/>
                </a:ext>
              </a:extLst>
            </p:cNvPr>
            <p:cNvSpPr>
              <a:spLocks noChangeArrowheads="1"/>
            </p:cNvSpPr>
            <p:nvPr/>
          </p:nvSpPr>
          <p:spPr bwMode="ltGray">
            <a:xfrm>
              <a:off x="2631" y="3555"/>
              <a:ext cx="498" cy="438"/>
            </a:xfrm>
            <a:prstGeom prst="ellipse">
              <a:avLst/>
            </a:prstGeom>
            <a:gradFill rotWithShape="0">
              <a:gsLst>
                <a:gs pos="0">
                  <a:schemeClr val="hlink"/>
                </a:gs>
                <a:gs pos="100000">
                  <a:srgbClr val="FFB77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0" name="Form 1051">
              <a:extLst>
                <a:ext uri="{FF2B5EF4-FFF2-40B4-BE49-F238E27FC236}">
                  <a16:creationId xmlns:a16="http://schemas.microsoft.com/office/drawing/2014/main" id="{8A22C4BE-332B-46D0-BAF5-9DB94952F620}"/>
                </a:ext>
              </a:extLst>
            </p:cNvPr>
            <p:cNvSpPr>
              <a:spLocks/>
            </p:cNvSpPr>
            <p:nvPr/>
          </p:nvSpPr>
          <p:spPr bwMode="ltGray">
            <a:xfrm>
              <a:off x="2581" y="3900"/>
              <a:ext cx="575" cy="256"/>
            </a:xfrm>
            <a:custGeom>
              <a:avLst/>
              <a:gdLst>
                <a:gd name="T0" fmla="*/ 520 w 575"/>
                <a:gd name="T1" fmla="*/ 0 h 256"/>
                <a:gd name="T2" fmla="*/ 491 w 575"/>
                <a:gd name="T3" fmla="*/ 22 h 256"/>
                <a:gd name="T4" fmla="*/ 520 w 575"/>
                <a:gd name="T5" fmla="*/ 35 h 256"/>
                <a:gd name="T6" fmla="*/ 513 w 575"/>
                <a:gd name="T7" fmla="*/ 65 h 256"/>
                <a:gd name="T8" fmla="*/ 477 w 575"/>
                <a:gd name="T9" fmla="*/ 78 h 256"/>
                <a:gd name="T10" fmla="*/ 527 w 575"/>
                <a:gd name="T11" fmla="*/ 91 h 256"/>
                <a:gd name="T12" fmla="*/ 574 w 575"/>
                <a:gd name="T13" fmla="*/ 104 h 256"/>
                <a:gd name="T14" fmla="*/ 527 w 575"/>
                <a:gd name="T15" fmla="*/ 117 h 256"/>
                <a:gd name="T16" fmla="*/ 477 w 575"/>
                <a:gd name="T17" fmla="*/ 112 h 256"/>
                <a:gd name="T18" fmla="*/ 498 w 575"/>
                <a:gd name="T19" fmla="*/ 147 h 256"/>
                <a:gd name="T20" fmla="*/ 542 w 575"/>
                <a:gd name="T21" fmla="*/ 151 h 256"/>
                <a:gd name="T22" fmla="*/ 498 w 575"/>
                <a:gd name="T23" fmla="*/ 169 h 256"/>
                <a:gd name="T24" fmla="*/ 444 w 575"/>
                <a:gd name="T25" fmla="*/ 169 h 256"/>
                <a:gd name="T26" fmla="*/ 466 w 575"/>
                <a:gd name="T27" fmla="*/ 194 h 256"/>
                <a:gd name="T28" fmla="*/ 448 w 575"/>
                <a:gd name="T29" fmla="*/ 212 h 256"/>
                <a:gd name="T30" fmla="*/ 412 w 575"/>
                <a:gd name="T31" fmla="*/ 225 h 256"/>
                <a:gd name="T32" fmla="*/ 386 w 575"/>
                <a:gd name="T33" fmla="*/ 238 h 256"/>
                <a:gd name="T34" fmla="*/ 343 w 575"/>
                <a:gd name="T35" fmla="*/ 238 h 256"/>
                <a:gd name="T36" fmla="*/ 318 w 575"/>
                <a:gd name="T37" fmla="*/ 255 h 256"/>
                <a:gd name="T38" fmla="*/ 253 w 575"/>
                <a:gd name="T39" fmla="*/ 255 h 256"/>
                <a:gd name="T40" fmla="*/ 227 w 575"/>
                <a:gd name="T41" fmla="*/ 255 h 256"/>
                <a:gd name="T42" fmla="*/ 238 w 575"/>
                <a:gd name="T43" fmla="*/ 242 h 256"/>
                <a:gd name="T44" fmla="*/ 181 w 575"/>
                <a:gd name="T45" fmla="*/ 238 h 256"/>
                <a:gd name="T46" fmla="*/ 206 w 575"/>
                <a:gd name="T47" fmla="*/ 233 h 256"/>
                <a:gd name="T48" fmla="*/ 245 w 575"/>
                <a:gd name="T49" fmla="*/ 220 h 256"/>
                <a:gd name="T50" fmla="*/ 191 w 575"/>
                <a:gd name="T51" fmla="*/ 216 h 256"/>
                <a:gd name="T52" fmla="*/ 137 w 575"/>
                <a:gd name="T53" fmla="*/ 212 h 256"/>
                <a:gd name="T54" fmla="*/ 108 w 575"/>
                <a:gd name="T55" fmla="*/ 194 h 256"/>
                <a:gd name="T56" fmla="*/ 162 w 575"/>
                <a:gd name="T57" fmla="*/ 194 h 256"/>
                <a:gd name="T58" fmla="*/ 137 w 575"/>
                <a:gd name="T59" fmla="*/ 182 h 256"/>
                <a:gd name="T60" fmla="*/ 83 w 575"/>
                <a:gd name="T61" fmla="*/ 182 h 256"/>
                <a:gd name="T62" fmla="*/ 25 w 575"/>
                <a:gd name="T63" fmla="*/ 177 h 256"/>
                <a:gd name="T64" fmla="*/ 51 w 575"/>
                <a:gd name="T65" fmla="*/ 173 h 256"/>
                <a:gd name="T66" fmla="*/ 108 w 575"/>
                <a:gd name="T67" fmla="*/ 173 h 256"/>
                <a:gd name="T68" fmla="*/ 123 w 575"/>
                <a:gd name="T69" fmla="*/ 151 h 256"/>
                <a:gd name="T70" fmla="*/ 65 w 575"/>
                <a:gd name="T71" fmla="*/ 147 h 256"/>
                <a:gd name="T72" fmla="*/ 18 w 575"/>
                <a:gd name="T73" fmla="*/ 147 h 256"/>
                <a:gd name="T74" fmla="*/ 43 w 575"/>
                <a:gd name="T75" fmla="*/ 134 h 256"/>
                <a:gd name="T76" fmla="*/ 101 w 575"/>
                <a:gd name="T77" fmla="*/ 134 h 256"/>
                <a:gd name="T78" fmla="*/ 83 w 575"/>
                <a:gd name="T79" fmla="*/ 121 h 256"/>
                <a:gd name="T80" fmla="*/ 32 w 575"/>
                <a:gd name="T81" fmla="*/ 112 h 256"/>
                <a:gd name="T82" fmla="*/ 69 w 575"/>
                <a:gd name="T83" fmla="*/ 95 h 256"/>
                <a:gd name="T84" fmla="*/ 116 w 575"/>
                <a:gd name="T85" fmla="*/ 95 h 256"/>
                <a:gd name="T86" fmla="*/ 108 w 575"/>
                <a:gd name="T87" fmla="*/ 78 h 256"/>
                <a:gd name="T88" fmla="*/ 54 w 575"/>
                <a:gd name="T89" fmla="*/ 78 h 256"/>
                <a:gd name="T90" fmla="*/ 79 w 575"/>
                <a:gd name="T91" fmla="*/ 69 h 256"/>
                <a:gd name="T92" fmla="*/ 65 w 575"/>
                <a:gd name="T93" fmla="*/ 52 h 256"/>
                <a:gd name="T94" fmla="*/ 22 w 575"/>
                <a:gd name="T95" fmla="*/ 52 h 256"/>
                <a:gd name="T96" fmla="*/ 22 w 575"/>
                <a:gd name="T97" fmla="*/ 30 h 256"/>
                <a:gd name="T98" fmla="*/ 76 w 575"/>
                <a:gd name="T99" fmla="*/ 30 h 256"/>
                <a:gd name="T100" fmla="*/ 54 w 575"/>
                <a:gd name="T101" fmla="*/ 17 h 2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5"/>
                <a:gd name="T154" fmla="*/ 0 h 256"/>
                <a:gd name="T155" fmla="*/ 0 w 575"/>
                <a:gd name="T156" fmla="*/ 0 h 2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5" h="256">
                  <a:moveTo>
                    <a:pt x="51" y="4"/>
                  </a:moveTo>
                  <a:lnTo>
                    <a:pt x="505" y="4"/>
                  </a:lnTo>
                  <a:lnTo>
                    <a:pt x="505" y="0"/>
                  </a:lnTo>
                  <a:lnTo>
                    <a:pt x="520" y="0"/>
                  </a:lnTo>
                  <a:lnTo>
                    <a:pt x="527" y="13"/>
                  </a:lnTo>
                  <a:lnTo>
                    <a:pt x="516" y="17"/>
                  </a:lnTo>
                  <a:lnTo>
                    <a:pt x="502" y="22"/>
                  </a:lnTo>
                  <a:lnTo>
                    <a:pt x="491" y="22"/>
                  </a:lnTo>
                  <a:lnTo>
                    <a:pt x="487" y="35"/>
                  </a:lnTo>
                  <a:lnTo>
                    <a:pt x="498" y="35"/>
                  </a:lnTo>
                  <a:lnTo>
                    <a:pt x="509" y="35"/>
                  </a:lnTo>
                  <a:lnTo>
                    <a:pt x="520" y="35"/>
                  </a:lnTo>
                  <a:lnTo>
                    <a:pt x="531" y="39"/>
                  </a:lnTo>
                  <a:lnTo>
                    <a:pt x="534" y="52"/>
                  </a:lnTo>
                  <a:lnTo>
                    <a:pt x="523" y="65"/>
                  </a:lnTo>
                  <a:lnTo>
                    <a:pt x="513" y="65"/>
                  </a:lnTo>
                  <a:lnTo>
                    <a:pt x="502" y="65"/>
                  </a:lnTo>
                  <a:lnTo>
                    <a:pt x="491" y="65"/>
                  </a:lnTo>
                  <a:lnTo>
                    <a:pt x="480" y="65"/>
                  </a:lnTo>
                  <a:lnTo>
                    <a:pt x="477" y="78"/>
                  </a:lnTo>
                  <a:lnTo>
                    <a:pt x="491" y="86"/>
                  </a:lnTo>
                  <a:lnTo>
                    <a:pt x="505" y="91"/>
                  </a:lnTo>
                  <a:lnTo>
                    <a:pt x="516" y="91"/>
                  </a:lnTo>
                  <a:lnTo>
                    <a:pt x="527" y="91"/>
                  </a:lnTo>
                  <a:lnTo>
                    <a:pt x="542" y="91"/>
                  </a:lnTo>
                  <a:lnTo>
                    <a:pt x="552" y="91"/>
                  </a:lnTo>
                  <a:lnTo>
                    <a:pt x="563" y="91"/>
                  </a:lnTo>
                  <a:lnTo>
                    <a:pt x="574" y="104"/>
                  </a:lnTo>
                  <a:lnTo>
                    <a:pt x="563" y="117"/>
                  </a:lnTo>
                  <a:lnTo>
                    <a:pt x="552" y="117"/>
                  </a:lnTo>
                  <a:lnTo>
                    <a:pt x="542" y="117"/>
                  </a:lnTo>
                  <a:lnTo>
                    <a:pt x="527" y="117"/>
                  </a:lnTo>
                  <a:lnTo>
                    <a:pt x="516" y="117"/>
                  </a:lnTo>
                  <a:lnTo>
                    <a:pt x="505" y="112"/>
                  </a:lnTo>
                  <a:lnTo>
                    <a:pt x="491" y="112"/>
                  </a:lnTo>
                  <a:lnTo>
                    <a:pt x="477" y="112"/>
                  </a:lnTo>
                  <a:lnTo>
                    <a:pt x="473" y="125"/>
                  </a:lnTo>
                  <a:lnTo>
                    <a:pt x="469" y="138"/>
                  </a:lnTo>
                  <a:lnTo>
                    <a:pt x="487" y="143"/>
                  </a:lnTo>
                  <a:lnTo>
                    <a:pt x="498" y="147"/>
                  </a:lnTo>
                  <a:lnTo>
                    <a:pt x="509" y="147"/>
                  </a:lnTo>
                  <a:lnTo>
                    <a:pt x="520" y="151"/>
                  </a:lnTo>
                  <a:lnTo>
                    <a:pt x="531" y="151"/>
                  </a:lnTo>
                  <a:lnTo>
                    <a:pt x="542" y="151"/>
                  </a:lnTo>
                  <a:lnTo>
                    <a:pt x="542" y="164"/>
                  </a:lnTo>
                  <a:lnTo>
                    <a:pt x="527" y="169"/>
                  </a:lnTo>
                  <a:lnTo>
                    <a:pt x="513" y="169"/>
                  </a:lnTo>
                  <a:lnTo>
                    <a:pt x="498" y="169"/>
                  </a:lnTo>
                  <a:lnTo>
                    <a:pt x="487" y="169"/>
                  </a:lnTo>
                  <a:lnTo>
                    <a:pt x="469" y="169"/>
                  </a:lnTo>
                  <a:lnTo>
                    <a:pt x="455" y="169"/>
                  </a:lnTo>
                  <a:lnTo>
                    <a:pt x="444" y="169"/>
                  </a:lnTo>
                  <a:lnTo>
                    <a:pt x="433" y="169"/>
                  </a:lnTo>
                  <a:lnTo>
                    <a:pt x="437" y="182"/>
                  </a:lnTo>
                  <a:lnTo>
                    <a:pt x="451" y="194"/>
                  </a:lnTo>
                  <a:lnTo>
                    <a:pt x="466" y="194"/>
                  </a:lnTo>
                  <a:lnTo>
                    <a:pt x="477" y="194"/>
                  </a:lnTo>
                  <a:lnTo>
                    <a:pt x="477" y="207"/>
                  </a:lnTo>
                  <a:lnTo>
                    <a:pt x="462" y="212"/>
                  </a:lnTo>
                  <a:lnTo>
                    <a:pt x="448" y="212"/>
                  </a:lnTo>
                  <a:lnTo>
                    <a:pt x="433" y="212"/>
                  </a:lnTo>
                  <a:lnTo>
                    <a:pt x="422" y="212"/>
                  </a:lnTo>
                  <a:lnTo>
                    <a:pt x="412" y="212"/>
                  </a:lnTo>
                  <a:lnTo>
                    <a:pt x="412" y="225"/>
                  </a:lnTo>
                  <a:lnTo>
                    <a:pt x="422" y="229"/>
                  </a:lnTo>
                  <a:lnTo>
                    <a:pt x="412" y="233"/>
                  </a:lnTo>
                  <a:lnTo>
                    <a:pt x="397" y="238"/>
                  </a:lnTo>
                  <a:lnTo>
                    <a:pt x="386" y="238"/>
                  </a:lnTo>
                  <a:lnTo>
                    <a:pt x="375" y="238"/>
                  </a:lnTo>
                  <a:lnTo>
                    <a:pt x="365" y="238"/>
                  </a:lnTo>
                  <a:lnTo>
                    <a:pt x="354" y="238"/>
                  </a:lnTo>
                  <a:lnTo>
                    <a:pt x="343" y="238"/>
                  </a:lnTo>
                  <a:lnTo>
                    <a:pt x="332" y="238"/>
                  </a:lnTo>
                  <a:lnTo>
                    <a:pt x="343" y="246"/>
                  </a:lnTo>
                  <a:lnTo>
                    <a:pt x="332" y="255"/>
                  </a:lnTo>
                  <a:lnTo>
                    <a:pt x="318" y="255"/>
                  </a:lnTo>
                  <a:lnTo>
                    <a:pt x="303" y="255"/>
                  </a:lnTo>
                  <a:lnTo>
                    <a:pt x="285" y="255"/>
                  </a:lnTo>
                  <a:lnTo>
                    <a:pt x="267" y="255"/>
                  </a:lnTo>
                  <a:lnTo>
                    <a:pt x="253" y="255"/>
                  </a:lnTo>
                  <a:lnTo>
                    <a:pt x="238" y="255"/>
                  </a:lnTo>
                  <a:lnTo>
                    <a:pt x="227" y="255"/>
                  </a:lnTo>
                  <a:lnTo>
                    <a:pt x="217" y="255"/>
                  </a:lnTo>
                  <a:lnTo>
                    <a:pt x="227" y="255"/>
                  </a:lnTo>
                  <a:lnTo>
                    <a:pt x="238" y="255"/>
                  </a:lnTo>
                  <a:lnTo>
                    <a:pt x="249" y="255"/>
                  </a:lnTo>
                  <a:lnTo>
                    <a:pt x="249" y="242"/>
                  </a:lnTo>
                  <a:lnTo>
                    <a:pt x="238" y="242"/>
                  </a:lnTo>
                  <a:lnTo>
                    <a:pt x="224" y="242"/>
                  </a:lnTo>
                  <a:lnTo>
                    <a:pt x="213" y="242"/>
                  </a:lnTo>
                  <a:lnTo>
                    <a:pt x="195" y="242"/>
                  </a:lnTo>
                  <a:lnTo>
                    <a:pt x="181" y="238"/>
                  </a:lnTo>
                  <a:lnTo>
                    <a:pt x="166" y="238"/>
                  </a:lnTo>
                  <a:lnTo>
                    <a:pt x="181" y="233"/>
                  </a:lnTo>
                  <a:lnTo>
                    <a:pt x="195" y="233"/>
                  </a:lnTo>
                  <a:lnTo>
                    <a:pt x="206" y="233"/>
                  </a:lnTo>
                  <a:lnTo>
                    <a:pt x="220" y="233"/>
                  </a:lnTo>
                  <a:lnTo>
                    <a:pt x="235" y="233"/>
                  </a:lnTo>
                  <a:lnTo>
                    <a:pt x="245" y="233"/>
                  </a:lnTo>
                  <a:lnTo>
                    <a:pt x="245" y="220"/>
                  </a:lnTo>
                  <a:lnTo>
                    <a:pt x="235" y="216"/>
                  </a:lnTo>
                  <a:lnTo>
                    <a:pt x="220" y="216"/>
                  </a:lnTo>
                  <a:lnTo>
                    <a:pt x="209" y="216"/>
                  </a:lnTo>
                  <a:lnTo>
                    <a:pt x="191" y="216"/>
                  </a:lnTo>
                  <a:lnTo>
                    <a:pt x="177" y="216"/>
                  </a:lnTo>
                  <a:lnTo>
                    <a:pt x="166" y="216"/>
                  </a:lnTo>
                  <a:lnTo>
                    <a:pt x="152" y="216"/>
                  </a:lnTo>
                  <a:lnTo>
                    <a:pt x="137" y="212"/>
                  </a:lnTo>
                  <a:lnTo>
                    <a:pt x="123" y="212"/>
                  </a:lnTo>
                  <a:lnTo>
                    <a:pt x="112" y="212"/>
                  </a:lnTo>
                  <a:lnTo>
                    <a:pt x="94" y="207"/>
                  </a:lnTo>
                  <a:lnTo>
                    <a:pt x="108" y="194"/>
                  </a:lnTo>
                  <a:lnTo>
                    <a:pt x="123" y="194"/>
                  </a:lnTo>
                  <a:lnTo>
                    <a:pt x="137" y="194"/>
                  </a:lnTo>
                  <a:lnTo>
                    <a:pt x="152" y="194"/>
                  </a:lnTo>
                  <a:lnTo>
                    <a:pt x="162" y="194"/>
                  </a:lnTo>
                  <a:lnTo>
                    <a:pt x="173" y="194"/>
                  </a:lnTo>
                  <a:lnTo>
                    <a:pt x="162" y="182"/>
                  </a:lnTo>
                  <a:lnTo>
                    <a:pt x="152" y="182"/>
                  </a:lnTo>
                  <a:lnTo>
                    <a:pt x="137" y="182"/>
                  </a:lnTo>
                  <a:lnTo>
                    <a:pt x="123" y="182"/>
                  </a:lnTo>
                  <a:lnTo>
                    <a:pt x="108" y="182"/>
                  </a:lnTo>
                  <a:lnTo>
                    <a:pt x="94" y="182"/>
                  </a:lnTo>
                  <a:lnTo>
                    <a:pt x="83" y="182"/>
                  </a:lnTo>
                  <a:lnTo>
                    <a:pt x="72" y="182"/>
                  </a:lnTo>
                  <a:lnTo>
                    <a:pt x="51" y="177"/>
                  </a:lnTo>
                  <a:lnTo>
                    <a:pt x="36" y="177"/>
                  </a:lnTo>
                  <a:lnTo>
                    <a:pt x="25" y="177"/>
                  </a:lnTo>
                  <a:lnTo>
                    <a:pt x="14" y="177"/>
                  </a:lnTo>
                  <a:lnTo>
                    <a:pt x="29" y="173"/>
                  </a:lnTo>
                  <a:lnTo>
                    <a:pt x="40" y="173"/>
                  </a:lnTo>
                  <a:lnTo>
                    <a:pt x="51" y="173"/>
                  </a:lnTo>
                  <a:lnTo>
                    <a:pt x="69" y="173"/>
                  </a:lnTo>
                  <a:lnTo>
                    <a:pt x="87" y="173"/>
                  </a:lnTo>
                  <a:lnTo>
                    <a:pt x="97" y="173"/>
                  </a:lnTo>
                  <a:lnTo>
                    <a:pt x="108" y="173"/>
                  </a:lnTo>
                  <a:lnTo>
                    <a:pt x="119" y="173"/>
                  </a:lnTo>
                  <a:lnTo>
                    <a:pt x="130" y="173"/>
                  </a:lnTo>
                  <a:lnTo>
                    <a:pt x="134" y="160"/>
                  </a:lnTo>
                  <a:lnTo>
                    <a:pt x="123" y="151"/>
                  </a:lnTo>
                  <a:lnTo>
                    <a:pt x="105" y="147"/>
                  </a:lnTo>
                  <a:lnTo>
                    <a:pt x="94" y="147"/>
                  </a:lnTo>
                  <a:lnTo>
                    <a:pt x="79" y="147"/>
                  </a:lnTo>
                  <a:lnTo>
                    <a:pt x="65" y="147"/>
                  </a:lnTo>
                  <a:lnTo>
                    <a:pt x="51" y="147"/>
                  </a:lnTo>
                  <a:lnTo>
                    <a:pt x="40" y="147"/>
                  </a:lnTo>
                  <a:lnTo>
                    <a:pt x="29" y="147"/>
                  </a:lnTo>
                  <a:lnTo>
                    <a:pt x="18" y="147"/>
                  </a:lnTo>
                  <a:lnTo>
                    <a:pt x="7" y="143"/>
                  </a:lnTo>
                  <a:lnTo>
                    <a:pt x="22" y="138"/>
                  </a:lnTo>
                  <a:lnTo>
                    <a:pt x="32" y="138"/>
                  </a:lnTo>
                  <a:lnTo>
                    <a:pt x="43" y="134"/>
                  </a:lnTo>
                  <a:lnTo>
                    <a:pt x="58" y="134"/>
                  </a:lnTo>
                  <a:lnTo>
                    <a:pt x="76" y="134"/>
                  </a:lnTo>
                  <a:lnTo>
                    <a:pt x="87" y="134"/>
                  </a:lnTo>
                  <a:lnTo>
                    <a:pt x="101" y="134"/>
                  </a:lnTo>
                  <a:lnTo>
                    <a:pt x="112" y="134"/>
                  </a:lnTo>
                  <a:lnTo>
                    <a:pt x="105" y="121"/>
                  </a:lnTo>
                  <a:lnTo>
                    <a:pt x="94" y="121"/>
                  </a:lnTo>
                  <a:lnTo>
                    <a:pt x="83" y="121"/>
                  </a:lnTo>
                  <a:lnTo>
                    <a:pt x="69" y="121"/>
                  </a:lnTo>
                  <a:lnTo>
                    <a:pt x="58" y="121"/>
                  </a:lnTo>
                  <a:lnTo>
                    <a:pt x="43" y="121"/>
                  </a:lnTo>
                  <a:lnTo>
                    <a:pt x="32" y="112"/>
                  </a:lnTo>
                  <a:lnTo>
                    <a:pt x="32" y="99"/>
                  </a:lnTo>
                  <a:lnTo>
                    <a:pt x="43" y="95"/>
                  </a:lnTo>
                  <a:lnTo>
                    <a:pt x="54" y="95"/>
                  </a:lnTo>
                  <a:lnTo>
                    <a:pt x="69" y="95"/>
                  </a:lnTo>
                  <a:lnTo>
                    <a:pt x="79" y="95"/>
                  </a:lnTo>
                  <a:lnTo>
                    <a:pt x="94" y="95"/>
                  </a:lnTo>
                  <a:lnTo>
                    <a:pt x="105" y="95"/>
                  </a:lnTo>
                  <a:lnTo>
                    <a:pt x="116" y="95"/>
                  </a:lnTo>
                  <a:lnTo>
                    <a:pt x="126" y="95"/>
                  </a:lnTo>
                  <a:lnTo>
                    <a:pt x="130" y="82"/>
                  </a:lnTo>
                  <a:lnTo>
                    <a:pt x="119" y="78"/>
                  </a:lnTo>
                  <a:lnTo>
                    <a:pt x="108" y="78"/>
                  </a:lnTo>
                  <a:lnTo>
                    <a:pt x="90" y="78"/>
                  </a:lnTo>
                  <a:lnTo>
                    <a:pt x="79" y="78"/>
                  </a:lnTo>
                  <a:lnTo>
                    <a:pt x="65" y="78"/>
                  </a:lnTo>
                  <a:lnTo>
                    <a:pt x="54" y="78"/>
                  </a:lnTo>
                  <a:lnTo>
                    <a:pt x="43" y="78"/>
                  </a:lnTo>
                  <a:lnTo>
                    <a:pt x="54" y="69"/>
                  </a:lnTo>
                  <a:lnTo>
                    <a:pt x="69" y="69"/>
                  </a:lnTo>
                  <a:lnTo>
                    <a:pt x="79" y="69"/>
                  </a:lnTo>
                  <a:lnTo>
                    <a:pt x="90" y="69"/>
                  </a:lnTo>
                  <a:lnTo>
                    <a:pt x="94" y="56"/>
                  </a:lnTo>
                  <a:lnTo>
                    <a:pt x="83" y="52"/>
                  </a:lnTo>
                  <a:lnTo>
                    <a:pt x="65" y="52"/>
                  </a:lnTo>
                  <a:lnTo>
                    <a:pt x="54" y="52"/>
                  </a:lnTo>
                  <a:lnTo>
                    <a:pt x="43" y="52"/>
                  </a:lnTo>
                  <a:lnTo>
                    <a:pt x="32" y="52"/>
                  </a:lnTo>
                  <a:lnTo>
                    <a:pt x="22" y="52"/>
                  </a:lnTo>
                  <a:lnTo>
                    <a:pt x="11" y="52"/>
                  </a:lnTo>
                  <a:lnTo>
                    <a:pt x="0" y="52"/>
                  </a:lnTo>
                  <a:lnTo>
                    <a:pt x="7" y="35"/>
                  </a:lnTo>
                  <a:lnTo>
                    <a:pt x="22" y="30"/>
                  </a:lnTo>
                  <a:lnTo>
                    <a:pt x="36" y="30"/>
                  </a:lnTo>
                  <a:lnTo>
                    <a:pt x="51" y="30"/>
                  </a:lnTo>
                  <a:lnTo>
                    <a:pt x="65" y="30"/>
                  </a:lnTo>
                  <a:lnTo>
                    <a:pt x="76" y="30"/>
                  </a:lnTo>
                  <a:lnTo>
                    <a:pt x="87" y="30"/>
                  </a:lnTo>
                  <a:lnTo>
                    <a:pt x="79" y="17"/>
                  </a:lnTo>
                  <a:lnTo>
                    <a:pt x="65" y="17"/>
                  </a:lnTo>
                  <a:lnTo>
                    <a:pt x="54" y="17"/>
                  </a:lnTo>
                  <a:lnTo>
                    <a:pt x="43" y="17"/>
                  </a:lnTo>
                  <a:lnTo>
                    <a:pt x="51" y="4"/>
                  </a:lnTo>
                </a:path>
              </a:pathLst>
            </a:custGeom>
            <a:pattFill prst="narHorz">
              <a:fgClr>
                <a:schemeClr val="hlink"/>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054" name="Rechteck 1053">
            <a:extLst>
              <a:ext uri="{FF2B5EF4-FFF2-40B4-BE49-F238E27FC236}">
                <a16:creationId xmlns:a16="http://schemas.microsoft.com/office/drawing/2014/main" id="{06924562-FEC7-4916-A2C7-8B5DD553BCE9}"/>
              </a:ext>
            </a:extLst>
          </p:cNvPr>
          <p:cNvSpPr>
            <a:spLocks noGrp="1" noChangeArrowheads="1"/>
          </p:cNvSpPr>
          <p:nvPr>
            <p:ph type="title"/>
          </p:nvPr>
        </p:nvSpPr>
        <p:spPr bwMode="auto">
          <a:xfrm>
            <a:off x="685800" y="400050"/>
            <a:ext cx="7772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de-DE" altLang="de-DE"/>
              <a:t>Klicken Sie, um das Titelformat zu bearbeiten</a:t>
            </a:r>
          </a:p>
        </p:txBody>
      </p:sp>
      <p:sp>
        <p:nvSpPr>
          <p:cNvPr id="1055" name="Rechteck 1054">
            <a:extLst>
              <a:ext uri="{FF2B5EF4-FFF2-40B4-BE49-F238E27FC236}">
                <a16:creationId xmlns:a16="http://schemas.microsoft.com/office/drawing/2014/main" id="{5644FAE6-EA1C-44A9-B526-033FA0D309A6}"/>
              </a:ext>
            </a:extLst>
          </p:cNvPr>
          <p:cNvSpPr>
            <a:spLocks noGrp="1" noChangeArrowheads="1"/>
          </p:cNvSpPr>
          <p:nvPr>
            <p:ph type="body" idx="1"/>
          </p:nvPr>
        </p:nvSpPr>
        <p:spPr bwMode="auto">
          <a:xfrm>
            <a:off x="685800" y="1790700"/>
            <a:ext cx="77724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56" name="Rechteck 1055">
            <a:extLst>
              <a:ext uri="{FF2B5EF4-FFF2-40B4-BE49-F238E27FC236}">
                <a16:creationId xmlns:a16="http://schemas.microsoft.com/office/drawing/2014/main" id="{E0D06B1A-36D3-4DBE-929D-A008BAA70EC6}"/>
              </a:ext>
            </a:extLst>
          </p:cNvPr>
          <p:cNvSpPr>
            <a:spLocks noGrp="1" noChangeArrowheads="1"/>
          </p:cNvSpPr>
          <p:nvPr>
            <p:ph type="dt" sz="half" idx="2"/>
          </p:nvPr>
        </p:nvSpPr>
        <p:spPr bwMode="auto">
          <a:xfrm>
            <a:off x="6858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b" anchorCtr="0" compatLnSpc="1">
            <a:prstTxWarp prst="textNoShape">
              <a:avLst/>
            </a:prstTxWarp>
          </a:bodyPr>
          <a:lstStyle>
            <a:lvl1pPr>
              <a:defRPr sz="1400"/>
            </a:lvl1pPr>
          </a:lstStyle>
          <a:p>
            <a:fld id="{43DE2BFB-D4B7-4D23-825F-A08AB5393B01}" type="datetimeFigureOut">
              <a:rPr lang="de-DE" altLang="de-DE"/>
              <a:pPr/>
              <a:t>23.03.2018</a:t>
            </a:fld>
            <a:endParaRPr lang="de-DE" altLang="de-DE"/>
          </a:p>
        </p:txBody>
      </p:sp>
      <p:sp>
        <p:nvSpPr>
          <p:cNvPr id="9222" name="Rechteck 1056">
            <a:extLst>
              <a:ext uri="{FF2B5EF4-FFF2-40B4-BE49-F238E27FC236}">
                <a16:creationId xmlns:a16="http://schemas.microsoft.com/office/drawing/2014/main" id="{CC83AC1D-974E-4693-80FC-EA06D517FC7A}"/>
              </a:ext>
            </a:extLst>
          </p:cNvPr>
          <p:cNvSpPr>
            <a:spLocks noGrp="1" noChangeArrowheads="1"/>
          </p:cNvSpPr>
          <p:nvPr>
            <p:ph type="ftr" sz="quarter" idx="3"/>
          </p:nvPr>
        </p:nvSpPr>
        <p:spPr bwMode="auto">
          <a:xfrm>
            <a:off x="3124200" y="6399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b" anchorCtr="0" compatLnSpc="1">
            <a:prstTxWarp prst="textNoShape">
              <a:avLst/>
            </a:prstTxWarp>
          </a:bodyPr>
          <a:lstStyle>
            <a:lvl1pPr algn="ctr">
              <a:defRPr sz="1400"/>
            </a:lvl1pPr>
          </a:lstStyle>
          <a:p>
            <a:endParaRPr lang="de-DE" altLang="de-DE"/>
          </a:p>
        </p:txBody>
      </p:sp>
      <p:sp>
        <p:nvSpPr>
          <p:cNvPr id="1058" name="Rechteck 1057">
            <a:extLst>
              <a:ext uri="{FF2B5EF4-FFF2-40B4-BE49-F238E27FC236}">
                <a16:creationId xmlns:a16="http://schemas.microsoft.com/office/drawing/2014/main" id="{D046DF4B-8975-41BA-9166-38FD0408ACB0}"/>
              </a:ext>
            </a:extLst>
          </p:cNvPr>
          <p:cNvSpPr>
            <a:spLocks noGrp="1" noChangeArrowheads="1"/>
          </p:cNvSpPr>
          <p:nvPr>
            <p:ph type="sldNum" sz="quarter" idx="4"/>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b" anchorCtr="0" compatLnSpc="1">
            <a:prstTxWarp prst="textNoShape">
              <a:avLst/>
            </a:prstTxWarp>
          </a:bodyPr>
          <a:lstStyle>
            <a:lvl1pPr algn="r">
              <a:defRPr sz="1400"/>
            </a:lvl1pPr>
          </a:lstStyle>
          <a:p>
            <a:fld id="{FF3FE498-158E-4C76-B606-3E77D23AF318}"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66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mj-lt"/>
          <a:ea typeface="+mj-ea"/>
          <a:cs typeface="+mj-cs"/>
        </a:defRPr>
      </a:lvl2pPr>
      <a:lvl3pPr marL="342900" indent="-342900" algn="ctr" defTabSz="-13873163" rtl="0" eaLnBrk="0" fontAlgn="base" hangingPunct="0">
        <a:spcBef>
          <a:spcPct val="0"/>
        </a:spcBef>
        <a:spcAft>
          <a:spcPct val="0"/>
        </a:spcAft>
        <a:defRPr sz="4400">
          <a:solidFill>
            <a:schemeClr val="tx1"/>
          </a:solidFill>
          <a:latin typeface="+mj-lt"/>
          <a:ea typeface="+mj-ea"/>
          <a:cs typeface="+mj-cs"/>
        </a:defRPr>
      </a:lvl3pPr>
      <a:lvl4pPr marL="342900" indent="-342900" algn="ctr" defTabSz="-13873163" rtl="0" eaLnBrk="0" fontAlgn="base" hangingPunct="0">
        <a:spcBef>
          <a:spcPct val="0"/>
        </a:spcBef>
        <a:spcAft>
          <a:spcPct val="0"/>
        </a:spcAft>
        <a:defRPr sz="4400">
          <a:solidFill>
            <a:schemeClr val="tx1"/>
          </a:solidFill>
          <a:latin typeface="+mj-lt"/>
          <a:ea typeface="+mj-ea"/>
          <a:cs typeface="+mj-cs"/>
        </a:defRPr>
      </a:lvl4pPr>
      <a:lvl5pPr marL="342900" indent="-342900" algn="ctr" defTabSz="-13873163" rtl="0" eaLnBrk="0" fontAlgn="base" hangingPunct="0">
        <a:spcBef>
          <a:spcPct val="0"/>
        </a:spcBef>
        <a:spcAft>
          <a:spcPct val="0"/>
        </a:spcAft>
        <a:defRPr sz="4400">
          <a:solidFill>
            <a:schemeClr val="tx1"/>
          </a:solidFill>
          <a:latin typeface="+mj-lt"/>
          <a:ea typeface="+mj-ea"/>
          <a:cs typeface="+mj-cs"/>
        </a:defRPr>
      </a:lvl5pPr>
      <a:lvl6pPr marL="800100" indent="-342900" algn="ctr" defTabSz="-13873163" rtl="0" eaLnBrk="0" fontAlgn="base" hangingPunct="0">
        <a:spcBef>
          <a:spcPct val="0"/>
        </a:spcBef>
        <a:spcAft>
          <a:spcPct val="0"/>
        </a:spcAft>
        <a:defRPr sz="4400">
          <a:solidFill>
            <a:schemeClr val="tx1"/>
          </a:solidFill>
          <a:latin typeface="+mj-lt"/>
          <a:ea typeface="+mj-ea"/>
          <a:cs typeface="+mj-cs"/>
        </a:defRPr>
      </a:lvl6pPr>
      <a:lvl7pPr marL="1257300" indent="-342900" algn="ctr" defTabSz="-13873163" rtl="0" eaLnBrk="0" fontAlgn="base" hangingPunct="0">
        <a:spcBef>
          <a:spcPct val="0"/>
        </a:spcBef>
        <a:spcAft>
          <a:spcPct val="0"/>
        </a:spcAft>
        <a:defRPr sz="4400">
          <a:solidFill>
            <a:schemeClr val="tx1"/>
          </a:solidFill>
          <a:latin typeface="+mj-lt"/>
          <a:ea typeface="+mj-ea"/>
          <a:cs typeface="+mj-cs"/>
        </a:defRPr>
      </a:lvl7pPr>
      <a:lvl8pPr marL="1714500" indent="-342900" algn="ctr" defTabSz="-13873163" rtl="0" eaLnBrk="0" fontAlgn="base" hangingPunct="0">
        <a:spcBef>
          <a:spcPct val="0"/>
        </a:spcBef>
        <a:spcAft>
          <a:spcPct val="0"/>
        </a:spcAft>
        <a:defRPr sz="4400">
          <a:solidFill>
            <a:schemeClr val="tx1"/>
          </a:solidFill>
          <a:latin typeface="+mj-lt"/>
          <a:ea typeface="+mj-ea"/>
          <a:cs typeface="+mj-cs"/>
        </a:defRPr>
      </a:lvl8pPr>
      <a:lvl9pPr marL="2171700" indent="-342900" algn="ctr" defTabSz="-13873163" rtl="0" eaLnBrk="0" fontAlgn="base" hangingPunct="0">
        <a:spcBef>
          <a:spcPct val="0"/>
        </a:spcBef>
        <a:spcAft>
          <a:spcPct val="0"/>
        </a:spcAft>
        <a:defRPr sz="4400">
          <a:solidFill>
            <a:schemeClr val="tx1"/>
          </a:solidFill>
          <a:latin typeface="+mj-lt"/>
          <a:ea typeface="+mj-ea"/>
          <a:cs typeface="+mj-cs"/>
        </a:defRPr>
      </a:lvl9pPr>
    </p:titleStyle>
    <p:bodyStyle>
      <a:lvl1pPr marL="342900" indent="-342900" algn="l" defTabSz="-1387316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1.wav"/><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6.wav"/><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audio" Target="../media/audio8.wav"/><Relationship Id="rId2" Type="http://schemas.openxmlformats.org/officeDocument/2006/relationships/audio" Target="../media/audio3.wav"/><Relationship Id="rId1" Type="http://schemas.openxmlformats.org/officeDocument/2006/relationships/slideLayout" Target="../slideLayouts/slideLayout6.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5.wav"/></Relationships>
</file>

<file path=ppt/slides/_rels/slide20.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audio" Target="../media/audio11.wav"/></Relationships>
</file>

<file path=ppt/slides/_rels/slide2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3.wav"/><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6.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7.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7.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9.wav"/><Relationship Id="rId1" Type="http://schemas.openxmlformats.org/officeDocument/2006/relationships/slideLayout" Target="../slideLayouts/slideLayout6.xml"/><Relationship Id="rId6" Type="http://schemas.openxmlformats.org/officeDocument/2006/relationships/audio" Target="../media/audio11.wav"/><Relationship Id="rId5" Type="http://schemas.openxmlformats.org/officeDocument/2006/relationships/audio" Target="../media/audio5.wav"/><Relationship Id="rId4" Type="http://schemas.openxmlformats.org/officeDocument/2006/relationships/audio" Target="../media/audio6.wav"/></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2.wav"/><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slideLayout" Target="../slideLayouts/slideLayout10.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2.wav"/><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vmlDrawing" Target="../drawings/vmlDrawing5.vml"/><Relationship Id="rId4" Type="http://schemas.openxmlformats.org/officeDocument/2006/relationships/image" Target="../media/image19.wmf"/></Relationships>
</file>

<file path=ppt/slides/_rels/slide38.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slideLayout" Target="../slideLayouts/slideLayout10.xml"/><Relationship Id="rId1" Type="http://schemas.openxmlformats.org/officeDocument/2006/relationships/vmlDrawing" Target="../drawings/vmlDrawing6.vml"/><Relationship Id="rId5" Type="http://schemas.openxmlformats.org/officeDocument/2006/relationships/image" Target="../media/image20.wmf"/><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2.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2.wav"/><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slideLayout" Target="../slideLayouts/slideLayout10.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7.bin"/></Relationships>
</file>

<file path=ppt/slides/_rels/slide43.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slideLayout" Target="../slideLayouts/slideLayout10.xml"/><Relationship Id="rId1" Type="http://schemas.openxmlformats.org/officeDocument/2006/relationships/vmlDrawing" Target="../drawings/vmlDrawing8.vml"/><Relationship Id="rId5" Type="http://schemas.openxmlformats.org/officeDocument/2006/relationships/image" Target="../media/image25.wmf"/><Relationship Id="rId4" Type="http://schemas.openxmlformats.org/officeDocument/2006/relationships/oleObject" Target="../embeddings/oleObject8.bin"/></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5.wav"/><Relationship Id="rId7" Type="http://schemas.openxmlformats.org/officeDocument/2006/relationships/image" Target="../media/image31.png"/><Relationship Id="rId2" Type="http://schemas.openxmlformats.org/officeDocument/2006/relationships/audio" Target="../media/audio12.wav"/><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3.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4.wav"/><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Form 4097">
            <a:extLst>
              <a:ext uri="{FF2B5EF4-FFF2-40B4-BE49-F238E27FC236}">
                <a16:creationId xmlns:a16="http://schemas.microsoft.com/office/drawing/2014/main" id="{17A1AF6F-4C42-4B9B-AB0C-73ECF702695A}"/>
              </a:ext>
            </a:extLst>
          </p:cNvPr>
          <p:cNvSpPr>
            <a:spLocks noGrp="1" noChangeArrowheads="1"/>
          </p:cNvSpPr>
          <p:nvPr>
            <p:ph type="ctrTitle"/>
          </p:nvPr>
        </p:nvSpPr>
        <p:spPr>
          <a:xfrm>
            <a:off x="685800" y="1524000"/>
            <a:ext cx="7772400" cy="1143000"/>
          </a:xfrm>
          <a:noFill/>
        </p:spPr>
        <p:txBody>
          <a:bodyPr/>
          <a:lstStyle/>
          <a:p>
            <a:pPr marL="0" indent="0" defTabSz="914400"/>
            <a:r>
              <a:rPr lang="de-DE" altLang="de-DE">
                <a:solidFill>
                  <a:schemeClr val="accent1"/>
                </a:solidFill>
                <a:effectLst>
                  <a:outerShdw blurRad="38100" dist="38100" dir="2700000" algn="tl">
                    <a:srgbClr val="000000"/>
                  </a:outerShdw>
                </a:effectLst>
                <a:latin typeface="Dolphin" charset="0"/>
                <a:cs typeface="Arial" panose="020B0604020202020204" pitchFamily="34" charset="0"/>
              </a:rPr>
              <a:t>Hydrologie</a:t>
            </a:r>
          </a:p>
        </p:txBody>
      </p:sp>
      <p:sp>
        <p:nvSpPr>
          <p:cNvPr id="4099" name="Form 4098">
            <a:extLst>
              <a:ext uri="{FF2B5EF4-FFF2-40B4-BE49-F238E27FC236}">
                <a16:creationId xmlns:a16="http://schemas.microsoft.com/office/drawing/2014/main" id="{6B02BCE2-9956-4697-B6B4-E3043556D321}"/>
              </a:ext>
            </a:extLst>
          </p:cNvPr>
          <p:cNvSpPr>
            <a:spLocks noGrp="1" noChangeArrowheads="1"/>
          </p:cNvSpPr>
          <p:nvPr>
            <p:ph type="subTitle" idx="1"/>
          </p:nvPr>
        </p:nvSpPr>
        <p:spPr>
          <a:xfrm>
            <a:off x="1371600" y="3048000"/>
            <a:ext cx="6400800" cy="1752600"/>
          </a:xfrm>
          <a:noFill/>
        </p:spPr>
        <p:txBody>
          <a:bodyPr anchor="ctr"/>
          <a:lstStyle/>
          <a:p>
            <a:pPr marL="0" indent="0" algn="ctr" defTabSz="914400">
              <a:buClr>
                <a:schemeClr val="tx2"/>
              </a:buClr>
              <a:buSzPct val="75000"/>
              <a:buFont typeface="Monotype Sorts" charset="2"/>
              <a:buNone/>
            </a:pPr>
            <a:r>
              <a:rPr lang="de-DE" altLang="de-DE">
                <a:solidFill>
                  <a:schemeClr val="accent1"/>
                </a:solidFill>
                <a:effectLst>
                  <a:outerShdw blurRad="38100" dist="38100" dir="2700000" algn="tl">
                    <a:srgbClr val="000000"/>
                  </a:outerShdw>
                </a:effectLst>
                <a:latin typeface="Dolphin" charset="0"/>
                <a:cs typeface="Arial" panose="020B0604020202020204" pitchFamily="34" charset="0"/>
              </a:rPr>
              <a:t>Vorbereitung zur Prüfung bei Professor Alf </a:t>
            </a:r>
          </a:p>
          <a:p>
            <a:pPr marL="0" indent="0" algn="ctr" defTabSz="914400">
              <a:buClr>
                <a:schemeClr val="tx2"/>
              </a:buClr>
              <a:buSzPct val="75000"/>
              <a:buFont typeface="Monotype Sorts" charset="2"/>
              <a:buNone/>
            </a:pPr>
            <a:r>
              <a:rPr lang="de-DE" altLang="de-DE">
                <a:solidFill>
                  <a:schemeClr val="accent1"/>
                </a:solidFill>
                <a:effectLst>
                  <a:outerShdw blurRad="38100" dist="38100" dir="2700000" algn="tl">
                    <a:srgbClr val="000000"/>
                  </a:outerShdw>
                </a:effectLst>
                <a:latin typeface="Dolphin" charset="0"/>
                <a:cs typeface="Arial" panose="020B0604020202020204" pitchFamily="34" charset="0"/>
              </a:rPr>
              <a:t>von Alexander Voigts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idstorm.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eyestor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hteck 13312">
            <a:extLst>
              <a:ext uri="{FF2B5EF4-FFF2-40B4-BE49-F238E27FC236}">
                <a16:creationId xmlns:a16="http://schemas.microsoft.com/office/drawing/2014/main" id="{D1EF5C85-9EDE-4178-883B-E073FBAC12CF}"/>
              </a:ext>
            </a:extLst>
          </p:cNvPr>
          <p:cNvSpPr>
            <a:spLocks noChangeArrowheads="1"/>
          </p:cNvSpPr>
          <p:nvPr/>
        </p:nvSpPr>
        <p:spPr bwMode="auto">
          <a:xfrm>
            <a:off x="152400" y="304800"/>
            <a:ext cx="8915400"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48000"/>
              </a:spcBef>
              <a:spcAft>
                <a:spcPct val="48000"/>
              </a:spcAft>
            </a:pPr>
            <a:r>
              <a:rPr lang="de-DE" altLang="de-DE">
                <a:latin typeface="Times New Roman" panose="02020603050405020304" pitchFamily="18" charset="0"/>
              </a:rPr>
              <a:t>1) Gewässer im Sinne dieses Gesetzes sind die in §1 Abs. 1 des Gesetzes zur Ordnung des Wasserhaushalts  - WHG) genannten Gewässer.</a:t>
            </a:r>
          </a:p>
          <a:p>
            <a:pPr algn="just">
              <a:lnSpc>
                <a:spcPct val="64000"/>
              </a:lnSpc>
              <a:spcBef>
                <a:spcPct val="48000"/>
              </a:spcBef>
              <a:spcAft>
                <a:spcPct val="48000"/>
              </a:spcAft>
            </a:pPr>
            <a:endParaRPr lang="de-DE" altLang="de-DE">
              <a:latin typeface="Times New Roman" panose="02020603050405020304" pitchFamily="18" charset="0"/>
            </a:endParaRPr>
          </a:p>
          <a:p>
            <a:pPr algn="just">
              <a:spcBef>
                <a:spcPct val="48000"/>
              </a:spcBef>
              <a:spcAft>
                <a:spcPct val="48000"/>
              </a:spcAft>
            </a:pPr>
            <a:r>
              <a:rPr lang="de-DE" altLang="de-DE">
                <a:latin typeface="Times New Roman" panose="02020603050405020304" pitchFamily="18" charset="0"/>
              </a:rPr>
              <a:t>(2) Fischteiche, Feuerlöschteiche, Eisweiher und ähnliche kleine Wasserbecken, die mit einem oberirdischen nur durch künstliche Verrichtungen verbunden sind, werden von den Bestimmungen des Wasserhaushaltsgesetzes und dieses Gesetzes ausgenommen.</a:t>
            </a:r>
          </a:p>
          <a:p>
            <a:pPr algn="just">
              <a:spcBef>
                <a:spcPct val="48000"/>
              </a:spcBef>
              <a:spcAft>
                <a:spcPct val="48000"/>
              </a:spcAft>
            </a:pPr>
            <a:r>
              <a:rPr lang="de-DE" altLang="de-DE">
                <a:latin typeface="Times New Roman" panose="02020603050405020304" pitchFamily="18" charset="0"/>
              </a:rPr>
              <a:t>(3)  Solquellen im Sinne des Bergrechts, die zu Heilquellen erklärt worden sind, werden von den Bestimmungen des Wasserhaushaltsgesetzes und dieses Gesetzes mit Ausnahme der §§ 38 bis 42 ausgenommen.</a:t>
            </a:r>
          </a:p>
          <a:p>
            <a:pPr>
              <a:spcBef>
                <a:spcPct val="50000"/>
              </a:spcBef>
            </a:pPr>
            <a:endParaRPr lang="de-DE" altLang="de-DE">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3">
                                            <p:txEl>
                                              <p:pRg st="0" end="0"/>
                                            </p:txEl>
                                          </p:spTgt>
                                        </p:tgtEl>
                                        <p:attrNameLst>
                                          <p:attrName>style.visibility</p:attrName>
                                        </p:attrNameLst>
                                      </p:cBhvr>
                                      <p:to>
                                        <p:strVal val="visible"/>
                                      </p:to>
                                    </p:set>
                                    <p:animEffect transition="in" filter="wipe(left)">
                                      <p:cBhvr>
                                        <p:cTn id="7" dur="500"/>
                                        <p:tgtEl>
                                          <p:spTgt spid="1331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3">
                                            <p:txEl>
                                              <p:pRg st="2" end="2"/>
                                            </p:txEl>
                                          </p:spTgt>
                                        </p:tgtEl>
                                        <p:attrNameLst>
                                          <p:attrName>style.visibility</p:attrName>
                                        </p:attrNameLst>
                                      </p:cBhvr>
                                      <p:to>
                                        <p:strVal val="visible"/>
                                      </p:to>
                                    </p:set>
                                    <p:animEffect transition="in" filter="wipe(left)">
                                      <p:cBhvr>
                                        <p:cTn id="12" dur="500"/>
                                        <p:tgtEl>
                                          <p:spTgt spid="13313">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Zischen"/>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3">
                                            <p:txEl>
                                              <p:pRg st="3" end="3"/>
                                            </p:txEl>
                                          </p:spTgt>
                                        </p:tgtEl>
                                        <p:attrNameLst>
                                          <p:attrName>style.visibility</p:attrName>
                                        </p:attrNameLst>
                                      </p:cBhvr>
                                      <p:to>
                                        <p:strVal val="visible"/>
                                      </p:to>
                                    </p:set>
                                    <p:animEffect transition="in" filter="wipe(left)">
                                      <p:cBhvr>
                                        <p:cTn id="17" dur="500"/>
                                        <p:tgtEl>
                                          <p:spTgt spid="13313">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hteck 14336">
            <a:extLst>
              <a:ext uri="{FF2B5EF4-FFF2-40B4-BE49-F238E27FC236}">
                <a16:creationId xmlns:a16="http://schemas.microsoft.com/office/drawing/2014/main" id="{7CBB9860-23AB-4C07-B85C-8B5BBA2DB578}"/>
              </a:ext>
            </a:extLst>
          </p:cNvPr>
          <p:cNvSpPr>
            <a:spLocks noChangeArrowheads="1"/>
          </p:cNvSpPr>
          <p:nvPr/>
        </p:nvSpPr>
        <p:spPr bwMode="auto">
          <a:xfrm>
            <a:off x="304800" y="381000"/>
            <a:ext cx="85344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48000"/>
              </a:spcBef>
              <a:spcAft>
                <a:spcPct val="48000"/>
              </a:spcAft>
            </a:pPr>
            <a:r>
              <a:rPr lang="de-DE" altLang="de-DE">
                <a:latin typeface="Times New Roman" panose="02020603050405020304" pitchFamily="18" charset="0"/>
              </a:rPr>
              <a:t>(4)  WHG bleibt unberührt..</a:t>
            </a:r>
          </a:p>
          <a:p>
            <a:pPr algn="just">
              <a:spcBef>
                <a:spcPct val="48000"/>
              </a:spcBef>
              <a:spcAft>
                <a:spcPct val="48000"/>
              </a:spcAft>
            </a:pPr>
            <a:r>
              <a:rPr lang="de-DE" altLang="de-DE">
                <a:latin typeface="Times New Roman" panose="02020603050405020304" pitchFamily="18" charset="0"/>
              </a:rPr>
              <a:t>(5) Bewässerungs - und Entwässerungsgräben von wasserwirtschaftlich untergeordneter Bedeutung werden von den Bestimmungen der §§ 28 bis 31 WHG und des §76 dieses Gesetzes ausgenommen.</a:t>
            </a:r>
          </a:p>
          <a:p>
            <a:pPr algn="just">
              <a:spcBef>
                <a:spcPct val="48000"/>
              </a:spcBef>
              <a:spcAft>
                <a:spcPct val="48000"/>
              </a:spcAft>
            </a:pPr>
            <a:r>
              <a:rPr lang="de-DE" altLang="de-DE">
                <a:latin typeface="Times New Roman" panose="02020603050405020304" pitchFamily="18" charset="0"/>
              </a:rPr>
              <a:t>(6)   Das in Wasserversorgungs. und Abwasseranlagen und anderen künstlichen Anlagen abgesonderte Wasser ist .nicht Gewässer im Sinne dieses Gesetzes.</a:t>
            </a:r>
          </a:p>
          <a:p>
            <a:pPr algn="just">
              <a:spcBef>
                <a:spcPct val="48000"/>
              </a:spcBef>
              <a:spcAft>
                <a:spcPct val="48000"/>
              </a:spcAft>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7">
                                            <p:txEl>
                                              <p:pRg st="0" end="0"/>
                                            </p:txEl>
                                          </p:spTgt>
                                        </p:tgtEl>
                                        <p:attrNameLst>
                                          <p:attrName>style.visibility</p:attrName>
                                        </p:attrNameLst>
                                      </p:cBhvr>
                                      <p:to>
                                        <p:strVal val="visible"/>
                                      </p:to>
                                    </p:set>
                                    <p:animEffect transition="in" filter="wipe(left)">
                                      <p:cBhvr>
                                        <p:cTn id="7" dur="500"/>
                                        <p:tgtEl>
                                          <p:spTgt spid="1433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7">
                                            <p:txEl>
                                              <p:pRg st="1" end="1"/>
                                            </p:txEl>
                                          </p:spTgt>
                                        </p:tgtEl>
                                        <p:attrNameLst>
                                          <p:attrName>style.visibility</p:attrName>
                                        </p:attrNameLst>
                                      </p:cBhvr>
                                      <p:to>
                                        <p:strVal val="visible"/>
                                      </p:to>
                                    </p:set>
                                    <p:animEffect transition="in" filter="wipe(left)">
                                      <p:cBhvr>
                                        <p:cTn id="12" dur="500"/>
                                        <p:tgtEl>
                                          <p:spTgt spid="1433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Zischen"/>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7">
                                            <p:txEl>
                                              <p:pRg st="2" end="2"/>
                                            </p:txEl>
                                          </p:spTgt>
                                        </p:tgtEl>
                                        <p:attrNameLst>
                                          <p:attrName>style.visibility</p:attrName>
                                        </p:attrNameLst>
                                      </p:cBhvr>
                                      <p:to>
                                        <p:strVal val="visible"/>
                                      </p:to>
                                    </p:set>
                                    <p:animEffect transition="in" filter="wipe(left)">
                                      <p:cBhvr>
                                        <p:cTn id="17" dur="500"/>
                                        <p:tgtEl>
                                          <p:spTgt spid="1433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Form 15360">
            <a:extLst>
              <a:ext uri="{FF2B5EF4-FFF2-40B4-BE49-F238E27FC236}">
                <a16:creationId xmlns:a16="http://schemas.microsoft.com/office/drawing/2014/main" id="{33F45EAB-1656-4780-B873-0074C8BC7DE7}"/>
              </a:ext>
            </a:extLst>
          </p:cNvPr>
          <p:cNvSpPr>
            <a:spLocks noGrp="1" noChangeArrowheads="1"/>
          </p:cNvSpPr>
          <p:nvPr>
            <p:ph type="title"/>
          </p:nvPr>
        </p:nvSpPr>
        <p:spPr>
          <a:xfrm>
            <a:off x="685800" y="857250"/>
            <a:ext cx="7772400" cy="116205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§2</a:t>
            </a:r>
            <a:br>
              <a:rPr lang="de-DE" altLang="de-DE">
                <a:solidFill>
                  <a:schemeClr val="tx2"/>
                </a:solidFill>
                <a:latin typeface="Times New Roman" panose="02020603050405020304" pitchFamily="18" charset="0"/>
                <a:cs typeface="Arial" panose="020B0604020202020204" pitchFamily="34" charset="0"/>
              </a:rPr>
            </a:br>
            <a:r>
              <a:rPr lang="de-DE" altLang="de-DE">
                <a:solidFill>
                  <a:schemeClr val="tx2"/>
                </a:solidFill>
                <a:latin typeface="Times New Roman" panose="02020603050405020304" pitchFamily="18" charset="0"/>
                <a:cs typeface="Arial" panose="020B0604020202020204" pitchFamily="34" charset="0"/>
              </a:rPr>
              <a:t>					</a:t>
            </a:r>
            <a:r>
              <a:rPr lang="de-DE" altLang="de-DE" b="1" i="1">
                <a:solidFill>
                  <a:schemeClr val="tx2"/>
                </a:solidFill>
                <a:latin typeface="Times New Roman" panose="02020603050405020304" pitchFamily="18" charset="0"/>
                <a:cs typeface="Arial" panose="020B0604020202020204" pitchFamily="34" charset="0"/>
              </a:rPr>
              <a:t>Einteilung der oberirdischen Gewässer</a:t>
            </a:r>
            <a:br>
              <a:rPr lang="de-DE" altLang="de-DE" b="1" i="1">
                <a:solidFill>
                  <a:schemeClr val="tx2"/>
                </a:solidFill>
                <a:latin typeface="Times New Roman" panose="02020603050405020304" pitchFamily="18" charset="0"/>
                <a:cs typeface="Arial" panose="020B0604020202020204" pitchFamily="34" charset="0"/>
              </a:rPr>
            </a:br>
            <a:endParaRPr lang="de-DE" altLang="de-DE" b="1" i="1">
              <a:solidFill>
                <a:schemeClr val="tx2"/>
              </a:solidFill>
              <a:latin typeface="Times New Roman" panose="02020603050405020304" pitchFamily="18" charset="0"/>
              <a:cs typeface="Arial" panose="020B0604020202020204" pitchFamily="34" charset="0"/>
            </a:endParaRPr>
          </a:p>
        </p:txBody>
      </p:sp>
      <p:sp>
        <p:nvSpPr>
          <p:cNvPr id="15362" name="Rechteck 15361">
            <a:extLst>
              <a:ext uri="{FF2B5EF4-FFF2-40B4-BE49-F238E27FC236}">
                <a16:creationId xmlns:a16="http://schemas.microsoft.com/office/drawing/2014/main" id="{F65FBCA7-F578-4C7F-B656-41DE9B38C36D}"/>
              </a:ext>
            </a:extLst>
          </p:cNvPr>
          <p:cNvSpPr>
            <a:spLocks noChangeArrowheads="1"/>
          </p:cNvSpPr>
          <p:nvPr/>
        </p:nvSpPr>
        <p:spPr bwMode="auto">
          <a:xfrm>
            <a:off x="77788" y="2058988"/>
            <a:ext cx="8990012"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48000"/>
              </a:spcBef>
              <a:spcAft>
                <a:spcPct val="48000"/>
              </a:spcAft>
            </a:pPr>
            <a:r>
              <a:rPr lang="de-DE" altLang="de-DE">
                <a:latin typeface="Times New Roman" panose="02020603050405020304" pitchFamily="18" charset="0"/>
              </a:rPr>
              <a:t>(1)Die oberirdischen Gewässer sind öffentliche oder private Gewässer..</a:t>
            </a:r>
          </a:p>
          <a:p>
            <a:pPr algn="just">
              <a:spcBef>
                <a:spcPct val="48000"/>
              </a:spcBef>
              <a:spcAft>
                <a:spcPct val="48000"/>
              </a:spcAft>
            </a:pPr>
            <a:r>
              <a:rPr lang="de-DE" altLang="de-DE">
                <a:latin typeface="Times New Roman" panose="02020603050405020304" pitchFamily="18" charset="0"/>
              </a:rPr>
              <a:t>(2)Öffentliche Gewässer sind :</a:t>
            </a:r>
          </a:p>
          <a:p>
            <a:pPr algn="just">
              <a:spcBef>
                <a:spcPct val="48000"/>
              </a:spcBef>
              <a:spcAft>
                <a:spcPct val="48000"/>
              </a:spcAft>
            </a:pPr>
            <a:r>
              <a:rPr lang="de-DE" altLang="de-DE">
                <a:latin typeface="Times New Roman" panose="02020603050405020304" pitchFamily="18" charset="0"/>
              </a:rPr>
              <a:t>	1. Die natürlichen Wasserläufe,</a:t>
            </a:r>
          </a:p>
          <a:p>
            <a:pPr algn="just">
              <a:spcBef>
                <a:spcPct val="48000"/>
              </a:spcBef>
              <a:spcAft>
                <a:spcPct val="48000"/>
              </a:spcAft>
            </a:pPr>
            <a:r>
              <a:rPr lang="de-DE" altLang="de-DE">
                <a:latin typeface="Times New Roman" panose="02020603050405020304" pitchFamily="18" charset="0"/>
              </a:rPr>
              <a:t>	2.Die künstlichen Wasserläufe (Kanäle, Gräben, wehre) an 		deren Bett Privateigentum nicht nachweisbar nicht ist oder die 	nach bisher geltendem Recht öffentliche Gewässer waren.</a:t>
            </a:r>
          </a:p>
          <a:p>
            <a:pPr algn="just">
              <a:spcBef>
                <a:spcPct val="48000"/>
              </a:spcBef>
              <a:spcAft>
                <a:spcPct val="48000"/>
              </a:spcAft>
            </a:pPr>
            <a:r>
              <a:rPr lang="de-DE" altLang="de-DE">
                <a:latin typeface="Times New Roman" panose="02020603050405020304" pitchFamily="18" charset="0"/>
              </a:rPr>
              <a:t>	3. Die natürlichen stehenden Gewässer (Seen, Teiche, Weiher), 	die einen ständig fließenden oberirdischen Zu- oder Ablauf 		haben</a:t>
            </a:r>
          </a:p>
          <a:p>
            <a:pPr>
              <a:spcBef>
                <a:spcPct val="50000"/>
              </a:spcBef>
            </a:pPr>
            <a:endParaRPr lang="de-DE" altLang="de-DE">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500" fill="hold"/>
                                        <p:tgtEl>
                                          <p:spTgt spid="15361"/>
                                        </p:tgtEl>
                                        <p:attrNameLst>
                                          <p:attrName>ppt_x</p:attrName>
                                        </p:attrNameLst>
                                      </p:cBhvr>
                                      <p:tavLst>
                                        <p:tav tm="0">
                                          <p:val>
                                            <p:strVal val="1+#ppt_w/2"/>
                                          </p:val>
                                        </p:tav>
                                        <p:tav tm="100000">
                                          <p:val>
                                            <p:strVal val="#ppt_x"/>
                                          </p:val>
                                        </p:tav>
                                      </p:tavLst>
                                    </p:anim>
                                    <p:anim calcmode="lin" valueType="num">
                                      <p:cBhvr additive="base">
                                        <p:cTn id="8" dur="500" fill="hold"/>
                                        <p:tgtEl>
                                          <p:spTgt spid="153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362">
                                            <p:txEl>
                                              <p:pRg st="0" end="0"/>
                                            </p:txEl>
                                          </p:spTgt>
                                        </p:tgtEl>
                                        <p:attrNameLst>
                                          <p:attrName>style.visibility</p:attrName>
                                        </p:attrNameLst>
                                      </p:cBhvr>
                                      <p:to>
                                        <p:strVal val="visible"/>
                                      </p:to>
                                    </p:set>
                                    <p:animEffect transition="in" filter="wipe(left)">
                                      <p:cBhvr>
                                        <p:cTn id="13" dur="500"/>
                                        <p:tgtEl>
                                          <p:spTgt spid="15362">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Glöckche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362">
                                            <p:txEl>
                                              <p:pRg st="1" end="1"/>
                                            </p:txEl>
                                          </p:spTgt>
                                        </p:tgtEl>
                                        <p:attrNameLst>
                                          <p:attrName>style.visibility</p:attrName>
                                        </p:attrNameLst>
                                      </p:cBhvr>
                                      <p:to>
                                        <p:strVal val="visible"/>
                                      </p:to>
                                    </p:set>
                                    <p:animEffect transition="in" filter="wipe(left)">
                                      <p:cBhvr>
                                        <p:cTn id="18" dur="500"/>
                                        <p:tgtEl>
                                          <p:spTgt spid="15362">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Glöckchen"/>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362">
                                            <p:txEl>
                                              <p:pRg st="2" end="2"/>
                                            </p:txEl>
                                          </p:spTgt>
                                        </p:tgtEl>
                                        <p:attrNameLst>
                                          <p:attrName>style.visibility</p:attrName>
                                        </p:attrNameLst>
                                      </p:cBhvr>
                                      <p:to>
                                        <p:strVal val="visible"/>
                                      </p:to>
                                    </p:set>
                                    <p:animEffect transition="in" filter="wipe(left)">
                                      <p:cBhvr>
                                        <p:cTn id="23" dur="500"/>
                                        <p:tgtEl>
                                          <p:spTgt spid="15362">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Glöckchen"/>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362">
                                            <p:txEl>
                                              <p:pRg st="3" end="3"/>
                                            </p:txEl>
                                          </p:spTgt>
                                        </p:tgtEl>
                                        <p:attrNameLst>
                                          <p:attrName>style.visibility</p:attrName>
                                        </p:attrNameLst>
                                      </p:cBhvr>
                                      <p:to>
                                        <p:strVal val="visible"/>
                                      </p:to>
                                    </p:set>
                                    <p:animEffect transition="in" filter="wipe(left)">
                                      <p:cBhvr>
                                        <p:cTn id="28" dur="500"/>
                                        <p:tgtEl>
                                          <p:spTgt spid="15362">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Glöckchen"/>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362">
                                            <p:txEl>
                                              <p:pRg st="4" end="4"/>
                                            </p:txEl>
                                          </p:spTgt>
                                        </p:tgtEl>
                                        <p:attrNameLst>
                                          <p:attrName>style.visibility</p:attrName>
                                        </p:attrNameLst>
                                      </p:cBhvr>
                                      <p:to>
                                        <p:strVal val="visible"/>
                                      </p:to>
                                    </p:set>
                                    <p:animEffect transition="in" filter="wipe(left)">
                                      <p:cBhvr>
                                        <p:cTn id="33" dur="500"/>
                                        <p:tgtEl>
                                          <p:spTgt spid="15362">
                                            <p:txEl>
                                              <p:pRg st="4" end="4"/>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Glöck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utoUpdateAnimBg="0"/>
      <p:bldP spid="1536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hteck 16384">
            <a:extLst>
              <a:ext uri="{FF2B5EF4-FFF2-40B4-BE49-F238E27FC236}">
                <a16:creationId xmlns:a16="http://schemas.microsoft.com/office/drawing/2014/main" id="{D25864A2-D0A3-494E-941E-D4D2033549CF}"/>
              </a:ext>
            </a:extLst>
          </p:cNvPr>
          <p:cNvSpPr>
            <a:spLocks noChangeArrowheads="1"/>
          </p:cNvSpPr>
          <p:nvPr/>
        </p:nvSpPr>
        <p:spPr bwMode="auto">
          <a:xfrm>
            <a:off x="152400" y="381000"/>
            <a:ext cx="8990013"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48000"/>
              </a:spcBef>
              <a:spcAft>
                <a:spcPct val="48000"/>
              </a:spcAft>
            </a:pPr>
            <a:r>
              <a:rPr lang="de-DE" altLang="de-DE">
                <a:latin typeface="Times New Roman" panose="02020603050405020304" pitchFamily="18" charset="0"/>
              </a:rPr>
              <a:t>Alle anderen oberirdischen Gewässer sind private Gewässer .</a:t>
            </a:r>
          </a:p>
          <a:p>
            <a:pPr algn="just">
              <a:spcBef>
                <a:spcPct val="48000"/>
              </a:spcBef>
              <a:spcAft>
                <a:spcPct val="48000"/>
              </a:spcAft>
            </a:pPr>
            <a:r>
              <a:rPr lang="de-DE" altLang="de-DE">
                <a:latin typeface="Times New Roman" panose="02020603050405020304" pitchFamily="18" charset="0"/>
              </a:rPr>
              <a:t>(3) Natürliche Wasserläufe sind die in natürlichem Bett fließenden Gewässer einschließlich ihrer Quellen, der unterirdischen und der aufgestauten Strecken, der Nebenarme, der Flutkanäle und der mit dem Wasserlauf in Verbindung stehenden oberirdischen Becken, in denen Wasser für Zwecke des Wasserlaufs zusammengefaßt wird, samt ihren Zu - und Ableitungen. Zu den natürlichen Wasserläufen gehören such die künstlich angelegten Wasserlaufstrecken. die einen Teil des natürlichen Wasserlaufs ersetzen (Ersatzstrecken).</a:t>
            </a:r>
          </a:p>
          <a:p>
            <a:pPr algn="just">
              <a:spcBef>
                <a:spcPct val="48000"/>
              </a:spcBef>
              <a:spcAft>
                <a:spcPct val="48000"/>
              </a:spcAft>
            </a:pPr>
            <a:endParaRPr lang="de-DE" altLang="de-DE">
              <a:latin typeface="Times New Roman" panose="02020603050405020304" pitchFamily="18" charset="0"/>
            </a:endParaRPr>
          </a:p>
          <a:p>
            <a:pPr algn="just">
              <a:spcBef>
                <a:spcPct val="48000"/>
              </a:spcBef>
              <a:spcAft>
                <a:spcPct val="48000"/>
              </a:spcAft>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wipe(left)">
                                      <p:cBhvr>
                                        <p:cTn id="7" dur="500"/>
                                        <p:tgtEl>
                                          <p:spTgt spid="16385"/>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Form 17408">
            <a:extLst>
              <a:ext uri="{FF2B5EF4-FFF2-40B4-BE49-F238E27FC236}">
                <a16:creationId xmlns:a16="http://schemas.microsoft.com/office/drawing/2014/main" id="{E0F6BA5C-B22A-4BF4-A6C6-E9DB7A0AC8A3}"/>
              </a:ext>
            </a:extLst>
          </p:cNvPr>
          <p:cNvSpPr>
            <a:spLocks noGrp="1" noChangeArrowheads="1"/>
          </p:cNvSpPr>
          <p:nvPr>
            <p:ph type="title"/>
          </p:nvPr>
        </p:nvSpPr>
        <p:spPr>
          <a:noFill/>
        </p:spPr>
        <p:txBody>
          <a:bodyPr/>
          <a:lstStyle/>
          <a:p>
            <a:pPr marL="0" indent="0" defTabSz="914400"/>
            <a:r>
              <a:rPr lang="de-DE" altLang="de-DE" i="1">
                <a:solidFill>
                  <a:schemeClr val="tx2"/>
                </a:solidFill>
                <a:latin typeface="Times New Roman" panose="02020603050405020304" pitchFamily="18" charset="0"/>
                <a:cs typeface="Arial" panose="020B0604020202020204" pitchFamily="34" charset="0"/>
              </a:rPr>
              <a:t>Gebrauch und Einteilung der öffentlichen Gewässer</a:t>
            </a:r>
          </a:p>
        </p:txBody>
      </p:sp>
      <p:sp>
        <p:nvSpPr>
          <p:cNvPr id="17410" name="Rechteck 17409">
            <a:extLst>
              <a:ext uri="{FF2B5EF4-FFF2-40B4-BE49-F238E27FC236}">
                <a16:creationId xmlns:a16="http://schemas.microsoft.com/office/drawing/2014/main" id="{DE12DB94-2AD8-4D30-B254-8A3D32E886AE}"/>
              </a:ext>
            </a:extLst>
          </p:cNvPr>
          <p:cNvSpPr>
            <a:spLocks noChangeArrowheads="1"/>
          </p:cNvSpPr>
          <p:nvPr/>
        </p:nvSpPr>
        <p:spPr bwMode="auto">
          <a:xfrm>
            <a:off x="76200" y="1905000"/>
            <a:ext cx="9066213"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48000"/>
              </a:spcBef>
              <a:spcAft>
                <a:spcPct val="48000"/>
              </a:spcAft>
            </a:pPr>
            <a:r>
              <a:rPr lang="de-DE" altLang="de-DE" i="1">
                <a:latin typeface="Times New Roman" panose="02020603050405020304" pitchFamily="18" charset="0"/>
              </a:rPr>
              <a:t>(1)	</a:t>
            </a:r>
            <a:r>
              <a:rPr lang="de-DE" altLang="de-DE">
                <a:latin typeface="Times New Roman" panose="02020603050405020304" pitchFamily="18" charset="0"/>
              </a:rPr>
              <a:t>Die öffentlichen Gewässer dienen unter Aufsicht der Wasserbehörden dem allgemeinen Gebrauch nach den Vorschriften des Wasserhaushaltsgesetzes und dieses Gesetzes. Soweit sie nicht Bundeswasserstraßen sind, werden sie nach ihrer wasserwirtschaftlichen Bedeutung sowie den Bedürfnissen der Unterhaltung und des Hochwasserschutzes in Gewässer erster Ordnung und in Gewässer zweiter Ordnung eingeteilt. Gewässer erster Ordnung sind die in dem anliegenden Verzeichnis aufgeführten öffentlichen Gewässer. Alle anderen öffentlichen Gewässer sind Gewässer zweiter Ordnung.</a:t>
            </a:r>
          </a:p>
          <a:p>
            <a:pPr>
              <a:spcBef>
                <a:spcPct val="48000"/>
              </a:spcBef>
              <a:spcAft>
                <a:spcPct val="48000"/>
              </a:spcAft>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wipe(left)">
                                      <p:cBhvr>
                                        <p:cTn id="7" dur="500"/>
                                        <p:tgtEl>
                                          <p:spTgt spid="17409"/>
                                        </p:tgtEl>
                                      </p:cBhvr>
                                    </p:animEffect>
                                  </p:childTnLst>
                                  <p:subTnLst>
                                    <p:audio>
                                      <p:cMediaNode>
                                        <p:cTn display="0" masterRel="sameClick">
                                          <p:stCondLst>
                                            <p:cond evt="begin" delay="0">
                                              <p:tn val="5"/>
                                            </p:cond>
                                          </p:stCondLst>
                                          <p:endCondLst>
                                            <p:cond evt="onStopAudio" delay="0">
                                              <p:tgtEl>
                                                <p:sldTgt/>
                                              </p:tgtEl>
                                            </p:cond>
                                          </p:endCondLst>
                                        </p:cTn>
                                        <p:tgtEl>
                                          <p:sndTgt r:embed="rId2" name="J_SWIM2.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wipe(left)">
                                      <p:cBhvr>
                                        <p:cTn id="12" dur="500"/>
                                        <p:tgtEl>
                                          <p:spTgt spid="17410"/>
                                        </p:tgtEl>
                                      </p:cBhvr>
                                    </p:animEffect>
                                  </p:childTnLst>
                                  <p:subTnLst>
                                    <p:audio>
                                      <p:cMediaNode>
                                        <p:cTn display="0" masterRel="sameClick">
                                          <p:stCondLst>
                                            <p:cond evt="begin" delay="0">
                                              <p:tn val="10"/>
                                            </p:cond>
                                          </p:stCondLst>
                                          <p:endCondLst>
                                            <p:cond evt="onStopAudio" delay="0">
                                              <p:tgtEl>
                                                <p:sldTgt/>
                                              </p:tgtEl>
                                            </p:cond>
                                          </p:endCondLst>
                                        </p:cTn>
                                        <p:tgtEl>
                                          <p:sndTgt r:embed="rId3" name="ridstor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utoUpdateAnimBg="0"/>
      <p:bldP spid="1741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hteck 18432">
            <a:extLst>
              <a:ext uri="{FF2B5EF4-FFF2-40B4-BE49-F238E27FC236}">
                <a16:creationId xmlns:a16="http://schemas.microsoft.com/office/drawing/2014/main" id="{9D0969A1-036E-4009-A9B5-6CB1AD1B1F5C}"/>
              </a:ext>
            </a:extLst>
          </p:cNvPr>
          <p:cNvSpPr>
            <a:spLocks noChangeArrowheads="1"/>
          </p:cNvSpPr>
          <p:nvPr/>
        </p:nvSpPr>
        <p:spPr bwMode="auto">
          <a:xfrm>
            <a:off x="152400" y="457200"/>
            <a:ext cx="87630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48000"/>
              </a:spcBef>
              <a:spcAft>
                <a:spcPct val="48000"/>
              </a:spcAft>
            </a:pPr>
            <a:r>
              <a:rPr lang="de-DE" altLang="de-DE">
                <a:latin typeface="Times New Roman" panose="02020603050405020304" pitchFamily="18" charset="0"/>
              </a:rPr>
              <a:t>(2)	Haben sich die wasserwirtschaftliche Bedeutung eines öffentlichen Gewässers oder die Bedürfnisse der Unterhaltung und des Hochwasserschutzes wesentlich geändert, so soll das Gewässer nach Anhören der beteiligten Träger der Unterhaltungslast in die entsprechende Ordnung umgestuft werden; darüber beschließt die Landesregierung. Der Beschluß wird im Gesetzblatt bekanntgemacht.</a:t>
            </a:r>
          </a:p>
          <a:p>
            <a:pPr>
              <a:spcBef>
                <a:spcPct val="50000"/>
              </a:spcBef>
            </a:pPr>
            <a:endParaRPr lang="de-DE" altLang="de-DE">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wipe(left)">
                                      <p:cBhvr>
                                        <p:cTn id="7" dur="500"/>
                                        <p:tgtEl>
                                          <p:spTgt spid="18433"/>
                                        </p:tgtEl>
                                      </p:cBhvr>
                                    </p:animEffect>
                                  </p:childTnLst>
                                  <p:subTnLst>
                                    <p:audio>
                                      <p:cMediaNode>
                                        <p:cTn display="0" masterRel="sameClick">
                                          <p:stCondLst>
                                            <p:cond evt="begin" delay="0">
                                              <p:tn val="5"/>
                                            </p:cond>
                                          </p:stCondLst>
                                          <p:endCondLst>
                                            <p:cond evt="onStopAudio" delay="0">
                                              <p:tgtEl>
                                                <p:sldTgt/>
                                              </p:tgtEl>
                                            </p:cond>
                                          </p:endCondLst>
                                        </p:cTn>
                                        <p:tgtEl>
                                          <p:sndTgt r:embed="rId2" name="J_SWIM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Form 19456">
            <a:extLst>
              <a:ext uri="{FF2B5EF4-FFF2-40B4-BE49-F238E27FC236}">
                <a16:creationId xmlns:a16="http://schemas.microsoft.com/office/drawing/2014/main" id="{7AFA80D9-50E3-470E-BF39-EF848912C33B}"/>
              </a:ext>
            </a:extLst>
          </p:cNvPr>
          <p:cNvSpPr>
            <a:spLocks noGrp="1" noChangeArrowheads="1"/>
          </p:cNvSpPr>
          <p:nvPr>
            <p:ph type="title"/>
          </p:nvPr>
        </p:nvSpPr>
        <p:spPr>
          <a:xfrm>
            <a:off x="685800" y="247650"/>
            <a:ext cx="7772400" cy="1162050"/>
          </a:xfrm>
          <a:noFill/>
        </p:spPr>
        <p:txBody>
          <a:bodyPr/>
          <a:lstStyle/>
          <a:p>
            <a:pPr marL="0" indent="0" defTabSz="914400"/>
            <a:r>
              <a:rPr lang="de-DE" altLang="de-DE" i="1">
                <a:solidFill>
                  <a:schemeClr val="tx2"/>
                </a:solidFill>
                <a:latin typeface="Times New Roman" panose="02020603050405020304" pitchFamily="18" charset="0"/>
                <a:cs typeface="Arial" panose="020B0604020202020204" pitchFamily="34" charset="0"/>
              </a:rPr>
              <a:t>Grundsatz</a:t>
            </a:r>
            <a:br>
              <a:rPr lang="de-DE" altLang="de-DE" i="1">
                <a:solidFill>
                  <a:schemeClr val="tx2"/>
                </a:solidFill>
                <a:latin typeface="Times New Roman" panose="02020603050405020304" pitchFamily="18" charset="0"/>
                <a:cs typeface="Arial" panose="020B0604020202020204" pitchFamily="34" charset="0"/>
              </a:rPr>
            </a:br>
            <a:r>
              <a:rPr lang="de-DE" altLang="de-DE">
                <a:solidFill>
                  <a:schemeClr val="tx2"/>
                </a:solidFill>
                <a:latin typeface="Times New Roman" panose="02020603050405020304" pitchFamily="18" charset="0"/>
                <a:cs typeface="Arial" panose="020B0604020202020204" pitchFamily="34" charset="0"/>
              </a:rPr>
              <a:t>(Zu §1aWHG)</a:t>
            </a:r>
          </a:p>
        </p:txBody>
      </p:sp>
      <p:sp>
        <p:nvSpPr>
          <p:cNvPr id="19458" name="Rechteck 19457">
            <a:extLst>
              <a:ext uri="{FF2B5EF4-FFF2-40B4-BE49-F238E27FC236}">
                <a16:creationId xmlns:a16="http://schemas.microsoft.com/office/drawing/2014/main" id="{838ED71B-B818-4AF1-8D99-3DDBD076E28E}"/>
              </a:ext>
            </a:extLst>
          </p:cNvPr>
          <p:cNvSpPr>
            <a:spLocks noChangeArrowheads="1"/>
          </p:cNvSpPr>
          <p:nvPr/>
        </p:nvSpPr>
        <p:spPr bwMode="auto">
          <a:xfrm>
            <a:off x="77788" y="1525588"/>
            <a:ext cx="8990012"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48000"/>
              </a:spcBef>
              <a:spcAft>
                <a:spcPct val="48000"/>
              </a:spcAft>
            </a:pPr>
            <a:r>
              <a:rPr lang="de-DE" altLang="de-DE">
                <a:latin typeface="Times New Roman" panose="02020603050405020304" pitchFamily="18" charset="0"/>
              </a:rPr>
              <a:t>(1)	Jedermann ist verpflichtet, mit Wasser haushälterisch umzugehen.. Wassersparende Verfahren sind anzuwenden, soweit dies insbesondere wegen der benötigtes Wassermenge mit Rücksicht auf den Wasserhaushalt zumutbar ist.</a:t>
            </a:r>
          </a:p>
          <a:p>
            <a:pPr>
              <a:spcBef>
                <a:spcPct val="48000"/>
              </a:spcBef>
              <a:spcAft>
                <a:spcPct val="48000"/>
              </a:spcAft>
            </a:pPr>
            <a:r>
              <a:rPr lang="de-DE" altLang="de-DE">
                <a:latin typeface="Times New Roman" panose="02020603050405020304" pitchFamily="18" charset="0"/>
              </a:rPr>
              <a:t>(2)	Der Wasserabfluß darf nur aus wichtigem Grund, insbesondere zum Schutz vor Hochwasser, beschleunigt werden.</a:t>
            </a:r>
          </a:p>
          <a:p>
            <a:pPr>
              <a:spcBef>
                <a:spcPct val="48000"/>
              </a:spcBef>
              <a:spcAft>
                <a:spcPct val="48000"/>
              </a:spcAft>
            </a:pPr>
            <a:r>
              <a:rPr lang="de-DE" altLang="de-DE">
                <a:latin typeface="Times New Roman" panose="02020603050405020304" pitchFamily="18" charset="0"/>
              </a:rPr>
              <a:t>(3)        Bei der Planung und Ausführung von Baumaßnahmen und anderen Veränderungen der Erdoberfläche sind die Belange der Grundwasserneubildung und des Hochwasserschutzes zu berücksichtigen.</a:t>
            </a:r>
          </a:p>
          <a:p>
            <a:pPr>
              <a:spcBef>
                <a:spcPct val="48000"/>
              </a:spcBef>
              <a:spcAft>
                <a:spcPct val="48000"/>
              </a:spcAft>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left)">
                                      <p:cBhvr>
                                        <p:cTn id="7" dur="500"/>
                                        <p:tgtEl>
                                          <p:spTgt spid="19457"/>
                                        </p:tgtEl>
                                      </p:cBhvr>
                                    </p:animEffect>
                                  </p:childTnLst>
                                  <p:subTnLst>
                                    <p:audio>
                                      <p:cMediaNode>
                                        <p:cTn display="0" masterRel="sameClick">
                                          <p:stCondLst>
                                            <p:cond evt="begin" delay="0">
                                              <p:tn val="5"/>
                                            </p:cond>
                                          </p:stCondLst>
                                          <p:endCondLst>
                                            <p:cond evt="onStopAudio" delay="0">
                                              <p:tgtEl>
                                                <p:sldTgt/>
                                              </p:tgtEl>
                                            </p:cond>
                                          </p:endCondLst>
                                        </p:cTn>
                                        <p:tgtEl>
                                          <p:sndTgt r:embed="rId2" name="J_SWIM2.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wipe(left)">
                                      <p:cBhvr>
                                        <p:cTn id="12" dur="500"/>
                                        <p:tgtEl>
                                          <p:spTgt spid="19458">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J_SWIM2.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8">
                                            <p:txEl>
                                              <p:pRg st="1" end="1"/>
                                            </p:txEl>
                                          </p:spTgt>
                                        </p:tgtEl>
                                        <p:attrNameLst>
                                          <p:attrName>style.visibility</p:attrName>
                                        </p:attrNameLst>
                                      </p:cBhvr>
                                      <p:to>
                                        <p:strVal val="visible"/>
                                      </p:to>
                                    </p:set>
                                    <p:animEffect transition="in" filter="wipe(left)">
                                      <p:cBhvr>
                                        <p:cTn id="17" dur="500"/>
                                        <p:tgtEl>
                                          <p:spTgt spid="19458">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J_SWIM2.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8">
                                            <p:txEl>
                                              <p:pRg st="2" end="2"/>
                                            </p:txEl>
                                          </p:spTgt>
                                        </p:tgtEl>
                                        <p:attrNameLst>
                                          <p:attrName>style.visibility</p:attrName>
                                        </p:attrNameLst>
                                      </p:cBhvr>
                                      <p:to>
                                        <p:strVal val="visible"/>
                                      </p:to>
                                    </p:set>
                                    <p:animEffect transition="in" filter="wipe(left)">
                                      <p:cBhvr>
                                        <p:cTn id="22" dur="500"/>
                                        <p:tgtEl>
                                          <p:spTgt spid="19458">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J_SWIM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utoUpdateAnimBg="0"/>
      <p:bldP spid="1945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Form 20480">
            <a:extLst>
              <a:ext uri="{FF2B5EF4-FFF2-40B4-BE49-F238E27FC236}">
                <a16:creationId xmlns:a16="http://schemas.microsoft.com/office/drawing/2014/main" id="{1D2F3BD2-1465-4F5A-8BCF-6E9DDAEEDAEE}"/>
              </a:ext>
            </a:extLst>
          </p:cNvPr>
          <p:cNvSpPr>
            <a:spLocks noGrp="1" noChangeArrowheads="1"/>
          </p:cNvSpPr>
          <p:nvPr>
            <p:ph type="title"/>
          </p:nvPr>
        </p:nvSpPr>
        <p:spPr>
          <a:noFill/>
        </p:spPr>
        <p:txBody>
          <a:bodyPr/>
          <a:lstStyle/>
          <a:p>
            <a:pPr marL="0" indent="0" defTabSz="914400"/>
            <a:r>
              <a:rPr lang="de-DE" altLang="de-DE" i="1">
                <a:solidFill>
                  <a:schemeClr val="tx2"/>
                </a:solidFill>
                <a:latin typeface="Times New Roman" panose="02020603050405020304" pitchFamily="18" charset="0"/>
                <a:cs typeface="Arial" panose="020B0604020202020204" pitchFamily="34" charset="0"/>
              </a:rPr>
              <a:t>Eigentumsverhältnisse der öffentlichen Gewässer</a:t>
            </a:r>
          </a:p>
        </p:txBody>
      </p:sp>
      <p:sp>
        <p:nvSpPr>
          <p:cNvPr id="20482" name="Rechteck 20481">
            <a:extLst>
              <a:ext uri="{FF2B5EF4-FFF2-40B4-BE49-F238E27FC236}">
                <a16:creationId xmlns:a16="http://schemas.microsoft.com/office/drawing/2014/main" id="{B1AD79AC-1A59-4ED0-9400-835561180E93}"/>
              </a:ext>
            </a:extLst>
          </p:cNvPr>
          <p:cNvSpPr>
            <a:spLocks noChangeArrowheads="1"/>
          </p:cNvSpPr>
          <p:nvPr/>
        </p:nvSpPr>
        <p:spPr bwMode="auto">
          <a:xfrm>
            <a:off x="228600" y="1828800"/>
            <a:ext cx="8913813"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48000"/>
              </a:spcBef>
              <a:spcAft>
                <a:spcPct val="48000"/>
              </a:spcAft>
            </a:pPr>
            <a:endParaRPr lang="de-DE" altLang="de-DE" i="1">
              <a:latin typeface="Times New Roman" panose="02020603050405020304" pitchFamily="18" charset="0"/>
            </a:endParaRPr>
          </a:p>
          <a:p>
            <a:pPr>
              <a:spcBef>
                <a:spcPct val="48000"/>
              </a:spcBef>
              <a:spcAft>
                <a:spcPct val="48000"/>
              </a:spcAft>
            </a:pPr>
            <a:r>
              <a:rPr lang="de-DE" altLang="de-DE">
                <a:latin typeface="Times New Roman" panose="02020603050405020304" pitchFamily="18" charset="0"/>
              </a:rPr>
              <a:t>(1)	Das Bett eines Gewässers erster Ordnung steht im öffentlichen Eigentum des Landes, das eines Gewässers</a:t>
            </a:r>
          </a:p>
          <a:p>
            <a:pPr>
              <a:spcBef>
                <a:spcPct val="50000"/>
              </a:spcBef>
            </a:pPr>
            <a:endParaRPr lang="de-DE" altLang="de-DE">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wipe(left)">
                                      <p:cBhvr>
                                        <p:cTn id="7" dur="500"/>
                                        <p:tgtEl>
                                          <p:spTgt spid="20481"/>
                                        </p:tgtEl>
                                      </p:cBhvr>
                                    </p:animEffect>
                                  </p:childTnLst>
                                  <p:subTnLst>
                                    <p:audio>
                                      <p:cMediaNode>
                                        <p:cTn display="0" masterRel="sameClick">
                                          <p:stCondLst>
                                            <p:cond evt="begin" delay="0">
                                              <p:tn val="5"/>
                                            </p:cond>
                                          </p:stCondLst>
                                          <p:endCondLst>
                                            <p:cond evt="onStopAudio" delay="0">
                                              <p:tgtEl>
                                                <p:sldTgt/>
                                              </p:tgtEl>
                                            </p:cond>
                                          </p:endCondLst>
                                        </p:cTn>
                                        <p:tgtEl>
                                          <p:sndTgt r:embed="rId2" name="ston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2"/>
                                        </p:tgtEl>
                                        <p:attrNameLst>
                                          <p:attrName>style.visibility</p:attrName>
                                        </p:attrNameLst>
                                      </p:cBhvr>
                                      <p:to>
                                        <p:strVal val="visible"/>
                                      </p:to>
                                    </p:set>
                                    <p:anim calcmode="lin" valueType="num">
                                      <p:cBhvr additive="base">
                                        <p:cTn id="12" dur="500" fill="hold"/>
                                        <p:tgtEl>
                                          <p:spTgt spid="20482"/>
                                        </p:tgtEl>
                                        <p:attrNameLst>
                                          <p:attrName>ppt_x</p:attrName>
                                        </p:attrNameLst>
                                      </p:cBhvr>
                                      <p:tavLst>
                                        <p:tav tm="0">
                                          <p:val>
                                            <p:strVal val="#ppt_x"/>
                                          </p:val>
                                        </p:tav>
                                        <p:tav tm="100000">
                                          <p:val>
                                            <p:strVal val="#ppt_x"/>
                                          </p:val>
                                        </p:tav>
                                      </p:tavLst>
                                    </p:anim>
                                    <p:anim calcmode="lin" valueType="num">
                                      <p:cBhvr additive="base">
                                        <p:cTn id="13" dur="500" fill="hold"/>
                                        <p:tgtEl>
                                          <p:spTgt spid="204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ridstor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utoUpdateAnimBg="0"/>
      <p:bldP spid="2048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Rechteck 21504">
            <a:extLst>
              <a:ext uri="{FF2B5EF4-FFF2-40B4-BE49-F238E27FC236}">
                <a16:creationId xmlns:a16="http://schemas.microsoft.com/office/drawing/2014/main" id="{49D14384-0299-4878-BD7A-B78BC336044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19050"/>
            <a:ext cx="6892925"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dissolve">
                                      <p:cBhvr>
                                        <p:cTn id="7" dur="500"/>
                                        <p:tgtEl>
                                          <p:spTgt spid="21505"/>
                                        </p:tgtEl>
                                      </p:cBhvr>
                                    </p:animEffect>
                                  </p:childTnLst>
                                  <p:subTnLst>
                                    <p:audio>
                                      <p:cMediaNode>
                                        <p:cTn display="0" masterRel="sameClick">
                                          <p:stCondLst>
                                            <p:cond evt="begin" delay="0">
                                              <p:tn val="5"/>
                                            </p:cond>
                                          </p:stCondLst>
                                          <p:endCondLst>
                                            <p:cond evt="onStopAudio" delay="0">
                                              <p:tgtEl>
                                                <p:sldTgt/>
                                              </p:tgtEl>
                                            </p:cond>
                                          </p:endCondLst>
                                        </p:cTn>
                                        <p:tgtEl>
                                          <p:sndTgt r:embed="rId2" name="ston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Form 22528">
            <a:extLst>
              <a:ext uri="{FF2B5EF4-FFF2-40B4-BE49-F238E27FC236}">
                <a16:creationId xmlns:a16="http://schemas.microsoft.com/office/drawing/2014/main" id="{4AE03559-5BD7-4F17-9DCE-4B1BFF7A7C0C}"/>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Natürliche Gewässer</a:t>
            </a:r>
          </a:p>
        </p:txBody>
      </p:sp>
      <p:graphicFrame>
        <p:nvGraphicFramePr>
          <p:cNvPr id="22530" name="Object 2">
            <a:extLst>
              <a:ext uri="{FF2B5EF4-FFF2-40B4-BE49-F238E27FC236}">
                <a16:creationId xmlns:a16="http://schemas.microsoft.com/office/drawing/2014/main" id="{3A78CCF7-14B7-4F51-A9C5-0BB6E3902C67}"/>
              </a:ext>
            </a:extLst>
          </p:cNvPr>
          <p:cNvGraphicFramePr>
            <a:graphicFrameLocks/>
          </p:cNvGraphicFramePr>
          <p:nvPr>
            <p:ph type="tbl" idx="1"/>
          </p:nvPr>
        </p:nvGraphicFramePr>
        <p:xfrm>
          <a:off x="1031875" y="1485900"/>
          <a:ext cx="5756275" cy="4914900"/>
        </p:xfrm>
        <a:graphic>
          <a:graphicData uri="http://schemas.openxmlformats.org/presentationml/2006/ole">
            <mc:AlternateContent xmlns:mc="http://schemas.openxmlformats.org/markup-compatibility/2006">
              <mc:Choice xmlns:v="urn:schemas-microsoft-com:vml" Requires="v">
                <p:oleObj spid="_x0000_s1027" name="Dokument" r:id="rId4" imgW="7772040" imgH="6640200" progId="Word.Document.6">
                  <p:embed/>
                </p:oleObj>
              </mc:Choice>
              <mc:Fallback>
                <p:oleObj name="Dokument" r:id="rId4" imgW="7772040" imgH="6640200" progId="Word.Document.6">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875" y="1485900"/>
                        <a:ext cx="5756275" cy="491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00"/>
                                        <p:tgtEl>
                                          <p:spTgt spid="22530"/>
                                        </p:tgtEl>
                                      </p:cBhvr>
                                    </p:animEffect>
                                  </p:childTnLst>
                                  <p:subTnLst>
                                    <p:audio>
                                      <p:cMediaNode>
                                        <p:cTn display="0" masterRel="sameClick">
                                          <p:stCondLst>
                                            <p:cond evt="begin" delay="0">
                                              <p:tn val="5"/>
                                            </p:cond>
                                          </p:stCondLst>
                                          <p:endCondLst>
                                            <p:cond evt="onStopAudio" delay="0">
                                              <p:tgtEl>
                                                <p:sldTgt/>
                                              </p:tgtEl>
                                            </p:cond>
                                          </p:endCondLst>
                                        </p:cTn>
                                        <p:tgtEl>
                                          <p:sndTgt r:embed="rId3" name="Diaprojekto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Form 5120">
            <a:extLst>
              <a:ext uri="{FF2B5EF4-FFF2-40B4-BE49-F238E27FC236}">
                <a16:creationId xmlns:a16="http://schemas.microsoft.com/office/drawing/2014/main" id="{AB59032E-1377-4CF7-90F3-06E673D18066}"/>
              </a:ext>
            </a:extLst>
          </p:cNvPr>
          <p:cNvSpPr>
            <a:spLocks noGrp="1" noChangeArrowheads="1"/>
          </p:cNvSpPr>
          <p:nvPr>
            <p:ph type="title"/>
          </p:nvPr>
        </p:nvSpPr>
        <p:spPr>
          <a:noFill/>
        </p:spPr>
        <p:txBody>
          <a:bodyPr/>
          <a:lstStyle/>
          <a:p>
            <a:pPr marL="0" indent="0" defTabSz="914400"/>
            <a:r>
              <a:rPr lang="de-DE" altLang="de-DE">
                <a:solidFill>
                  <a:schemeClr val="tx2"/>
                </a:solidFill>
                <a:latin typeface="Baskerville"/>
                <a:cs typeface="Arial" panose="020B0604020202020204" pitchFamily="34" charset="0"/>
              </a:rPr>
              <a:t>Hydrologie als Wissenschaft</a:t>
            </a:r>
          </a:p>
        </p:txBody>
      </p:sp>
      <p:sp>
        <p:nvSpPr>
          <p:cNvPr id="5122" name="Rechteck 5121">
            <a:extLst>
              <a:ext uri="{FF2B5EF4-FFF2-40B4-BE49-F238E27FC236}">
                <a16:creationId xmlns:a16="http://schemas.microsoft.com/office/drawing/2014/main" id="{E70E7304-34D1-48EE-BD33-38B7180014CE}"/>
              </a:ext>
            </a:extLst>
          </p:cNvPr>
          <p:cNvSpPr>
            <a:spLocks noChangeArrowheads="1"/>
          </p:cNvSpPr>
          <p:nvPr/>
        </p:nvSpPr>
        <p:spPr bwMode="auto">
          <a:xfrm>
            <a:off x="2978150" y="1682750"/>
            <a:ext cx="4254500" cy="1130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23" name="Rechteck 5122">
            <a:extLst>
              <a:ext uri="{FF2B5EF4-FFF2-40B4-BE49-F238E27FC236}">
                <a16:creationId xmlns:a16="http://schemas.microsoft.com/office/drawing/2014/main" id="{63A092A8-703B-42CA-AEAC-25FFD316A3CE}"/>
              </a:ext>
            </a:extLst>
          </p:cNvPr>
          <p:cNvSpPr>
            <a:spLocks noChangeArrowheads="1"/>
          </p:cNvSpPr>
          <p:nvPr/>
        </p:nvSpPr>
        <p:spPr bwMode="auto">
          <a:xfrm>
            <a:off x="3048000" y="1828800"/>
            <a:ext cx="41910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Politische Vorgaben</a:t>
            </a:r>
          </a:p>
          <a:p>
            <a:pPr>
              <a:spcBef>
                <a:spcPct val="50000"/>
              </a:spcBef>
            </a:pPr>
            <a:r>
              <a:rPr lang="de-DE" altLang="de-DE" sz="1400"/>
              <a:t>Wohnen, straßenbau, Landwirtschaft, Industrie, Umweltschutz, Schiffahrt</a:t>
            </a:r>
          </a:p>
        </p:txBody>
      </p:sp>
      <p:sp>
        <p:nvSpPr>
          <p:cNvPr id="5124" name="Gerade Verbindung 5123">
            <a:extLst>
              <a:ext uri="{FF2B5EF4-FFF2-40B4-BE49-F238E27FC236}">
                <a16:creationId xmlns:a16="http://schemas.microsoft.com/office/drawing/2014/main" id="{934244EE-3AC1-408C-8106-8C28DC4B186D}"/>
              </a:ext>
            </a:extLst>
          </p:cNvPr>
          <p:cNvSpPr>
            <a:spLocks noChangeShapeType="1"/>
          </p:cNvSpPr>
          <p:nvPr/>
        </p:nvSpPr>
        <p:spPr bwMode="auto">
          <a:xfrm>
            <a:off x="4800600" y="2819400"/>
            <a:ext cx="0" cy="609600"/>
          </a:xfrm>
          <a:prstGeom prst="line">
            <a:avLst/>
          </a:prstGeom>
          <a:noFill/>
          <a:ln w="508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125" name="Rechteck 5124">
            <a:extLst>
              <a:ext uri="{FF2B5EF4-FFF2-40B4-BE49-F238E27FC236}">
                <a16:creationId xmlns:a16="http://schemas.microsoft.com/office/drawing/2014/main" id="{5F38B43C-D855-4E95-AA6E-FD54A0E1081B}"/>
              </a:ext>
            </a:extLst>
          </p:cNvPr>
          <p:cNvSpPr>
            <a:spLocks noChangeArrowheads="1"/>
          </p:cNvSpPr>
          <p:nvPr/>
        </p:nvSpPr>
        <p:spPr bwMode="auto">
          <a:xfrm>
            <a:off x="2978150" y="3511550"/>
            <a:ext cx="4406900" cy="1130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26" name="Rechteck 5125">
            <a:extLst>
              <a:ext uri="{FF2B5EF4-FFF2-40B4-BE49-F238E27FC236}">
                <a16:creationId xmlns:a16="http://schemas.microsoft.com/office/drawing/2014/main" id="{D28F9D12-6D0D-4007-8CFB-AAF1A443B672}"/>
              </a:ext>
            </a:extLst>
          </p:cNvPr>
          <p:cNvSpPr>
            <a:spLocks noChangeArrowheads="1"/>
          </p:cNvSpPr>
          <p:nvPr/>
        </p:nvSpPr>
        <p:spPr bwMode="auto">
          <a:xfrm>
            <a:off x="3048000" y="3733800"/>
            <a:ext cx="434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Wasserwirtschaftsverwaltung</a:t>
            </a:r>
          </a:p>
          <a:p>
            <a:pPr>
              <a:spcBef>
                <a:spcPct val="50000"/>
              </a:spcBef>
            </a:pPr>
            <a:r>
              <a:rPr lang="de-DE" altLang="de-DE" sz="1600"/>
              <a:t>Recht / Gesetze, Vorgaben, Planung</a:t>
            </a:r>
          </a:p>
        </p:txBody>
      </p:sp>
      <p:sp>
        <p:nvSpPr>
          <p:cNvPr id="5127" name="Gerade Verbindung 5126">
            <a:extLst>
              <a:ext uri="{FF2B5EF4-FFF2-40B4-BE49-F238E27FC236}">
                <a16:creationId xmlns:a16="http://schemas.microsoft.com/office/drawing/2014/main" id="{7C0FC8CF-9D84-4A0D-8012-239DE343A62B}"/>
              </a:ext>
            </a:extLst>
          </p:cNvPr>
          <p:cNvSpPr>
            <a:spLocks noChangeShapeType="1"/>
          </p:cNvSpPr>
          <p:nvPr/>
        </p:nvSpPr>
        <p:spPr bwMode="auto">
          <a:xfrm flipH="1">
            <a:off x="2362200" y="4724400"/>
            <a:ext cx="1143000" cy="457200"/>
          </a:xfrm>
          <a:prstGeom prst="line">
            <a:avLst/>
          </a:prstGeom>
          <a:noFill/>
          <a:ln w="508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128" name="Rechteck 5127">
            <a:extLst>
              <a:ext uri="{FF2B5EF4-FFF2-40B4-BE49-F238E27FC236}">
                <a16:creationId xmlns:a16="http://schemas.microsoft.com/office/drawing/2014/main" id="{170DE2E4-F483-4053-8062-2E31DD6524E1}"/>
              </a:ext>
            </a:extLst>
          </p:cNvPr>
          <p:cNvSpPr>
            <a:spLocks noChangeArrowheads="1"/>
          </p:cNvSpPr>
          <p:nvPr/>
        </p:nvSpPr>
        <p:spPr bwMode="auto">
          <a:xfrm>
            <a:off x="463550" y="5264150"/>
            <a:ext cx="3492500" cy="1511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29" name="Rechteck 5128">
            <a:extLst>
              <a:ext uri="{FF2B5EF4-FFF2-40B4-BE49-F238E27FC236}">
                <a16:creationId xmlns:a16="http://schemas.microsoft.com/office/drawing/2014/main" id="{7F836FB8-59A4-454A-B9A8-52F120D30AE8}"/>
              </a:ext>
            </a:extLst>
          </p:cNvPr>
          <p:cNvSpPr>
            <a:spLocks noChangeArrowheads="1"/>
          </p:cNvSpPr>
          <p:nvPr/>
        </p:nvSpPr>
        <p:spPr bwMode="auto">
          <a:xfrm>
            <a:off x="609600" y="5251450"/>
            <a:ext cx="33528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Wasserwirtschaftliche Tätigkeit</a:t>
            </a:r>
          </a:p>
          <a:p>
            <a:pPr>
              <a:spcBef>
                <a:spcPct val="50000"/>
              </a:spcBef>
            </a:pPr>
            <a:r>
              <a:rPr lang="de-DE" altLang="de-DE" sz="1400"/>
              <a:t>Wasserbau, Gewässernutzungen, Gewässerschutz, Wasserversorgung, Gewässersanierung</a:t>
            </a:r>
          </a:p>
        </p:txBody>
      </p:sp>
      <p:sp>
        <p:nvSpPr>
          <p:cNvPr id="5130" name="Gerade Verbindung 5129">
            <a:extLst>
              <a:ext uri="{FF2B5EF4-FFF2-40B4-BE49-F238E27FC236}">
                <a16:creationId xmlns:a16="http://schemas.microsoft.com/office/drawing/2014/main" id="{24372E17-7057-4BA7-AF8F-403BDD5327A7}"/>
              </a:ext>
            </a:extLst>
          </p:cNvPr>
          <p:cNvSpPr>
            <a:spLocks noChangeShapeType="1"/>
          </p:cNvSpPr>
          <p:nvPr/>
        </p:nvSpPr>
        <p:spPr bwMode="auto">
          <a:xfrm flipV="1">
            <a:off x="2895600" y="4800600"/>
            <a:ext cx="1066800" cy="457200"/>
          </a:xfrm>
          <a:prstGeom prst="line">
            <a:avLst/>
          </a:prstGeom>
          <a:noFill/>
          <a:ln w="508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131" name="Gerade Verbindung 5130">
            <a:extLst>
              <a:ext uri="{FF2B5EF4-FFF2-40B4-BE49-F238E27FC236}">
                <a16:creationId xmlns:a16="http://schemas.microsoft.com/office/drawing/2014/main" id="{9FBA7309-8EA8-4659-9BBE-8DB4748B8A19}"/>
              </a:ext>
            </a:extLst>
          </p:cNvPr>
          <p:cNvSpPr>
            <a:spLocks noChangeShapeType="1"/>
          </p:cNvSpPr>
          <p:nvPr/>
        </p:nvSpPr>
        <p:spPr bwMode="auto">
          <a:xfrm>
            <a:off x="5410200" y="4724400"/>
            <a:ext cx="1143000" cy="457200"/>
          </a:xfrm>
          <a:prstGeom prst="line">
            <a:avLst/>
          </a:prstGeom>
          <a:noFill/>
          <a:ln w="508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132" name="Rechteck 5131">
            <a:extLst>
              <a:ext uri="{FF2B5EF4-FFF2-40B4-BE49-F238E27FC236}">
                <a16:creationId xmlns:a16="http://schemas.microsoft.com/office/drawing/2014/main" id="{DAD690AE-A988-4098-B5D4-0E317C978F79}"/>
              </a:ext>
            </a:extLst>
          </p:cNvPr>
          <p:cNvSpPr>
            <a:spLocks noChangeArrowheads="1"/>
          </p:cNvSpPr>
          <p:nvPr/>
        </p:nvSpPr>
        <p:spPr bwMode="auto">
          <a:xfrm>
            <a:off x="5035550" y="5264150"/>
            <a:ext cx="3416300" cy="158591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33" name="Rechteck 5132">
            <a:extLst>
              <a:ext uri="{FF2B5EF4-FFF2-40B4-BE49-F238E27FC236}">
                <a16:creationId xmlns:a16="http://schemas.microsoft.com/office/drawing/2014/main" id="{1A7E8C15-AC33-4DE2-AC99-7BD8547EF7F1}"/>
              </a:ext>
            </a:extLst>
          </p:cNvPr>
          <p:cNvSpPr>
            <a:spLocks noChangeArrowheads="1"/>
          </p:cNvSpPr>
          <p:nvPr/>
        </p:nvSpPr>
        <p:spPr bwMode="auto">
          <a:xfrm>
            <a:off x="5105400" y="5334000"/>
            <a:ext cx="4037013"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Hydrologie</a:t>
            </a:r>
          </a:p>
          <a:p>
            <a:pPr>
              <a:spcBef>
                <a:spcPct val="50000"/>
              </a:spcBef>
            </a:pPr>
            <a:r>
              <a:rPr lang="de-DE" altLang="de-DE" sz="1600"/>
              <a:t>wissenschaftliche Vorgaben und Begründungen: 		Gewässergüte, Gewässerökologie, Wassermenge</a:t>
            </a:r>
          </a:p>
        </p:txBody>
      </p:sp>
      <p:sp>
        <p:nvSpPr>
          <p:cNvPr id="5134" name="Gerade Verbindung 5133">
            <a:extLst>
              <a:ext uri="{FF2B5EF4-FFF2-40B4-BE49-F238E27FC236}">
                <a16:creationId xmlns:a16="http://schemas.microsoft.com/office/drawing/2014/main" id="{56877931-11D9-4A09-B5A1-EBC53160BDAD}"/>
              </a:ext>
            </a:extLst>
          </p:cNvPr>
          <p:cNvSpPr>
            <a:spLocks noChangeShapeType="1"/>
          </p:cNvSpPr>
          <p:nvPr/>
        </p:nvSpPr>
        <p:spPr bwMode="auto">
          <a:xfrm flipH="1" flipV="1">
            <a:off x="5943600" y="4648200"/>
            <a:ext cx="990600" cy="457200"/>
          </a:xfrm>
          <a:prstGeom prst="line">
            <a:avLst/>
          </a:prstGeom>
          <a:noFill/>
          <a:ln w="508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additive="base">
                                        <p:cTn id="7" dur="500" fill="hold"/>
                                        <p:tgtEl>
                                          <p:spTgt spid="5121"/>
                                        </p:tgtEl>
                                        <p:attrNameLst>
                                          <p:attrName>ppt_x</p:attrName>
                                        </p:attrNameLst>
                                      </p:cBhvr>
                                      <p:tavLst>
                                        <p:tav tm="0">
                                          <p:val>
                                            <p:strVal val="#ppt_x"/>
                                          </p:val>
                                        </p:tav>
                                        <p:tav tm="100000">
                                          <p:val>
                                            <p:strVal val="#ppt_x"/>
                                          </p:val>
                                        </p:tav>
                                      </p:tavLst>
                                    </p:anim>
                                    <p:anim calcmode="lin" valueType="num">
                                      <p:cBhvr additive="base">
                                        <p:cTn id="8" dur="500" fill="hold"/>
                                        <p:tgtEl>
                                          <p:spTgt spid="512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fisc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dissolve">
                                      <p:cBhvr>
                                        <p:cTn id="13" dur="500"/>
                                        <p:tgtEl>
                                          <p:spTgt spid="51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23"/>
                                        </p:tgtEl>
                                        <p:attrNameLst>
                                          <p:attrName>style.visibility</p:attrName>
                                        </p:attrNameLst>
                                      </p:cBhvr>
                                      <p:to>
                                        <p:strVal val="visible"/>
                                      </p:to>
                                    </p:set>
                                    <p:anim calcmode="lin" valueType="num">
                                      <p:cBhvr additive="base">
                                        <p:cTn id="18" dur="500" fill="hold"/>
                                        <p:tgtEl>
                                          <p:spTgt spid="5123"/>
                                        </p:tgtEl>
                                        <p:attrNameLst>
                                          <p:attrName>ppt_x</p:attrName>
                                        </p:attrNameLst>
                                      </p:cBhvr>
                                      <p:tavLst>
                                        <p:tav tm="0">
                                          <p:val>
                                            <p:strVal val="#ppt_x"/>
                                          </p:val>
                                        </p:tav>
                                        <p:tav tm="100000">
                                          <p:val>
                                            <p:strVal val="#ppt_x"/>
                                          </p:val>
                                        </p:tav>
                                      </p:tavLst>
                                    </p:anim>
                                    <p:anim calcmode="lin" valueType="num">
                                      <p:cBhvr additive="base">
                                        <p:cTn id="19" dur="500" fill="hold"/>
                                        <p:tgtEl>
                                          <p:spTgt spid="51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Göbel2.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nodeType="clickEffect">
                                  <p:stCondLst>
                                    <p:cond delay="0"/>
                                  </p:stCondLst>
                                  <p:childTnLst>
                                    <p:set>
                                      <p:cBhvr>
                                        <p:cTn id="23" dur="1" fill="hold">
                                          <p:stCondLst>
                                            <p:cond delay="0"/>
                                          </p:stCondLst>
                                        </p:cTn>
                                        <p:tgtEl>
                                          <p:spTgt spid="5124"/>
                                        </p:tgtEl>
                                        <p:attrNameLst>
                                          <p:attrName>style.visibility</p:attrName>
                                        </p:attrNameLst>
                                      </p:cBhvr>
                                      <p:to>
                                        <p:strVal val="visible"/>
                                      </p:to>
                                    </p:set>
                                    <p:anim calcmode="lin" valueType="num">
                                      <p:cBhvr additive="base">
                                        <p:cTn id="24" dur="500" fill="hold"/>
                                        <p:tgtEl>
                                          <p:spTgt spid="5124"/>
                                        </p:tgtEl>
                                        <p:attrNameLst>
                                          <p:attrName>ppt_x</p:attrName>
                                        </p:attrNameLst>
                                      </p:cBhvr>
                                      <p:tavLst>
                                        <p:tav tm="0">
                                          <p:val>
                                            <p:strVal val="#ppt_x"/>
                                          </p:val>
                                        </p:tav>
                                        <p:tav tm="100000">
                                          <p:val>
                                            <p:strVal val="#ppt_x"/>
                                          </p:val>
                                        </p:tav>
                                      </p:tavLst>
                                    </p:anim>
                                    <p:anim calcmode="lin" valueType="num">
                                      <p:cBhvr additive="base">
                                        <p:cTn id="25" dur="500" fill="hold"/>
                                        <p:tgtEl>
                                          <p:spTgt spid="512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Zischen"/>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5" fill="hold" grpId="0" nodeType="clickEffect">
                                  <p:stCondLst>
                                    <p:cond delay="0"/>
                                  </p:stCondLst>
                                  <p:childTnLst>
                                    <p:set>
                                      <p:cBhvr>
                                        <p:cTn id="29" dur="1" fill="hold">
                                          <p:stCondLst>
                                            <p:cond delay="0"/>
                                          </p:stCondLst>
                                        </p:cTn>
                                        <p:tgtEl>
                                          <p:spTgt spid="5125"/>
                                        </p:tgtEl>
                                        <p:attrNameLst>
                                          <p:attrName>style.visibility</p:attrName>
                                        </p:attrNameLst>
                                      </p:cBhvr>
                                      <p:to>
                                        <p:strVal val="visible"/>
                                      </p:to>
                                    </p:set>
                                    <p:animEffect transition="in" filter="blinds(vertical)">
                                      <p:cBhvr>
                                        <p:cTn id="30" dur="500"/>
                                        <p:tgtEl>
                                          <p:spTgt spid="512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26"/>
                                        </p:tgtEl>
                                        <p:attrNameLst>
                                          <p:attrName>style.visibility</p:attrName>
                                        </p:attrNameLst>
                                      </p:cBhvr>
                                      <p:to>
                                        <p:strVal val="visible"/>
                                      </p:to>
                                    </p:set>
                                    <p:animEffect transition="in" filter="blinds(horizontal)">
                                      <p:cBhvr>
                                        <p:cTn id="35" dur="500"/>
                                        <p:tgtEl>
                                          <p:spTgt spid="5126"/>
                                        </p:tgtEl>
                                      </p:cBhvr>
                                    </p:animEffect>
                                  </p:childTnLst>
                                  <p:subTnLst>
                                    <p:audio>
                                      <p:cMediaNode>
                                        <p:cTn display="0" masterRel="sameClick">
                                          <p:stCondLst>
                                            <p:cond evt="begin" delay="0">
                                              <p:tn val="33"/>
                                            </p:cond>
                                          </p:stCondLst>
                                          <p:endCondLst>
                                            <p:cond evt="onStopAudio" delay="0">
                                              <p:tgtEl>
                                                <p:sldTgt/>
                                              </p:tgtEl>
                                            </p:cond>
                                          </p:endCondLst>
                                        </p:cTn>
                                        <p:tgtEl>
                                          <p:sndTgt r:embed="rId5" name="ston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3" fill="hold" nodeType="clickEffect">
                                  <p:stCondLst>
                                    <p:cond delay="0"/>
                                  </p:stCondLst>
                                  <p:childTnLst>
                                    <p:set>
                                      <p:cBhvr>
                                        <p:cTn id="39" dur="1" fill="hold">
                                          <p:stCondLst>
                                            <p:cond delay="0"/>
                                          </p:stCondLst>
                                        </p:cTn>
                                        <p:tgtEl>
                                          <p:spTgt spid="5127"/>
                                        </p:tgtEl>
                                        <p:attrNameLst>
                                          <p:attrName>style.visibility</p:attrName>
                                        </p:attrNameLst>
                                      </p:cBhvr>
                                      <p:to>
                                        <p:strVal val="visible"/>
                                      </p:to>
                                    </p:set>
                                    <p:anim calcmode="lin" valueType="num">
                                      <p:cBhvr additive="base">
                                        <p:cTn id="40" dur="500" fill="hold"/>
                                        <p:tgtEl>
                                          <p:spTgt spid="5127"/>
                                        </p:tgtEl>
                                        <p:attrNameLst>
                                          <p:attrName>ppt_x</p:attrName>
                                        </p:attrNameLst>
                                      </p:cBhvr>
                                      <p:tavLst>
                                        <p:tav tm="0">
                                          <p:val>
                                            <p:strVal val="1+#ppt_w/2"/>
                                          </p:val>
                                        </p:tav>
                                        <p:tav tm="100000">
                                          <p:val>
                                            <p:strVal val="#ppt_x"/>
                                          </p:val>
                                        </p:tav>
                                      </p:tavLst>
                                    </p:anim>
                                    <p:anim calcmode="lin" valueType="num">
                                      <p:cBhvr additive="base">
                                        <p:cTn id="41" dur="500" fill="hold"/>
                                        <p:tgtEl>
                                          <p:spTgt spid="51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Zischen"/>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128"/>
                                        </p:tgtEl>
                                        <p:attrNameLst>
                                          <p:attrName>style.visibility</p:attrName>
                                        </p:attrNameLst>
                                      </p:cBhvr>
                                      <p:to>
                                        <p:strVal val="visible"/>
                                      </p:to>
                                    </p:set>
                                    <p:animEffect transition="in" filter="blinds(horizontal)">
                                      <p:cBhvr>
                                        <p:cTn id="46" dur="500"/>
                                        <p:tgtEl>
                                          <p:spTgt spid="5128"/>
                                        </p:tgtEl>
                                      </p:cBhvr>
                                    </p:animEffect>
                                  </p:childTnLst>
                                  <p:subTnLst>
                                    <p:audio>
                                      <p:cMediaNode>
                                        <p:cTn display="0" masterRel="sameClick">
                                          <p:stCondLst>
                                            <p:cond evt="begin" delay="0">
                                              <p:tn val="44"/>
                                            </p:cond>
                                          </p:stCondLst>
                                          <p:endCondLst>
                                            <p:cond evt="onStopAudio" delay="0">
                                              <p:tgtEl>
                                                <p:sldTgt/>
                                              </p:tgtEl>
                                            </p:cond>
                                          </p:endCondLst>
                                        </p:cTn>
                                        <p:tgtEl>
                                          <p:sndTgt r:embed="rId6" name="Registrierkasse"/>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129"/>
                                        </p:tgtEl>
                                        <p:attrNameLst>
                                          <p:attrName>style.visibility</p:attrName>
                                        </p:attrNameLst>
                                      </p:cBhvr>
                                      <p:to>
                                        <p:strVal val="visible"/>
                                      </p:to>
                                    </p:set>
                                    <p:anim calcmode="lin" valueType="num">
                                      <p:cBhvr additive="base">
                                        <p:cTn id="51" dur="500" fill="hold"/>
                                        <p:tgtEl>
                                          <p:spTgt spid="5129"/>
                                        </p:tgtEl>
                                        <p:attrNameLst>
                                          <p:attrName>ppt_x</p:attrName>
                                        </p:attrNameLst>
                                      </p:cBhvr>
                                      <p:tavLst>
                                        <p:tav tm="0">
                                          <p:val>
                                            <p:strVal val="#ppt_x"/>
                                          </p:val>
                                        </p:tav>
                                        <p:tav tm="100000">
                                          <p:val>
                                            <p:strVal val="#ppt_x"/>
                                          </p:val>
                                        </p:tav>
                                      </p:tavLst>
                                    </p:anim>
                                    <p:anim calcmode="lin" valueType="num">
                                      <p:cBhvr additive="base">
                                        <p:cTn id="52" dur="500" fill="hold"/>
                                        <p:tgtEl>
                                          <p:spTgt spid="51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7" name="Applaus"/>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12" fill="hold" nodeType="clickEffect">
                                  <p:stCondLst>
                                    <p:cond delay="0"/>
                                  </p:stCondLst>
                                  <p:childTnLst>
                                    <p:set>
                                      <p:cBhvr>
                                        <p:cTn id="56" dur="1" fill="hold">
                                          <p:stCondLst>
                                            <p:cond delay="0"/>
                                          </p:stCondLst>
                                        </p:cTn>
                                        <p:tgtEl>
                                          <p:spTgt spid="5130"/>
                                        </p:tgtEl>
                                        <p:attrNameLst>
                                          <p:attrName>style.visibility</p:attrName>
                                        </p:attrNameLst>
                                      </p:cBhvr>
                                      <p:to>
                                        <p:strVal val="visible"/>
                                      </p:to>
                                    </p:set>
                                    <p:anim calcmode="lin" valueType="num">
                                      <p:cBhvr additive="base">
                                        <p:cTn id="57" dur="500" fill="hold"/>
                                        <p:tgtEl>
                                          <p:spTgt spid="5130"/>
                                        </p:tgtEl>
                                        <p:attrNameLst>
                                          <p:attrName>ppt_x</p:attrName>
                                        </p:attrNameLst>
                                      </p:cBhvr>
                                      <p:tavLst>
                                        <p:tav tm="0">
                                          <p:val>
                                            <p:strVal val="0-#ppt_w/2"/>
                                          </p:val>
                                        </p:tav>
                                        <p:tav tm="100000">
                                          <p:val>
                                            <p:strVal val="#ppt_x"/>
                                          </p:val>
                                        </p:tav>
                                      </p:tavLst>
                                    </p:anim>
                                    <p:anim calcmode="lin" valueType="num">
                                      <p:cBhvr additive="base">
                                        <p:cTn id="58" dur="500" fill="hold"/>
                                        <p:tgtEl>
                                          <p:spTgt spid="51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Zischen"/>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6" fill="hold" nodeType="clickEffect">
                                  <p:stCondLst>
                                    <p:cond delay="0"/>
                                  </p:stCondLst>
                                  <p:childTnLst>
                                    <p:set>
                                      <p:cBhvr>
                                        <p:cTn id="62" dur="1" fill="hold">
                                          <p:stCondLst>
                                            <p:cond delay="0"/>
                                          </p:stCondLst>
                                        </p:cTn>
                                        <p:tgtEl>
                                          <p:spTgt spid="5131"/>
                                        </p:tgtEl>
                                        <p:attrNameLst>
                                          <p:attrName>style.visibility</p:attrName>
                                        </p:attrNameLst>
                                      </p:cBhvr>
                                      <p:to>
                                        <p:strVal val="visible"/>
                                      </p:to>
                                    </p:set>
                                    <p:animEffect transition="in" filter="strips(downRight)">
                                      <p:cBhvr>
                                        <p:cTn id="63" dur="500"/>
                                        <p:tgtEl>
                                          <p:spTgt spid="5131"/>
                                        </p:tgtEl>
                                      </p:cBhvr>
                                    </p:animEffect>
                                  </p:childTnLst>
                                  <p:subTnLst>
                                    <p:audio>
                                      <p:cMediaNode>
                                        <p:cTn display="0" masterRel="sameClick">
                                          <p:stCondLst>
                                            <p:cond evt="begin" delay="0">
                                              <p:tn val="61"/>
                                            </p:cond>
                                          </p:stCondLst>
                                          <p:endCondLst>
                                            <p:cond evt="onStopAudio" delay="0">
                                              <p:tgtEl>
                                                <p:sldTgt/>
                                              </p:tgtEl>
                                            </p:cond>
                                          </p:endCondLst>
                                        </p:cTn>
                                        <p:tgtEl>
                                          <p:sndTgt r:embed="rId4" name="Zischen"/>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5132"/>
                                        </p:tgtEl>
                                        <p:attrNameLst>
                                          <p:attrName>style.visibility</p:attrName>
                                        </p:attrNameLst>
                                      </p:cBhvr>
                                      <p:to>
                                        <p:strVal val="visible"/>
                                      </p:to>
                                    </p:set>
                                    <p:animEffect transition="in" filter="blinds(horizontal)">
                                      <p:cBhvr>
                                        <p:cTn id="68" dur="500"/>
                                        <p:tgtEl>
                                          <p:spTgt spid="513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499"/>
                                          </p:stCondLst>
                                        </p:cTn>
                                        <p:tgtEl>
                                          <p:spTgt spid="51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2" name="fisch.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6" fill="hold" nodeType="clickEffect">
                                  <p:stCondLst>
                                    <p:cond delay="0"/>
                                  </p:stCondLst>
                                  <p:childTnLst>
                                    <p:set>
                                      <p:cBhvr>
                                        <p:cTn id="76" dur="1" fill="hold">
                                          <p:stCondLst>
                                            <p:cond delay="0"/>
                                          </p:stCondLst>
                                        </p:cTn>
                                        <p:tgtEl>
                                          <p:spTgt spid="5134"/>
                                        </p:tgtEl>
                                        <p:attrNameLst>
                                          <p:attrName>style.visibility</p:attrName>
                                        </p:attrNameLst>
                                      </p:cBhvr>
                                      <p:to>
                                        <p:strVal val="visible"/>
                                      </p:to>
                                    </p:set>
                                    <p:anim calcmode="lin" valueType="num">
                                      <p:cBhvr additive="base">
                                        <p:cTn id="77" dur="500" fill="hold"/>
                                        <p:tgtEl>
                                          <p:spTgt spid="5134"/>
                                        </p:tgtEl>
                                        <p:attrNameLst>
                                          <p:attrName>ppt_x</p:attrName>
                                        </p:attrNameLst>
                                      </p:cBhvr>
                                      <p:tavLst>
                                        <p:tav tm="0">
                                          <p:val>
                                            <p:strVal val="1+#ppt_w/2"/>
                                          </p:val>
                                        </p:tav>
                                        <p:tav tm="100000">
                                          <p:val>
                                            <p:strVal val="#ppt_x"/>
                                          </p:val>
                                        </p:tav>
                                      </p:tavLst>
                                    </p:anim>
                                    <p:anim calcmode="lin" valueType="num">
                                      <p:cBhvr additive="base">
                                        <p:cTn id="78" dur="500" fill="hold"/>
                                        <p:tgtEl>
                                          <p:spTgt spid="51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utoUpdateAnimBg="0"/>
      <p:bldP spid="5122" grpId="0" animBg="1"/>
      <p:bldP spid="5123" grpId="0" autoUpdateAnimBg="0"/>
      <p:bldP spid="5125" grpId="0" animBg="1"/>
      <p:bldP spid="5126" grpId="0" autoUpdateAnimBg="0"/>
      <p:bldP spid="5128" grpId="0" animBg="1"/>
      <p:bldP spid="5129" grpId="0" autoUpdateAnimBg="0"/>
      <p:bldP spid="5132" grpId="0" animBg="1"/>
      <p:bldP spid="513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Form 23552">
            <a:extLst>
              <a:ext uri="{FF2B5EF4-FFF2-40B4-BE49-F238E27FC236}">
                <a16:creationId xmlns:a16="http://schemas.microsoft.com/office/drawing/2014/main" id="{F700B883-E673-4542-AFA9-1177BC0DFED7}"/>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anthropogen beeinflußte Gewässer</a:t>
            </a:r>
          </a:p>
        </p:txBody>
      </p:sp>
      <p:graphicFrame>
        <p:nvGraphicFramePr>
          <p:cNvPr id="23554" name="Object 2">
            <a:extLst>
              <a:ext uri="{FF2B5EF4-FFF2-40B4-BE49-F238E27FC236}">
                <a16:creationId xmlns:a16="http://schemas.microsoft.com/office/drawing/2014/main" id="{57CFF806-C63C-469F-9AD0-20D1C3BF3EB7}"/>
              </a:ext>
            </a:extLst>
          </p:cNvPr>
          <p:cNvGraphicFramePr>
            <a:graphicFrameLocks/>
          </p:cNvGraphicFramePr>
          <p:nvPr>
            <p:ph type="tbl" idx="1"/>
          </p:nvPr>
        </p:nvGraphicFramePr>
        <p:xfrm>
          <a:off x="696913" y="1790700"/>
          <a:ext cx="7750175" cy="4076700"/>
        </p:xfrm>
        <a:graphic>
          <a:graphicData uri="http://schemas.openxmlformats.org/presentationml/2006/ole">
            <mc:AlternateContent xmlns:mc="http://schemas.openxmlformats.org/markup-compatibility/2006">
              <mc:Choice xmlns:v="urn:schemas-microsoft-com:vml" Requires="v">
                <p:oleObj spid="_x0000_s2051" name="Dokument" r:id="rId5" imgW="7772040" imgH="4092480" progId="Word.Document.6">
                  <p:embed/>
                </p:oleObj>
              </mc:Choice>
              <mc:Fallback>
                <p:oleObj name="Dokument" r:id="rId5" imgW="7772040" imgH="4092480" progId="Word.Document.6">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913" y="1790700"/>
                        <a:ext cx="7750175"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wipe(down)">
                                      <p:cBhvr>
                                        <p:cTn id="7" dur="500"/>
                                        <p:tgtEl>
                                          <p:spTgt spid="23553"/>
                                        </p:tgtEl>
                                      </p:cBhvr>
                                    </p:animEffect>
                                  </p:childTnLst>
                                  <p:subTnLst>
                                    <p:audio>
                                      <p:cMediaNode>
                                        <p:cTn display="0" masterRel="sameClick">
                                          <p:stCondLst>
                                            <p:cond evt="begin" delay="0">
                                              <p:tn val="5"/>
                                            </p:cond>
                                          </p:stCondLst>
                                          <p:endCondLst>
                                            <p:cond evt="onStopAudio" delay="0">
                                              <p:tgtEl>
                                                <p:sldTgt/>
                                              </p:tgtEl>
                                            </p:cond>
                                          </p:endCondLst>
                                        </p:cTn>
                                        <p:tgtEl>
                                          <p:sndTgt r:embed="rId3" name="Trommelwirbel"/>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ipe(up)">
                                      <p:cBhvr>
                                        <p:cTn id="12" dur="500"/>
                                        <p:tgtEl>
                                          <p:spTgt spid="23554"/>
                                        </p:tgtEl>
                                      </p:cBhvr>
                                    </p:animEffect>
                                  </p:childTnLst>
                                  <p:subTnLst>
                                    <p:audio>
                                      <p:cMediaNode>
                                        <p:cTn display="0" masterRel="sameClick">
                                          <p:stCondLst>
                                            <p:cond evt="begin" delay="0">
                                              <p:tn val="10"/>
                                            </p:cond>
                                          </p:stCondLst>
                                          <p:endCondLst>
                                            <p:cond evt="onStopAudio" delay="0">
                                              <p:tgtEl>
                                                <p:sldTgt/>
                                              </p:tgtEl>
                                            </p:cond>
                                          </p:endCondLst>
                                        </p:cTn>
                                        <p:tgtEl>
                                          <p:sndTgt r:embed="rId4" name="J_SWIM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Form 24576">
            <a:extLst>
              <a:ext uri="{FF2B5EF4-FFF2-40B4-BE49-F238E27FC236}">
                <a16:creationId xmlns:a16="http://schemas.microsoft.com/office/drawing/2014/main" id="{93358595-04DA-4313-90AF-21C8C566F215}"/>
              </a:ext>
            </a:extLst>
          </p:cNvPr>
          <p:cNvSpPr>
            <a:spLocks noGrp="1" noChangeArrowheads="1"/>
          </p:cNvSpPr>
          <p:nvPr>
            <p:ph type="title"/>
          </p:nvPr>
        </p:nvSpPr>
        <p:spPr>
          <a:xfrm>
            <a:off x="685800" y="19050"/>
            <a:ext cx="7772400" cy="116205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Künstliche Gewässer</a:t>
            </a:r>
          </a:p>
        </p:txBody>
      </p:sp>
      <p:graphicFrame>
        <p:nvGraphicFramePr>
          <p:cNvPr id="24578" name="Object 2">
            <a:extLst>
              <a:ext uri="{FF2B5EF4-FFF2-40B4-BE49-F238E27FC236}">
                <a16:creationId xmlns:a16="http://schemas.microsoft.com/office/drawing/2014/main" id="{8C02FF2A-7B33-478F-BDE9-C38A17837364}"/>
              </a:ext>
            </a:extLst>
          </p:cNvPr>
          <p:cNvGraphicFramePr>
            <a:graphicFrameLocks/>
          </p:cNvGraphicFramePr>
          <p:nvPr>
            <p:ph type="tbl" idx="1"/>
          </p:nvPr>
        </p:nvGraphicFramePr>
        <p:xfrm>
          <a:off x="2133600" y="1358900"/>
          <a:ext cx="4724400" cy="4805363"/>
        </p:xfrm>
        <a:graphic>
          <a:graphicData uri="http://schemas.openxmlformats.org/presentationml/2006/ole">
            <mc:AlternateContent xmlns:mc="http://schemas.openxmlformats.org/markup-compatibility/2006">
              <mc:Choice xmlns:v="urn:schemas-microsoft-com:vml" Requires="v">
                <p:oleObj spid="_x0000_s3075" name="Dokument" r:id="rId4" imgW="7772040" imgH="7905600" progId="Word.Document.6">
                  <p:embed/>
                </p:oleObj>
              </mc:Choice>
              <mc:Fallback>
                <p:oleObj name="Dokument" r:id="rId4" imgW="7772040" imgH="7905600" progId="Word.Document.6">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358900"/>
                        <a:ext cx="4724400" cy="480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up)">
                                      <p:cBhvr>
                                        <p:cTn id="7" dur="500"/>
                                        <p:tgtEl>
                                          <p:spTgt spid="24578"/>
                                        </p:tgtEl>
                                      </p:cBhvr>
                                    </p:animEffect>
                                  </p:childTnLst>
                                  <p:subTnLst>
                                    <p:audio>
                                      <p:cMediaNode>
                                        <p:cTn display="0" masterRel="sameClick">
                                          <p:stCondLst>
                                            <p:cond evt="begin" delay="0">
                                              <p:tn val="5"/>
                                            </p:cond>
                                          </p:stCondLst>
                                          <p:endCondLst>
                                            <p:cond evt="onStopAudio" delay="0">
                                              <p:tgtEl>
                                                <p:sldTgt/>
                                              </p:tgtEl>
                                            </p:cond>
                                          </p:endCondLst>
                                        </p:cTn>
                                        <p:tgtEl>
                                          <p:sndTgt r:embed="rId3" name="Registrierkas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Form 25600">
            <a:extLst>
              <a:ext uri="{FF2B5EF4-FFF2-40B4-BE49-F238E27FC236}">
                <a16:creationId xmlns:a16="http://schemas.microsoft.com/office/drawing/2014/main" id="{4E0BD765-A822-4B53-8AE7-BDE151373D0F}"/>
              </a:ext>
            </a:extLst>
          </p:cNvPr>
          <p:cNvSpPr>
            <a:spLocks noGrp="1" noChangeArrowheads="1"/>
          </p:cNvSpPr>
          <p:nvPr>
            <p:ph type="title"/>
          </p:nvPr>
        </p:nvSpPr>
        <p:spPr>
          <a:xfrm>
            <a:off x="685800" y="19050"/>
            <a:ext cx="7772400" cy="116205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die Seen der Welt</a:t>
            </a:r>
          </a:p>
        </p:txBody>
      </p:sp>
      <p:pic>
        <p:nvPicPr>
          <p:cNvPr id="25602" name="Rechteck 25601">
            <a:extLst>
              <a:ext uri="{FF2B5EF4-FFF2-40B4-BE49-F238E27FC236}">
                <a16:creationId xmlns:a16="http://schemas.microsoft.com/office/drawing/2014/main" id="{28D8BD88-4ADA-4AE3-B3C9-B4744D25F9A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75" y="990600"/>
            <a:ext cx="8643938" cy="586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wipe(left)">
                                      <p:cBhvr>
                                        <p:cTn id="7" dur="500"/>
                                        <p:tgtEl>
                                          <p:spTgt spid="25601"/>
                                        </p:tgtEl>
                                      </p:cBhvr>
                                    </p:animEffect>
                                  </p:childTnLst>
                                  <p:subTnLst>
                                    <p:audio>
                                      <p:cMediaNode>
                                        <p:cTn display="0" masterRel="sameClick">
                                          <p:stCondLst>
                                            <p:cond evt="begin" delay="0">
                                              <p:tn val="5"/>
                                            </p:cond>
                                          </p:stCondLst>
                                          <p:endCondLst>
                                            <p:cond evt="onStopAudio" delay="0">
                                              <p:tgtEl>
                                                <p:sldTgt/>
                                              </p:tgtEl>
                                            </p:cond>
                                          </p:endCondLst>
                                        </p:cTn>
                                        <p:tgtEl>
                                          <p:sndTgt r:embed="rId2" name="Trommelwirbel"/>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dissolve">
                                      <p:cBhvr>
                                        <p:cTn id="12" dur="500"/>
                                        <p:tgtEl>
                                          <p:spTgt spid="25602"/>
                                        </p:tgtEl>
                                      </p:cBhvr>
                                    </p:animEffect>
                                  </p:childTnLst>
                                  <p:subTnLst>
                                    <p:audio>
                                      <p:cMediaNode>
                                        <p:cTn display="0" masterRel="sameClick">
                                          <p:stCondLst>
                                            <p:cond evt="begin" delay="0">
                                              <p:tn val="10"/>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Rechteck 26624">
            <a:extLst>
              <a:ext uri="{FF2B5EF4-FFF2-40B4-BE49-F238E27FC236}">
                <a16:creationId xmlns:a16="http://schemas.microsoft.com/office/drawing/2014/main" id="{A2AC78B5-313B-4185-AC5F-978436AE2B8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163"/>
            <a:ext cx="9142413"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dissolve">
                                      <p:cBhvr>
                                        <p:cTn id="7" dur="500"/>
                                        <p:tgtEl>
                                          <p:spTgt spid="26625"/>
                                        </p:tgtEl>
                                      </p:cBhvr>
                                    </p:animEffect>
                                  </p:childTnLst>
                                  <p:subTnLst>
                                    <p:audio>
                                      <p:cMediaNode>
                                        <p:cTn display="0" masterRel="sameClick">
                                          <p:stCondLst>
                                            <p:cond evt="begin" delay="0">
                                              <p:tn val="5"/>
                                            </p:cond>
                                          </p:stCondLst>
                                          <p:endCondLst>
                                            <p:cond evt="onStopAudio" delay="0">
                                              <p:tgtEl>
                                                <p:sldTgt/>
                                              </p:tgtEl>
                                            </p:cond>
                                          </p:endCondLst>
                                        </p:cTn>
                                        <p:tgtEl>
                                          <p:sndTgt r:embed="rId2" name="ston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hteck 27648">
            <a:extLst>
              <a:ext uri="{FF2B5EF4-FFF2-40B4-BE49-F238E27FC236}">
                <a16:creationId xmlns:a16="http://schemas.microsoft.com/office/drawing/2014/main" id="{58FDA994-3DE8-4BCD-9413-AB6F11692099}"/>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de-DE" altLang="de-DE" sz="4400">
                <a:solidFill>
                  <a:schemeClr val="tx2"/>
                </a:solidFill>
                <a:latin typeface="Times New Roman" panose="02020603050405020304" pitchFamily="18" charset="0"/>
              </a:rPr>
              <a:t>5 fischereiliche Seentypen</a:t>
            </a:r>
          </a:p>
        </p:txBody>
      </p:sp>
      <p:sp>
        <p:nvSpPr>
          <p:cNvPr id="27650" name="Rechteck 27649">
            <a:extLst>
              <a:ext uri="{FF2B5EF4-FFF2-40B4-BE49-F238E27FC236}">
                <a16:creationId xmlns:a16="http://schemas.microsoft.com/office/drawing/2014/main" id="{600B12F1-FD9E-4318-AC8F-EDFC61B3D401}"/>
              </a:ext>
            </a:extLst>
          </p:cNvPr>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de-DE" altLang="de-DE" sz="3200">
                <a:latin typeface="Times New Roman" panose="02020603050405020304" pitchFamily="18" charset="0"/>
              </a:rPr>
              <a:t>Hecht - Schleihe See</a:t>
            </a:r>
          </a:p>
          <a:p>
            <a:pPr>
              <a:spcBef>
                <a:spcPct val="20000"/>
              </a:spcBef>
              <a:buFontTx/>
              <a:buChar char="•"/>
            </a:pPr>
            <a:r>
              <a:rPr lang="de-DE" altLang="de-DE" sz="3200">
                <a:latin typeface="Times New Roman" panose="02020603050405020304" pitchFamily="18" charset="0"/>
              </a:rPr>
              <a:t>Blei - See</a:t>
            </a:r>
          </a:p>
          <a:p>
            <a:pPr>
              <a:spcBef>
                <a:spcPct val="20000"/>
              </a:spcBef>
              <a:buFontTx/>
              <a:buChar char="•"/>
            </a:pPr>
            <a:r>
              <a:rPr lang="de-DE" altLang="de-DE" sz="3200">
                <a:latin typeface="Times New Roman" panose="02020603050405020304" pitchFamily="18" charset="0"/>
              </a:rPr>
              <a:t>Felchen - Maränen See</a:t>
            </a:r>
          </a:p>
          <a:p>
            <a:pPr>
              <a:spcBef>
                <a:spcPct val="20000"/>
              </a:spcBef>
              <a:buFontTx/>
              <a:buChar char="•"/>
            </a:pPr>
            <a:r>
              <a:rPr lang="de-DE" altLang="de-DE" sz="3200">
                <a:latin typeface="Times New Roman" panose="02020603050405020304" pitchFamily="18" charset="0"/>
              </a:rPr>
              <a:t>Forellen - Saibling See</a:t>
            </a:r>
          </a:p>
          <a:p>
            <a:pPr>
              <a:spcBef>
                <a:spcPct val="20000"/>
              </a:spcBef>
              <a:buFontTx/>
              <a:buChar char="•"/>
            </a:pPr>
            <a:r>
              <a:rPr lang="de-DE" altLang="de-DE" sz="3200">
                <a:latin typeface="Times New Roman" panose="02020603050405020304" pitchFamily="18" charset="0"/>
              </a:rPr>
              <a:t>Zander See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left)">
                                      <p:cBhvr>
                                        <p:cTn id="7" dur="500"/>
                                        <p:tgtEl>
                                          <p:spTgt spid="2765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wipe(left)">
                                      <p:cBhvr>
                                        <p:cTn id="12" dur="500"/>
                                        <p:tgtEl>
                                          <p:spTgt spid="2765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wipe(left)">
                                      <p:cBhvr>
                                        <p:cTn id="17" dur="500"/>
                                        <p:tgtEl>
                                          <p:spTgt spid="27650">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Kamera"/>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650">
                                            <p:txEl>
                                              <p:pRg st="3" end="3"/>
                                            </p:txEl>
                                          </p:spTgt>
                                        </p:tgtEl>
                                        <p:attrNameLst>
                                          <p:attrName>style.visibility</p:attrName>
                                        </p:attrNameLst>
                                      </p:cBhvr>
                                      <p:to>
                                        <p:strVal val="visible"/>
                                      </p:to>
                                    </p:set>
                                    <p:animEffect transition="in" filter="wipe(left)">
                                      <p:cBhvr>
                                        <p:cTn id="22" dur="500"/>
                                        <p:tgtEl>
                                          <p:spTgt spid="27650">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Kamera"/>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50">
                                            <p:txEl>
                                              <p:pRg st="4" end="4"/>
                                            </p:txEl>
                                          </p:spTgt>
                                        </p:tgtEl>
                                        <p:attrNameLst>
                                          <p:attrName>style.visibility</p:attrName>
                                        </p:attrNameLst>
                                      </p:cBhvr>
                                      <p:to>
                                        <p:strVal val="visible"/>
                                      </p:to>
                                    </p:set>
                                    <p:animEffect transition="in" filter="wipe(left)">
                                      <p:cBhvr>
                                        <p:cTn id="27" dur="500"/>
                                        <p:tgtEl>
                                          <p:spTgt spid="27650">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bldLvl="5"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hteck 28672">
            <a:extLst>
              <a:ext uri="{FF2B5EF4-FFF2-40B4-BE49-F238E27FC236}">
                <a16:creationId xmlns:a16="http://schemas.microsoft.com/office/drawing/2014/main" id="{4E583536-92F4-438B-BB02-298AC4FC8E35}"/>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de-DE" altLang="de-DE" sz="4400">
                <a:solidFill>
                  <a:schemeClr val="tx2"/>
                </a:solidFill>
                <a:latin typeface="Times New Roman" panose="02020603050405020304" pitchFamily="18" charset="0"/>
              </a:rPr>
              <a:t>Hecht - Schleihe - See</a:t>
            </a:r>
          </a:p>
        </p:txBody>
      </p:sp>
      <p:grpSp>
        <p:nvGrpSpPr>
          <p:cNvPr id="32770" name="Group 17">
            <a:extLst>
              <a:ext uri="{FF2B5EF4-FFF2-40B4-BE49-F238E27FC236}">
                <a16:creationId xmlns:a16="http://schemas.microsoft.com/office/drawing/2014/main" id="{F004EDDA-AEF3-4720-BA2C-1DB324121D88}"/>
              </a:ext>
            </a:extLst>
          </p:cNvPr>
          <p:cNvGrpSpPr>
            <a:grpSpLocks/>
          </p:cNvGrpSpPr>
          <p:nvPr/>
        </p:nvGrpSpPr>
        <p:grpSpPr bwMode="auto">
          <a:xfrm>
            <a:off x="550863" y="2133600"/>
            <a:ext cx="8569325" cy="1835150"/>
            <a:chOff x="347" y="1344"/>
            <a:chExt cx="5398" cy="1156"/>
          </a:xfrm>
        </p:grpSpPr>
        <p:sp>
          <p:nvSpPr>
            <p:cNvPr id="32772" name="Form 28673">
              <a:extLst>
                <a:ext uri="{FF2B5EF4-FFF2-40B4-BE49-F238E27FC236}">
                  <a16:creationId xmlns:a16="http://schemas.microsoft.com/office/drawing/2014/main" id="{CEEB0DB1-E144-4F1A-B498-6D537BFBADA0}"/>
                </a:ext>
              </a:extLst>
            </p:cNvPr>
            <p:cNvSpPr>
              <a:spLocks/>
            </p:cNvSpPr>
            <p:nvPr/>
          </p:nvSpPr>
          <p:spPr bwMode="auto">
            <a:xfrm>
              <a:off x="347" y="1415"/>
              <a:ext cx="5398" cy="1085"/>
            </a:xfrm>
            <a:custGeom>
              <a:avLst/>
              <a:gdLst>
                <a:gd name="T0" fmla="*/ 281 w 5398"/>
                <a:gd name="T1" fmla="*/ 116 h 1085"/>
                <a:gd name="T2" fmla="*/ 679 w 5398"/>
                <a:gd name="T3" fmla="*/ 199 h 1085"/>
                <a:gd name="T4" fmla="*/ 861 w 5398"/>
                <a:gd name="T5" fmla="*/ 323 h 1085"/>
                <a:gd name="T6" fmla="*/ 1060 w 5398"/>
                <a:gd name="T7" fmla="*/ 455 h 1085"/>
                <a:gd name="T8" fmla="*/ 1449 w 5398"/>
                <a:gd name="T9" fmla="*/ 745 h 1085"/>
                <a:gd name="T10" fmla="*/ 1647 w 5398"/>
                <a:gd name="T11" fmla="*/ 745 h 1085"/>
                <a:gd name="T12" fmla="*/ 1862 w 5398"/>
                <a:gd name="T13" fmla="*/ 745 h 1085"/>
                <a:gd name="T14" fmla="*/ 2177 w 5398"/>
                <a:gd name="T15" fmla="*/ 745 h 1085"/>
                <a:gd name="T16" fmla="*/ 2533 w 5398"/>
                <a:gd name="T17" fmla="*/ 745 h 1085"/>
                <a:gd name="T18" fmla="*/ 2856 w 5398"/>
                <a:gd name="T19" fmla="*/ 745 h 1085"/>
                <a:gd name="T20" fmla="*/ 3170 w 5398"/>
                <a:gd name="T21" fmla="*/ 745 h 1085"/>
                <a:gd name="T22" fmla="*/ 3435 w 5398"/>
                <a:gd name="T23" fmla="*/ 613 h 1085"/>
                <a:gd name="T24" fmla="*/ 3684 w 5398"/>
                <a:gd name="T25" fmla="*/ 563 h 1085"/>
                <a:gd name="T26" fmla="*/ 3824 w 5398"/>
                <a:gd name="T27" fmla="*/ 480 h 1085"/>
                <a:gd name="T28" fmla="*/ 3982 w 5398"/>
                <a:gd name="T29" fmla="*/ 422 h 1085"/>
                <a:gd name="T30" fmla="*/ 4081 w 5398"/>
                <a:gd name="T31" fmla="*/ 265 h 1085"/>
                <a:gd name="T32" fmla="*/ 4296 w 5398"/>
                <a:gd name="T33" fmla="*/ 116 h 1085"/>
                <a:gd name="T34" fmla="*/ 4445 w 5398"/>
                <a:gd name="T35" fmla="*/ 42 h 1085"/>
                <a:gd name="T36" fmla="*/ 4743 w 5398"/>
                <a:gd name="T37" fmla="*/ 9 h 1085"/>
                <a:gd name="T38" fmla="*/ 4992 w 5398"/>
                <a:gd name="T39" fmla="*/ 0 h 1085"/>
                <a:gd name="T40" fmla="*/ 5165 w 5398"/>
                <a:gd name="T41" fmla="*/ 0 h 1085"/>
                <a:gd name="T42" fmla="*/ 5397 w 5398"/>
                <a:gd name="T43" fmla="*/ 0 h 1085"/>
                <a:gd name="T44" fmla="*/ 5347 w 5398"/>
                <a:gd name="T45" fmla="*/ 91 h 1085"/>
                <a:gd name="T46" fmla="*/ 5347 w 5398"/>
                <a:gd name="T47" fmla="*/ 224 h 1085"/>
                <a:gd name="T48" fmla="*/ 5347 w 5398"/>
                <a:gd name="T49" fmla="*/ 389 h 1085"/>
                <a:gd name="T50" fmla="*/ 5339 w 5398"/>
                <a:gd name="T51" fmla="*/ 571 h 1085"/>
                <a:gd name="T52" fmla="*/ 4867 w 5398"/>
                <a:gd name="T53" fmla="*/ 563 h 1085"/>
                <a:gd name="T54" fmla="*/ 4694 w 5398"/>
                <a:gd name="T55" fmla="*/ 546 h 1085"/>
                <a:gd name="T56" fmla="*/ 4346 w 5398"/>
                <a:gd name="T57" fmla="*/ 555 h 1085"/>
                <a:gd name="T58" fmla="*/ 4255 w 5398"/>
                <a:gd name="T59" fmla="*/ 613 h 1085"/>
                <a:gd name="T60" fmla="*/ 4205 w 5398"/>
                <a:gd name="T61" fmla="*/ 745 h 1085"/>
                <a:gd name="T62" fmla="*/ 4122 w 5398"/>
                <a:gd name="T63" fmla="*/ 836 h 1085"/>
                <a:gd name="T64" fmla="*/ 3940 w 5398"/>
                <a:gd name="T65" fmla="*/ 968 h 1085"/>
                <a:gd name="T66" fmla="*/ 3808 w 5398"/>
                <a:gd name="T67" fmla="*/ 1026 h 1085"/>
                <a:gd name="T68" fmla="*/ 3559 w 5398"/>
                <a:gd name="T69" fmla="*/ 1076 h 1085"/>
                <a:gd name="T70" fmla="*/ 3377 w 5398"/>
                <a:gd name="T71" fmla="*/ 1076 h 1085"/>
                <a:gd name="T72" fmla="*/ 3096 w 5398"/>
                <a:gd name="T73" fmla="*/ 1084 h 1085"/>
                <a:gd name="T74" fmla="*/ 2814 w 5398"/>
                <a:gd name="T75" fmla="*/ 1076 h 1085"/>
                <a:gd name="T76" fmla="*/ 2533 w 5398"/>
                <a:gd name="T77" fmla="*/ 1068 h 1085"/>
                <a:gd name="T78" fmla="*/ 2194 w 5398"/>
                <a:gd name="T79" fmla="*/ 1059 h 1085"/>
                <a:gd name="T80" fmla="*/ 2011 w 5398"/>
                <a:gd name="T81" fmla="*/ 1059 h 1085"/>
                <a:gd name="T82" fmla="*/ 1862 w 5398"/>
                <a:gd name="T83" fmla="*/ 1059 h 1085"/>
                <a:gd name="T84" fmla="*/ 1680 w 5398"/>
                <a:gd name="T85" fmla="*/ 1051 h 1085"/>
                <a:gd name="T86" fmla="*/ 1432 w 5398"/>
                <a:gd name="T87" fmla="*/ 1043 h 1085"/>
                <a:gd name="T88" fmla="*/ 1283 w 5398"/>
                <a:gd name="T89" fmla="*/ 1010 h 1085"/>
                <a:gd name="T90" fmla="*/ 1084 w 5398"/>
                <a:gd name="T91" fmla="*/ 902 h 1085"/>
                <a:gd name="T92" fmla="*/ 770 w 5398"/>
                <a:gd name="T93" fmla="*/ 745 h 1085"/>
                <a:gd name="T94" fmla="*/ 588 w 5398"/>
                <a:gd name="T95" fmla="*/ 745 h 1085"/>
                <a:gd name="T96" fmla="*/ 356 w 5398"/>
                <a:gd name="T97" fmla="*/ 646 h 1085"/>
                <a:gd name="T98" fmla="*/ 323 w 5398"/>
                <a:gd name="T99" fmla="*/ 464 h 1085"/>
                <a:gd name="T100" fmla="*/ 315 w 5398"/>
                <a:gd name="T101" fmla="*/ 381 h 1085"/>
                <a:gd name="T102" fmla="*/ 182 w 5398"/>
                <a:gd name="T103" fmla="*/ 323 h 1085"/>
                <a:gd name="T104" fmla="*/ 0 w 5398"/>
                <a:gd name="T105" fmla="*/ 249 h 1085"/>
                <a:gd name="T106" fmla="*/ 99 w 5398"/>
                <a:gd name="T107" fmla="*/ 158 h 1085"/>
                <a:gd name="T108" fmla="*/ 298 w 5398"/>
                <a:gd name="T109" fmla="*/ 116 h 10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98"/>
                <a:gd name="T166" fmla="*/ 0 h 1085"/>
                <a:gd name="T167" fmla="*/ 0 w 5398"/>
                <a:gd name="T168" fmla="*/ 0 h 10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98" h="1085">
                  <a:moveTo>
                    <a:pt x="133" y="73"/>
                  </a:moveTo>
                  <a:lnTo>
                    <a:pt x="182" y="100"/>
                  </a:lnTo>
                  <a:lnTo>
                    <a:pt x="281" y="116"/>
                  </a:lnTo>
                  <a:lnTo>
                    <a:pt x="430" y="133"/>
                  </a:lnTo>
                  <a:lnTo>
                    <a:pt x="596" y="182"/>
                  </a:lnTo>
                  <a:lnTo>
                    <a:pt x="679" y="199"/>
                  </a:lnTo>
                  <a:lnTo>
                    <a:pt x="728" y="207"/>
                  </a:lnTo>
                  <a:lnTo>
                    <a:pt x="778" y="257"/>
                  </a:lnTo>
                  <a:lnTo>
                    <a:pt x="861" y="323"/>
                  </a:lnTo>
                  <a:lnTo>
                    <a:pt x="944" y="389"/>
                  </a:lnTo>
                  <a:lnTo>
                    <a:pt x="1010" y="439"/>
                  </a:lnTo>
                  <a:lnTo>
                    <a:pt x="1060" y="455"/>
                  </a:lnTo>
                  <a:lnTo>
                    <a:pt x="1134" y="522"/>
                  </a:lnTo>
                  <a:lnTo>
                    <a:pt x="1300" y="604"/>
                  </a:lnTo>
                  <a:lnTo>
                    <a:pt x="1449" y="745"/>
                  </a:lnTo>
                  <a:lnTo>
                    <a:pt x="1531" y="745"/>
                  </a:lnTo>
                  <a:lnTo>
                    <a:pt x="1598" y="745"/>
                  </a:lnTo>
                  <a:lnTo>
                    <a:pt x="1647" y="745"/>
                  </a:lnTo>
                  <a:lnTo>
                    <a:pt x="1713" y="745"/>
                  </a:lnTo>
                  <a:lnTo>
                    <a:pt x="1780" y="745"/>
                  </a:lnTo>
                  <a:lnTo>
                    <a:pt x="1862" y="745"/>
                  </a:lnTo>
                  <a:lnTo>
                    <a:pt x="1962" y="745"/>
                  </a:lnTo>
                  <a:lnTo>
                    <a:pt x="2078" y="745"/>
                  </a:lnTo>
                  <a:lnTo>
                    <a:pt x="2177" y="745"/>
                  </a:lnTo>
                  <a:lnTo>
                    <a:pt x="2293" y="745"/>
                  </a:lnTo>
                  <a:lnTo>
                    <a:pt x="2392" y="745"/>
                  </a:lnTo>
                  <a:lnTo>
                    <a:pt x="2533" y="745"/>
                  </a:lnTo>
                  <a:lnTo>
                    <a:pt x="2641" y="745"/>
                  </a:lnTo>
                  <a:lnTo>
                    <a:pt x="2740" y="745"/>
                  </a:lnTo>
                  <a:lnTo>
                    <a:pt x="2856" y="745"/>
                  </a:lnTo>
                  <a:lnTo>
                    <a:pt x="2972" y="745"/>
                  </a:lnTo>
                  <a:lnTo>
                    <a:pt x="3071" y="745"/>
                  </a:lnTo>
                  <a:lnTo>
                    <a:pt x="3170" y="745"/>
                  </a:lnTo>
                  <a:lnTo>
                    <a:pt x="3237" y="745"/>
                  </a:lnTo>
                  <a:lnTo>
                    <a:pt x="3336" y="629"/>
                  </a:lnTo>
                  <a:lnTo>
                    <a:pt x="3435" y="613"/>
                  </a:lnTo>
                  <a:lnTo>
                    <a:pt x="3518" y="596"/>
                  </a:lnTo>
                  <a:lnTo>
                    <a:pt x="3601" y="580"/>
                  </a:lnTo>
                  <a:lnTo>
                    <a:pt x="3684" y="563"/>
                  </a:lnTo>
                  <a:lnTo>
                    <a:pt x="3733" y="563"/>
                  </a:lnTo>
                  <a:lnTo>
                    <a:pt x="3758" y="538"/>
                  </a:lnTo>
                  <a:lnTo>
                    <a:pt x="3824" y="480"/>
                  </a:lnTo>
                  <a:lnTo>
                    <a:pt x="3891" y="472"/>
                  </a:lnTo>
                  <a:lnTo>
                    <a:pt x="3957" y="447"/>
                  </a:lnTo>
                  <a:lnTo>
                    <a:pt x="3982" y="422"/>
                  </a:lnTo>
                  <a:lnTo>
                    <a:pt x="4048" y="340"/>
                  </a:lnTo>
                  <a:lnTo>
                    <a:pt x="4073" y="315"/>
                  </a:lnTo>
                  <a:lnTo>
                    <a:pt x="4081" y="265"/>
                  </a:lnTo>
                  <a:lnTo>
                    <a:pt x="4131" y="215"/>
                  </a:lnTo>
                  <a:lnTo>
                    <a:pt x="4213" y="166"/>
                  </a:lnTo>
                  <a:lnTo>
                    <a:pt x="4296" y="116"/>
                  </a:lnTo>
                  <a:lnTo>
                    <a:pt x="4362" y="66"/>
                  </a:lnTo>
                  <a:lnTo>
                    <a:pt x="4412" y="50"/>
                  </a:lnTo>
                  <a:lnTo>
                    <a:pt x="4445" y="42"/>
                  </a:lnTo>
                  <a:lnTo>
                    <a:pt x="4511" y="25"/>
                  </a:lnTo>
                  <a:lnTo>
                    <a:pt x="4627" y="17"/>
                  </a:lnTo>
                  <a:lnTo>
                    <a:pt x="4743" y="9"/>
                  </a:lnTo>
                  <a:lnTo>
                    <a:pt x="4826" y="0"/>
                  </a:lnTo>
                  <a:lnTo>
                    <a:pt x="4925" y="0"/>
                  </a:lnTo>
                  <a:lnTo>
                    <a:pt x="4992" y="0"/>
                  </a:lnTo>
                  <a:lnTo>
                    <a:pt x="5074" y="0"/>
                  </a:lnTo>
                  <a:lnTo>
                    <a:pt x="5141" y="0"/>
                  </a:lnTo>
                  <a:lnTo>
                    <a:pt x="5165" y="0"/>
                  </a:lnTo>
                  <a:lnTo>
                    <a:pt x="5215" y="0"/>
                  </a:lnTo>
                  <a:lnTo>
                    <a:pt x="5331" y="0"/>
                  </a:lnTo>
                  <a:lnTo>
                    <a:pt x="5397" y="0"/>
                  </a:lnTo>
                  <a:lnTo>
                    <a:pt x="5364" y="17"/>
                  </a:lnTo>
                  <a:lnTo>
                    <a:pt x="5356" y="42"/>
                  </a:lnTo>
                  <a:lnTo>
                    <a:pt x="5347" y="91"/>
                  </a:lnTo>
                  <a:lnTo>
                    <a:pt x="5347" y="124"/>
                  </a:lnTo>
                  <a:lnTo>
                    <a:pt x="5347" y="174"/>
                  </a:lnTo>
                  <a:lnTo>
                    <a:pt x="5347" y="224"/>
                  </a:lnTo>
                  <a:lnTo>
                    <a:pt x="5347" y="298"/>
                  </a:lnTo>
                  <a:lnTo>
                    <a:pt x="5347" y="364"/>
                  </a:lnTo>
                  <a:lnTo>
                    <a:pt x="5347" y="389"/>
                  </a:lnTo>
                  <a:lnTo>
                    <a:pt x="5347" y="455"/>
                  </a:lnTo>
                  <a:lnTo>
                    <a:pt x="5339" y="505"/>
                  </a:lnTo>
                  <a:lnTo>
                    <a:pt x="5339" y="571"/>
                  </a:lnTo>
                  <a:lnTo>
                    <a:pt x="5232" y="580"/>
                  </a:lnTo>
                  <a:lnTo>
                    <a:pt x="5049" y="563"/>
                  </a:lnTo>
                  <a:lnTo>
                    <a:pt x="4867" y="563"/>
                  </a:lnTo>
                  <a:lnTo>
                    <a:pt x="4751" y="555"/>
                  </a:lnTo>
                  <a:lnTo>
                    <a:pt x="4727" y="546"/>
                  </a:lnTo>
                  <a:lnTo>
                    <a:pt x="4694" y="546"/>
                  </a:lnTo>
                  <a:lnTo>
                    <a:pt x="4594" y="546"/>
                  </a:lnTo>
                  <a:lnTo>
                    <a:pt x="4462" y="555"/>
                  </a:lnTo>
                  <a:lnTo>
                    <a:pt x="4346" y="555"/>
                  </a:lnTo>
                  <a:lnTo>
                    <a:pt x="4296" y="563"/>
                  </a:lnTo>
                  <a:lnTo>
                    <a:pt x="4280" y="588"/>
                  </a:lnTo>
                  <a:lnTo>
                    <a:pt x="4255" y="613"/>
                  </a:lnTo>
                  <a:lnTo>
                    <a:pt x="4247" y="637"/>
                  </a:lnTo>
                  <a:lnTo>
                    <a:pt x="4222" y="745"/>
                  </a:lnTo>
                  <a:lnTo>
                    <a:pt x="4205" y="745"/>
                  </a:lnTo>
                  <a:lnTo>
                    <a:pt x="4155" y="745"/>
                  </a:lnTo>
                  <a:lnTo>
                    <a:pt x="4139" y="745"/>
                  </a:lnTo>
                  <a:lnTo>
                    <a:pt x="4122" y="836"/>
                  </a:lnTo>
                  <a:lnTo>
                    <a:pt x="4056" y="902"/>
                  </a:lnTo>
                  <a:lnTo>
                    <a:pt x="3990" y="952"/>
                  </a:lnTo>
                  <a:lnTo>
                    <a:pt x="3940" y="968"/>
                  </a:lnTo>
                  <a:lnTo>
                    <a:pt x="3891" y="985"/>
                  </a:lnTo>
                  <a:lnTo>
                    <a:pt x="3857" y="1018"/>
                  </a:lnTo>
                  <a:lnTo>
                    <a:pt x="3808" y="1026"/>
                  </a:lnTo>
                  <a:lnTo>
                    <a:pt x="3742" y="1043"/>
                  </a:lnTo>
                  <a:lnTo>
                    <a:pt x="3659" y="1059"/>
                  </a:lnTo>
                  <a:lnTo>
                    <a:pt x="3559" y="1076"/>
                  </a:lnTo>
                  <a:lnTo>
                    <a:pt x="3493" y="1076"/>
                  </a:lnTo>
                  <a:lnTo>
                    <a:pt x="3460" y="1076"/>
                  </a:lnTo>
                  <a:lnTo>
                    <a:pt x="3377" y="1076"/>
                  </a:lnTo>
                  <a:lnTo>
                    <a:pt x="3261" y="1084"/>
                  </a:lnTo>
                  <a:lnTo>
                    <a:pt x="3195" y="1084"/>
                  </a:lnTo>
                  <a:lnTo>
                    <a:pt x="3096" y="1084"/>
                  </a:lnTo>
                  <a:lnTo>
                    <a:pt x="2997" y="1084"/>
                  </a:lnTo>
                  <a:lnTo>
                    <a:pt x="2914" y="1076"/>
                  </a:lnTo>
                  <a:lnTo>
                    <a:pt x="2814" y="1076"/>
                  </a:lnTo>
                  <a:lnTo>
                    <a:pt x="2748" y="1076"/>
                  </a:lnTo>
                  <a:lnTo>
                    <a:pt x="2665" y="1076"/>
                  </a:lnTo>
                  <a:lnTo>
                    <a:pt x="2533" y="1068"/>
                  </a:lnTo>
                  <a:lnTo>
                    <a:pt x="2343" y="1059"/>
                  </a:lnTo>
                  <a:lnTo>
                    <a:pt x="2260" y="1059"/>
                  </a:lnTo>
                  <a:lnTo>
                    <a:pt x="2194" y="1059"/>
                  </a:lnTo>
                  <a:lnTo>
                    <a:pt x="2127" y="1059"/>
                  </a:lnTo>
                  <a:lnTo>
                    <a:pt x="2061" y="1059"/>
                  </a:lnTo>
                  <a:lnTo>
                    <a:pt x="2011" y="1059"/>
                  </a:lnTo>
                  <a:lnTo>
                    <a:pt x="1962" y="1059"/>
                  </a:lnTo>
                  <a:lnTo>
                    <a:pt x="1929" y="1059"/>
                  </a:lnTo>
                  <a:lnTo>
                    <a:pt x="1862" y="1059"/>
                  </a:lnTo>
                  <a:lnTo>
                    <a:pt x="1796" y="1059"/>
                  </a:lnTo>
                  <a:lnTo>
                    <a:pt x="1730" y="1059"/>
                  </a:lnTo>
                  <a:lnTo>
                    <a:pt x="1680" y="1051"/>
                  </a:lnTo>
                  <a:lnTo>
                    <a:pt x="1598" y="1043"/>
                  </a:lnTo>
                  <a:lnTo>
                    <a:pt x="1498" y="1043"/>
                  </a:lnTo>
                  <a:lnTo>
                    <a:pt x="1432" y="1043"/>
                  </a:lnTo>
                  <a:lnTo>
                    <a:pt x="1382" y="1035"/>
                  </a:lnTo>
                  <a:lnTo>
                    <a:pt x="1349" y="1026"/>
                  </a:lnTo>
                  <a:lnTo>
                    <a:pt x="1283" y="1010"/>
                  </a:lnTo>
                  <a:lnTo>
                    <a:pt x="1200" y="1002"/>
                  </a:lnTo>
                  <a:lnTo>
                    <a:pt x="1167" y="952"/>
                  </a:lnTo>
                  <a:lnTo>
                    <a:pt x="1084" y="902"/>
                  </a:lnTo>
                  <a:lnTo>
                    <a:pt x="968" y="853"/>
                  </a:lnTo>
                  <a:lnTo>
                    <a:pt x="853" y="745"/>
                  </a:lnTo>
                  <a:lnTo>
                    <a:pt x="770" y="745"/>
                  </a:lnTo>
                  <a:lnTo>
                    <a:pt x="687" y="745"/>
                  </a:lnTo>
                  <a:lnTo>
                    <a:pt x="604" y="745"/>
                  </a:lnTo>
                  <a:lnTo>
                    <a:pt x="588" y="745"/>
                  </a:lnTo>
                  <a:lnTo>
                    <a:pt x="538" y="662"/>
                  </a:lnTo>
                  <a:lnTo>
                    <a:pt x="439" y="654"/>
                  </a:lnTo>
                  <a:lnTo>
                    <a:pt x="356" y="646"/>
                  </a:lnTo>
                  <a:lnTo>
                    <a:pt x="348" y="563"/>
                  </a:lnTo>
                  <a:lnTo>
                    <a:pt x="339" y="497"/>
                  </a:lnTo>
                  <a:lnTo>
                    <a:pt x="323" y="464"/>
                  </a:lnTo>
                  <a:lnTo>
                    <a:pt x="315" y="439"/>
                  </a:lnTo>
                  <a:lnTo>
                    <a:pt x="315" y="406"/>
                  </a:lnTo>
                  <a:lnTo>
                    <a:pt x="315" y="381"/>
                  </a:lnTo>
                  <a:lnTo>
                    <a:pt x="298" y="348"/>
                  </a:lnTo>
                  <a:lnTo>
                    <a:pt x="248" y="331"/>
                  </a:lnTo>
                  <a:lnTo>
                    <a:pt x="182" y="323"/>
                  </a:lnTo>
                  <a:lnTo>
                    <a:pt x="66" y="306"/>
                  </a:lnTo>
                  <a:lnTo>
                    <a:pt x="0" y="298"/>
                  </a:lnTo>
                  <a:lnTo>
                    <a:pt x="0" y="249"/>
                  </a:lnTo>
                  <a:lnTo>
                    <a:pt x="50" y="232"/>
                  </a:lnTo>
                  <a:lnTo>
                    <a:pt x="66" y="182"/>
                  </a:lnTo>
                  <a:lnTo>
                    <a:pt x="99" y="158"/>
                  </a:lnTo>
                  <a:lnTo>
                    <a:pt x="149" y="149"/>
                  </a:lnTo>
                  <a:lnTo>
                    <a:pt x="232" y="133"/>
                  </a:lnTo>
                  <a:lnTo>
                    <a:pt x="298" y="116"/>
                  </a:lnTo>
                  <a:lnTo>
                    <a:pt x="323" y="91"/>
                  </a:lnTo>
                  <a:lnTo>
                    <a:pt x="325" y="73"/>
                  </a:lnTo>
                </a:path>
              </a:pathLst>
            </a:custGeom>
            <a:pattFill prst="pct75">
              <a:fgClr>
                <a:srgbClr val="CC9900"/>
              </a:fgClr>
              <a:bgClr>
                <a:schemeClr val="bg1"/>
              </a:bgClr>
            </a:patt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773" name="Form 28674">
              <a:extLst>
                <a:ext uri="{FF2B5EF4-FFF2-40B4-BE49-F238E27FC236}">
                  <a16:creationId xmlns:a16="http://schemas.microsoft.com/office/drawing/2014/main" id="{C5B1E4FD-5AD8-47BD-B5DA-BA9711C11680}"/>
                </a:ext>
              </a:extLst>
            </p:cNvPr>
            <p:cNvSpPr>
              <a:spLocks/>
            </p:cNvSpPr>
            <p:nvPr/>
          </p:nvSpPr>
          <p:spPr bwMode="auto">
            <a:xfrm>
              <a:off x="960" y="1597"/>
              <a:ext cx="3595" cy="564"/>
            </a:xfrm>
            <a:custGeom>
              <a:avLst/>
              <a:gdLst>
                <a:gd name="T0" fmla="*/ 84 w 3595"/>
                <a:gd name="T1" fmla="*/ 50 h 564"/>
                <a:gd name="T2" fmla="*/ 350 w 3595"/>
                <a:gd name="T3" fmla="*/ 58 h 564"/>
                <a:gd name="T4" fmla="*/ 582 w 3595"/>
                <a:gd name="T5" fmla="*/ 75 h 564"/>
                <a:gd name="T6" fmla="*/ 724 w 3595"/>
                <a:gd name="T7" fmla="*/ 75 h 564"/>
                <a:gd name="T8" fmla="*/ 884 w 3595"/>
                <a:gd name="T9" fmla="*/ 75 h 564"/>
                <a:gd name="T10" fmla="*/ 1062 w 3595"/>
                <a:gd name="T11" fmla="*/ 75 h 564"/>
                <a:gd name="T12" fmla="*/ 1177 w 3595"/>
                <a:gd name="T13" fmla="*/ 83 h 564"/>
                <a:gd name="T14" fmla="*/ 1293 w 3595"/>
                <a:gd name="T15" fmla="*/ 83 h 564"/>
                <a:gd name="T16" fmla="*/ 1426 w 3595"/>
                <a:gd name="T17" fmla="*/ 83 h 564"/>
                <a:gd name="T18" fmla="*/ 1542 w 3595"/>
                <a:gd name="T19" fmla="*/ 83 h 564"/>
                <a:gd name="T20" fmla="*/ 1621 w 3595"/>
                <a:gd name="T21" fmla="*/ 83 h 564"/>
                <a:gd name="T22" fmla="*/ 1799 w 3595"/>
                <a:gd name="T23" fmla="*/ 100 h 564"/>
                <a:gd name="T24" fmla="*/ 2030 w 3595"/>
                <a:gd name="T25" fmla="*/ 108 h 564"/>
                <a:gd name="T26" fmla="*/ 2350 w 3595"/>
                <a:gd name="T27" fmla="*/ 133 h 564"/>
                <a:gd name="T28" fmla="*/ 2776 w 3595"/>
                <a:gd name="T29" fmla="*/ 191 h 564"/>
                <a:gd name="T30" fmla="*/ 3255 w 3595"/>
                <a:gd name="T31" fmla="*/ 215 h 564"/>
                <a:gd name="T32" fmla="*/ 3558 w 3595"/>
                <a:gd name="T33" fmla="*/ 215 h 564"/>
                <a:gd name="T34" fmla="*/ 3558 w 3595"/>
                <a:gd name="T35" fmla="*/ 224 h 564"/>
                <a:gd name="T36" fmla="*/ 3478 w 3595"/>
                <a:gd name="T37" fmla="*/ 240 h 564"/>
                <a:gd name="T38" fmla="*/ 3434 w 3595"/>
                <a:gd name="T39" fmla="*/ 290 h 564"/>
                <a:gd name="T40" fmla="*/ 3380 w 3595"/>
                <a:gd name="T41" fmla="*/ 331 h 564"/>
                <a:gd name="T42" fmla="*/ 3282 w 3595"/>
                <a:gd name="T43" fmla="*/ 364 h 564"/>
                <a:gd name="T44" fmla="*/ 3220 w 3595"/>
                <a:gd name="T45" fmla="*/ 381 h 564"/>
                <a:gd name="T46" fmla="*/ 3141 w 3595"/>
                <a:gd name="T47" fmla="*/ 398 h 564"/>
                <a:gd name="T48" fmla="*/ 3052 w 3595"/>
                <a:gd name="T49" fmla="*/ 414 h 564"/>
                <a:gd name="T50" fmla="*/ 2962 w 3595"/>
                <a:gd name="T51" fmla="*/ 439 h 564"/>
                <a:gd name="T52" fmla="*/ 2883 w 3595"/>
                <a:gd name="T53" fmla="*/ 455 h 564"/>
                <a:gd name="T54" fmla="*/ 2723 w 3595"/>
                <a:gd name="T55" fmla="*/ 563 h 564"/>
                <a:gd name="T56" fmla="*/ 2643 w 3595"/>
                <a:gd name="T57" fmla="*/ 563 h 564"/>
                <a:gd name="T58" fmla="*/ 2554 w 3595"/>
                <a:gd name="T59" fmla="*/ 563 h 564"/>
                <a:gd name="T60" fmla="*/ 2412 w 3595"/>
                <a:gd name="T61" fmla="*/ 563 h 564"/>
                <a:gd name="T62" fmla="*/ 2172 w 3595"/>
                <a:gd name="T63" fmla="*/ 563 h 564"/>
                <a:gd name="T64" fmla="*/ 2012 w 3595"/>
                <a:gd name="T65" fmla="*/ 563 h 564"/>
                <a:gd name="T66" fmla="*/ 1816 w 3595"/>
                <a:gd name="T67" fmla="*/ 563 h 564"/>
                <a:gd name="T68" fmla="*/ 1692 w 3595"/>
                <a:gd name="T69" fmla="*/ 563 h 564"/>
                <a:gd name="T70" fmla="*/ 1567 w 3595"/>
                <a:gd name="T71" fmla="*/ 563 h 564"/>
                <a:gd name="T72" fmla="*/ 1505 w 3595"/>
                <a:gd name="T73" fmla="*/ 563 h 564"/>
                <a:gd name="T74" fmla="*/ 1417 w 3595"/>
                <a:gd name="T75" fmla="*/ 563 h 564"/>
                <a:gd name="T76" fmla="*/ 1390 w 3595"/>
                <a:gd name="T77" fmla="*/ 563 h 564"/>
                <a:gd name="T78" fmla="*/ 1124 w 3595"/>
                <a:gd name="T79" fmla="*/ 563 h 564"/>
                <a:gd name="T80" fmla="*/ 1025 w 3595"/>
                <a:gd name="T81" fmla="*/ 563 h 564"/>
                <a:gd name="T82" fmla="*/ 964 w 3595"/>
                <a:gd name="T83" fmla="*/ 563 h 564"/>
                <a:gd name="T84" fmla="*/ 786 w 3595"/>
                <a:gd name="T85" fmla="*/ 563 h 564"/>
                <a:gd name="T86" fmla="*/ 635 w 3595"/>
                <a:gd name="T87" fmla="*/ 563 h 564"/>
                <a:gd name="T88" fmla="*/ 529 w 3595"/>
                <a:gd name="T89" fmla="*/ 455 h 564"/>
                <a:gd name="T90" fmla="*/ 333 w 3595"/>
                <a:gd name="T91" fmla="*/ 431 h 564"/>
                <a:gd name="T92" fmla="*/ 306 w 3595"/>
                <a:gd name="T93" fmla="*/ 298 h 564"/>
                <a:gd name="T94" fmla="*/ 298 w 3595"/>
                <a:gd name="T95" fmla="*/ 199 h 564"/>
                <a:gd name="T96" fmla="*/ 200 w 3595"/>
                <a:gd name="T97" fmla="*/ 191 h 564"/>
                <a:gd name="T98" fmla="*/ 93 w 3595"/>
                <a:gd name="T99" fmla="*/ 133 h 564"/>
                <a:gd name="T100" fmla="*/ 57 w 3595"/>
                <a:gd name="T101" fmla="*/ 58 h 564"/>
                <a:gd name="T102" fmla="*/ 0 w 3595"/>
                <a:gd name="T103" fmla="*/ 35 h 564"/>
                <a:gd name="T104" fmla="*/ 0 w 3595"/>
                <a:gd name="T105" fmla="*/ 35 h 5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95"/>
                <a:gd name="T160" fmla="*/ 0 h 564"/>
                <a:gd name="T161" fmla="*/ 0 w 3595"/>
                <a:gd name="T162" fmla="*/ 0 h 5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95" h="564">
                  <a:moveTo>
                    <a:pt x="0" y="35"/>
                  </a:moveTo>
                  <a:lnTo>
                    <a:pt x="84" y="50"/>
                  </a:lnTo>
                  <a:lnTo>
                    <a:pt x="209" y="50"/>
                  </a:lnTo>
                  <a:lnTo>
                    <a:pt x="350" y="58"/>
                  </a:lnTo>
                  <a:lnTo>
                    <a:pt x="493" y="67"/>
                  </a:lnTo>
                  <a:lnTo>
                    <a:pt x="582" y="75"/>
                  </a:lnTo>
                  <a:lnTo>
                    <a:pt x="635" y="75"/>
                  </a:lnTo>
                  <a:lnTo>
                    <a:pt x="724" y="75"/>
                  </a:lnTo>
                  <a:lnTo>
                    <a:pt x="830" y="75"/>
                  </a:lnTo>
                  <a:lnTo>
                    <a:pt x="884" y="75"/>
                  </a:lnTo>
                  <a:lnTo>
                    <a:pt x="990" y="75"/>
                  </a:lnTo>
                  <a:lnTo>
                    <a:pt x="1062" y="75"/>
                  </a:lnTo>
                  <a:lnTo>
                    <a:pt x="1088" y="75"/>
                  </a:lnTo>
                  <a:lnTo>
                    <a:pt x="1177" y="83"/>
                  </a:lnTo>
                  <a:lnTo>
                    <a:pt x="1266" y="83"/>
                  </a:lnTo>
                  <a:lnTo>
                    <a:pt x="1293" y="83"/>
                  </a:lnTo>
                  <a:lnTo>
                    <a:pt x="1355" y="83"/>
                  </a:lnTo>
                  <a:lnTo>
                    <a:pt x="1426" y="83"/>
                  </a:lnTo>
                  <a:lnTo>
                    <a:pt x="1479" y="83"/>
                  </a:lnTo>
                  <a:lnTo>
                    <a:pt x="1542" y="83"/>
                  </a:lnTo>
                  <a:lnTo>
                    <a:pt x="1594" y="83"/>
                  </a:lnTo>
                  <a:lnTo>
                    <a:pt x="1621" y="83"/>
                  </a:lnTo>
                  <a:lnTo>
                    <a:pt x="1692" y="83"/>
                  </a:lnTo>
                  <a:lnTo>
                    <a:pt x="1799" y="100"/>
                  </a:lnTo>
                  <a:lnTo>
                    <a:pt x="1905" y="108"/>
                  </a:lnTo>
                  <a:lnTo>
                    <a:pt x="2030" y="108"/>
                  </a:lnTo>
                  <a:lnTo>
                    <a:pt x="2207" y="124"/>
                  </a:lnTo>
                  <a:lnTo>
                    <a:pt x="2350" y="133"/>
                  </a:lnTo>
                  <a:lnTo>
                    <a:pt x="2527" y="141"/>
                  </a:lnTo>
                  <a:lnTo>
                    <a:pt x="2776" y="191"/>
                  </a:lnTo>
                  <a:lnTo>
                    <a:pt x="3025" y="207"/>
                  </a:lnTo>
                  <a:lnTo>
                    <a:pt x="3255" y="215"/>
                  </a:lnTo>
                  <a:lnTo>
                    <a:pt x="3434" y="215"/>
                  </a:lnTo>
                  <a:lnTo>
                    <a:pt x="3558" y="215"/>
                  </a:lnTo>
                  <a:lnTo>
                    <a:pt x="3594" y="215"/>
                  </a:lnTo>
                  <a:lnTo>
                    <a:pt x="3558" y="224"/>
                  </a:lnTo>
                  <a:lnTo>
                    <a:pt x="3531" y="232"/>
                  </a:lnTo>
                  <a:lnTo>
                    <a:pt x="3478" y="240"/>
                  </a:lnTo>
                  <a:lnTo>
                    <a:pt x="3460" y="265"/>
                  </a:lnTo>
                  <a:lnTo>
                    <a:pt x="3434" y="290"/>
                  </a:lnTo>
                  <a:lnTo>
                    <a:pt x="3407" y="315"/>
                  </a:lnTo>
                  <a:lnTo>
                    <a:pt x="3380" y="331"/>
                  </a:lnTo>
                  <a:lnTo>
                    <a:pt x="3318" y="348"/>
                  </a:lnTo>
                  <a:lnTo>
                    <a:pt x="3282" y="364"/>
                  </a:lnTo>
                  <a:lnTo>
                    <a:pt x="3255" y="373"/>
                  </a:lnTo>
                  <a:lnTo>
                    <a:pt x="3220" y="381"/>
                  </a:lnTo>
                  <a:lnTo>
                    <a:pt x="3193" y="389"/>
                  </a:lnTo>
                  <a:lnTo>
                    <a:pt x="3141" y="398"/>
                  </a:lnTo>
                  <a:lnTo>
                    <a:pt x="3087" y="398"/>
                  </a:lnTo>
                  <a:lnTo>
                    <a:pt x="3052" y="414"/>
                  </a:lnTo>
                  <a:lnTo>
                    <a:pt x="3025" y="422"/>
                  </a:lnTo>
                  <a:lnTo>
                    <a:pt x="2962" y="439"/>
                  </a:lnTo>
                  <a:lnTo>
                    <a:pt x="2909" y="455"/>
                  </a:lnTo>
                  <a:lnTo>
                    <a:pt x="2883" y="455"/>
                  </a:lnTo>
                  <a:lnTo>
                    <a:pt x="2811" y="472"/>
                  </a:lnTo>
                  <a:lnTo>
                    <a:pt x="2723" y="563"/>
                  </a:lnTo>
                  <a:lnTo>
                    <a:pt x="2651" y="563"/>
                  </a:lnTo>
                  <a:lnTo>
                    <a:pt x="2643" y="563"/>
                  </a:lnTo>
                  <a:lnTo>
                    <a:pt x="2626" y="563"/>
                  </a:lnTo>
                  <a:lnTo>
                    <a:pt x="2554" y="563"/>
                  </a:lnTo>
                  <a:lnTo>
                    <a:pt x="2466" y="563"/>
                  </a:lnTo>
                  <a:lnTo>
                    <a:pt x="2412" y="563"/>
                  </a:lnTo>
                  <a:lnTo>
                    <a:pt x="2296" y="563"/>
                  </a:lnTo>
                  <a:lnTo>
                    <a:pt x="2172" y="563"/>
                  </a:lnTo>
                  <a:lnTo>
                    <a:pt x="2101" y="563"/>
                  </a:lnTo>
                  <a:lnTo>
                    <a:pt x="2012" y="563"/>
                  </a:lnTo>
                  <a:lnTo>
                    <a:pt x="1905" y="563"/>
                  </a:lnTo>
                  <a:lnTo>
                    <a:pt x="1816" y="563"/>
                  </a:lnTo>
                  <a:lnTo>
                    <a:pt x="1746" y="563"/>
                  </a:lnTo>
                  <a:lnTo>
                    <a:pt x="1692" y="563"/>
                  </a:lnTo>
                  <a:lnTo>
                    <a:pt x="1639" y="563"/>
                  </a:lnTo>
                  <a:lnTo>
                    <a:pt x="1567" y="563"/>
                  </a:lnTo>
                  <a:lnTo>
                    <a:pt x="1515" y="563"/>
                  </a:lnTo>
                  <a:lnTo>
                    <a:pt x="1505" y="563"/>
                  </a:lnTo>
                  <a:lnTo>
                    <a:pt x="1488" y="563"/>
                  </a:lnTo>
                  <a:lnTo>
                    <a:pt x="1417" y="563"/>
                  </a:lnTo>
                  <a:lnTo>
                    <a:pt x="1399" y="563"/>
                  </a:lnTo>
                  <a:lnTo>
                    <a:pt x="1390" y="563"/>
                  </a:lnTo>
                  <a:lnTo>
                    <a:pt x="1284" y="563"/>
                  </a:lnTo>
                  <a:lnTo>
                    <a:pt x="1124" y="563"/>
                  </a:lnTo>
                  <a:lnTo>
                    <a:pt x="1035" y="563"/>
                  </a:lnTo>
                  <a:lnTo>
                    <a:pt x="1025" y="563"/>
                  </a:lnTo>
                  <a:lnTo>
                    <a:pt x="1017" y="563"/>
                  </a:lnTo>
                  <a:lnTo>
                    <a:pt x="964" y="563"/>
                  </a:lnTo>
                  <a:lnTo>
                    <a:pt x="840" y="563"/>
                  </a:lnTo>
                  <a:lnTo>
                    <a:pt x="786" y="563"/>
                  </a:lnTo>
                  <a:lnTo>
                    <a:pt x="706" y="563"/>
                  </a:lnTo>
                  <a:lnTo>
                    <a:pt x="635" y="563"/>
                  </a:lnTo>
                  <a:lnTo>
                    <a:pt x="582" y="472"/>
                  </a:lnTo>
                  <a:lnTo>
                    <a:pt x="529" y="455"/>
                  </a:lnTo>
                  <a:lnTo>
                    <a:pt x="422" y="447"/>
                  </a:lnTo>
                  <a:lnTo>
                    <a:pt x="333" y="431"/>
                  </a:lnTo>
                  <a:lnTo>
                    <a:pt x="325" y="348"/>
                  </a:lnTo>
                  <a:lnTo>
                    <a:pt x="306" y="298"/>
                  </a:lnTo>
                  <a:lnTo>
                    <a:pt x="298" y="224"/>
                  </a:lnTo>
                  <a:lnTo>
                    <a:pt x="298" y="199"/>
                  </a:lnTo>
                  <a:lnTo>
                    <a:pt x="271" y="191"/>
                  </a:lnTo>
                  <a:lnTo>
                    <a:pt x="200" y="191"/>
                  </a:lnTo>
                  <a:lnTo>
                    <a:pt x="111" y="191"/>
                  </a:lnTo>
                  <a:lnTo>
                    <a:pt x="93" y="133"/>
                  </a:lnTo>
                  <a:lnTo>
                    <a:pt x="76" y="108"/>
                  </a:lnTo>
                  <a:lnTo>
                    <a:pt x="57" y="58"/>
                  </a:lnTo>
                  <a:lnTo>
                    <a:pt x="40" y="33"/>
                  </a:lnTo>
                  <a:lnTo>
                    <a:pt x="0" y="35"/>
                  </a:lnTo>
                  <a:lnTo>
                    <a:pt x="5" y="0"/>
                  </a:lnTo>
                  <a:lnTo>
                    <a:pt x="0" y="35"/>
                  </a:lnTo>
                </a:path>
              </a:pathLst>
            </a:custGeom>
            <a:pattFill prst="zigZag">
              <a:fgClr>
                <a:schemeClr val="hlink"/>
              </a:fgClr>
              <a:bgClr>
                <a:schemeClr val="bg1"/>
              </a:bgClr>
            </a:pattFill>
            <a:ln w="12700" cap="rnd" algn="ctr">
              <a:solidFill>
                <a:schemeClr val="hlink"/>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774" name="Form 28675">
              <a:extLst>
                <a:ext uri="{FF2B5EF4-FFF2-40B4-BE49-F238E27FC236}">
                  <a16:creationId xmlns:a16="http://schemas.microsoft.com/office/drawing/2014/main" id="{C48236FD-685C-400F-B150-D58D3CF0328D}"/>
                </a:ext>
              </a:extLst>
            </p:cNvPr>
            <p:cNvSpPr>
              <a:spLocks/>
            </p:cNvSpPr>
            <p:nvPr/>
          </p:nvSpPr>
          <p:spPr bwMode="auto">
            <a:xfrm>
              <a:off x="1150" y="1392"/>
              <a:ext cx="17" cy="385"/>
            </a:xfrm>
            <a:custGeom>
              <a:avLst/>
              <a:gdLst>
                <a:gd name="T0" fmla="*/ 16 w 17"/>
                <a:gd name="T1" fmla="*/ 384 h 385"/>
                <a:gd name="T2" fmla="*/ 0 w 17"/>
                <a:gd name="T3" fmla="*/ 296 h 385"/>
                <a:gd name="T4" fmla="*/ 0 w 17"/>
                <a:gd name="T5" fmla="*/ 230 h 385"/>
                <a:gd name="T6" fmla="*/ 0 w 17"/>
                <a:gd name="T7" fmla="*/ 164 h 385"/>
                <a:gd name="T8" fmla="*/ 0 w 17"/>
                <a:gd name="T9" fmla="*/ 114 h 385"/>
                <a:gd name="T10" fmla="*/ 0 w 17"/>
                <a:gd name="T11" fmla="*/ 89 h 385"/>
                <a:gd name="T12" fmla="*/ 0 w 17"/>
                <a:gd name="T13" fmla="*/ 65 h 385"/>
                <a:gd name="T14" fmla="*/ 0 w 17"/>
                <a:gd name="T15" fmla="*/ 40 h 385"/>
                <a:gd name="T16" fmla="*/ 16 w 17"/>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85"/>
                <a:gd name="T29" fmla="*/ 0 w 17"/>
                <a:gd name="T30" fmla="*/ 0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85">
                  <a:moveTo>
                    <a:pt x="16" y="384"/>
                  </a:moveTo>
                  <a:lnTo>
                    <a:pt x="0" y="296"/>
                  </a:lnTo>
                  <a:lnTo>
                    <a:pt x="0" y="230"/>
                  </a:lnTo>
                  <a:lnTo>
                    <a:pt x="0" y="164"/>
                  </a:lnTo>
                  <a:lnTo>
                    <a:pt x="0" y="114"/>
                  </a:lnTo>
                  <a:lnTo>
                    <a:pt x="0" y="89"/>
                  </a:lnTo>
                  <a:lnTo>
                    <a:pt x="0" y="65"/>
                  </a:lnTo>
                  <a:lnTo>
                    <a:pt x="0" y="40"/>
                  </a:lnTo>
                  <a:lnTo>
                    <a:pt x="16" y="0"/>
                  </a:lnTo>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775" name="Form 28676">
              <a:extLst>
                <a:ext uri="{FF2B5EF4-FFF2-40B4-BE49-F238E27FC236}">
                  <a16:creationId xmlns:a16="http://schemas.microsoft.com/office/drawing/2014/main" id="{4EA4FAF7-63D6-461C-A10E-2F292AECD4D8}"/>
                </a:ext>
              </a:extLst>
            </p:cNvPr>
            <p:cNvSpPr>
              <a:spLocks/>
            </p:cNvSpPr>
            <p:nvPr/>
          </p:nvSpPr>
          <p:spPr bwMode="auto">
            <a:xfrm>
              <a:off x="1056" y="1344"/>
              <a:ext cx="20" cy="337"/>
            </a:xfrm>
            <a:custGeom>
              <a:avLst/>
              <a:gdLst>
                <a:gd name="T0" fmla="*/ 0 w 20"/>
                <a:gd name="T1" fmla="*/ 336 h 337"/>
                <a:gd name="T2" fmla="*/ 19 w 20"/>
                <a:gd name="T3" fmla="*/ 303 h 337"/>
                <a:gd name="T4" fmla="*/ 19 w 20"/>
                <a:gd name="T5" fmla="*/ 253 h 337"/>
                <a:gd name="T6" fmla="*/ 19 w 20"/>
                <a:gd name="T7" fmla="*/ 187 h 337"/>
                <a:gd name="T8" fmla="*/ 19 w 20"/>
                <a:gd name="T9" fmla="*/ 162 h 337"/>
                <a:gd name="T10" fmla="*/ 19 w 20"/>
                <a:gd name="T11" fmla="*/ 137 h 337"/>
                <a:gd name="T12" fmla="*/ 19 w 20"/>
                <a:gd name="T13" fmla="*/ 104 h 337"/>
                <a:gd name="T14" fmla="*/ 19 w 20"/>
                <a:gd name="T15" fmla="*/ 80 h 337"/>
                <a:gd name="T16" fmla="*/ 19 w 20"/>
                <a:gd name="T17" fmla="*/ 55 h 337"/>
                <a:gd name="T18" fmla="*/ 19 w 20"/>
                <a:gd name="T19" fmla="*/ 30 h 337"/>
                <a:gd name="T20" fmla="*/ 0 w 20"/>
                <a:gd name="T21" fmla="*/ 0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337"/>
                <a:gd name="T35" fmla="*/ 0 w 20"/>
                <a:gd name="T36" fmla="*/ 0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337">
                  <a:moveTo>
                    <a:pt x="0" y="336"/>
                  </a:moveTo>
                  <a:lnTo>
                    <a:pt x="19" y="303"/>
                  </a:lnTo>
                  <a:lnTo>
                    <a:pt x="19" y="253"/>
                  </a:lnTo>
                  <a:lnTo>
                    <a:pt x="19" y="187"/>
                  </a:lnTo>
                  <a:lnTo>
                    <a:pt x="19" y="162"/>
                  </a:lnTo>
                  <a:lnTo>
                    <a:pt x="19" y="137"/>
                  </a:lnTo>
                  <a:lnTo>
                    <a:pt x="19" y="104"/>
                  </a:lnTo>
                  <a:lnTo>
                    <a:pt x="19" y="80"/>
                  </a:lnTo>
                  <a:lnTo>
                    <a:pt x="19" y="55"/>
                  </a:lnTo>
                  <a:lnTo>
                    <a:pt x="19" y="30"/>
                  </a:lnTo>
                  <a:lnTo>
                    <a:pt x="0" y="0"/>
                  </a:lnTo>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776" name="Form 28677">
              <a:extLst>
                <a:ext uri="{FF2B5EF4-FFF2-40B4-BE49-F238E27FC236}">
                  <a16:creationId xmlns:a16="http://schemas.microsoft.com/office/drawing/2014/main" id="{ADA85F5E-1CDA-4261-8018-C111194BB158}"/>
                </a:ext>
              </a:extLst>
            </p:cNvPr>
            <p:cNvSpPr>
              <a:spLocks/>
            </p:cNvSpPr>
            <p:nvPr/>
          </p:nvSpPr>
          <p:spPr bwMode="auto">
            <a:xfrm>
              <a:off x="1248" y="1440"/>
              <a:ext cx="49" cy="385"/>
            </a:xfrm>
            <a:custGeom>
              <a:avLst/>
              <a:gdLst>
                <a:gd name="T0" fmla="*/ 0 w 49"/>
                <a:gd name="T1" fmla="*/ 384 h 385"/>
                <a:gd name="T2" fmla="*/ 18 w 49"/>
                <a:gd name="T3" fmla="*/ 331 h 385"/>
                <a:gd name="T4" fmla="*/ 18 w 49"/>
                <a:gd name="T5" fmla="*/ 265 h 385"/>
                <a:gd name="T6" fmla="*/ 18 w 49"/>
                <a:gd name="T7" fmla="*/ 215 h 385"/>
                <a:gd name="T8" fmla="*/ 18 w 49"/>
                <a:gd name="T9" fmla="*/ 190 h 385"/>
                <a:gd name="T10" fmla="*/ 26 w 49"/>
                <a:gd name="T11" fmla="*/ 157 h 385"/>
                <a:gd name="T12" fmla="*/ 26 w 49"/>
                <a:gd name="T13" fmla="*/ 124 h 385"/>
                <a:gd name="T14" fmla="*/ 26 w 49"/>
                <a:gd name="T15" fmla="*/ 66 h 385"/>
                <a:gd name="T16" fmla="*/ 26 w 49"/>
                <a:gd name="T17" fmla="*/ 33 h 385"/>
                <a:gd name="T18" fmla="*/ 26 w 49"/>
                <a:gd name="T19" fmla="*/ 8 h 385"/>
                <a:gd name="T20" fmla="*/ 48 w 49"/>
                <a:gd name="T21" fmla="*/ 0 h 3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85"/>
                <a:gd name="T35" fmla="*/ 0 w 49"/>
                <a:gd name="T36" fmla="*/ 0 h 3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85">
                  <a:moveTo>
                    <a:pt x="0" y="384"/>
                  </a:moveTo>
                  <a:lnTo>
                    <a:pt x="18" y="331"/>
                  </a:lnTo>
                  <a:lnTo>
                    <a:pt x="18" y="265"/>
                  </a:lnTo>
                  <a:lnTo>
                    <a:pt x="18" y="215"/>
                  </a:lnTo>
                  <a:lnTo>
                    <a:pt x="18" y="190"/>
                  </a:lnTo>
                  <a:lnTo>
                    <a:pt x="26" y="157"/>
                  </a:lnTo>
                  <a:lnTo>
                    <a:pt x="26" y="124"/>
                  </a:lnTo>
                  <a:lnTo>
                    <a:pt x="26" y="66"/>
                  </a:lnTo>
                  <a:lnTo>
                    <a:pt x="26" y="33"/>
                  </a:lnTo>
                  <a:lnTo>
                    <a:pt x="26" y="8"/>
                  </a:lnTo>
                  <a:lnTo>
                    <a:pt x="48" y="0"/>
                  </a:lnTo>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777" name="Form 28678">
              <a:extLst>
                <a:ext uri="{FF2B5EF4-FFF2-40B4-BE49-F238E27FC236}">
                  <a16:creationId xmlns:a16="http://schemas.microsoft.com/office/drawing/2014/main" id="{DE8F2577-FBE9-4F4B-96C5-039193F8297A}"/>
                </a:ext>
              </a:extLst>
            </p:cNvPr>
            <p:cNvSpPr>
              <a:spLocks/>
            </p:cNvSpPr>
            <p:nvPr/>
          </p:nvSpPr>
          <p:spPr bwMode="auto">
            <a:xfrm>
              <a:off x="3936" y="1357"/>
              <a:ext cx="145" cy="660"/>
            </a:xfrm>
            <a:custGeom>
              <a:avLst/>
              <a:gdLst>
                <a:gd name="T0" fmla="*/ 48 w 145"/>
                <a:gd name="T1" fmla="*/ 659 h 660"/>
                <a:gd name="T2" fmla="*/ 53 w 145"/>
                <a:gd name="T3" fmla="*/ 546 h 660"/>
                <a:gd name="T4" fmla="*/ 53 w 145"/>
                <a:gd name="T5" fmla="*/ 464 h 660"/>
                <a:gd name="T6" fmla="*/ 53 w 145"/>
                <a:gd name="T7" fmla="*/ 414 h 660"/>
                <a:gd name="T8" fmla="*/ 53 w 145"/>
                <a:gd name="T9" fmla="*/ 356 h 660"/>
                <a:gd name="T10" fmla="*/ 53 w 145"/>
                <a:gd name="T11" fmla="*/ 307 h 660"/>
                <a:gd name="T12" fmla="*/ 53 w 145"/>
                <a:gd name="T13" fmla="*/ 232 h 660"/>
                <a:gd name="T14" fmla="*/ 53 w 145"/>
                <a:gd name="T15" fmla="*/ 166 h 660"/>
                <a:gd name="T16" fmla="*/ 53 w 145"/>
                <a:gd name="T17" fmla="*/ 100 h 660"/>
                <a:gd name="T18" fmla="*/ 53 w 145"/>
                <a:gd name="T19" fmla="*/ 75 h 660"/>
                <a:gd name="T20" fmla="*/ 53 w 145"/>
                <a:gd name="T21" fmla="*/ 25 h 660"/>
                <a:gd name="T22" fmla="*/ 53 w 145"/>
                <a:gd name="T23" fmla="*/ 0 h 660"/>
                <a:gd name="T24" fmla="*/ 48 w 145"/>
                <a:gd name="T25" fmla="*/ 35 h 660"/>
                <a:gd name="T26" fmla="*/ 62 w 145"/>
                <a:gd name="T27" fmla="*/ 91 h 660"/>
                <a:gd name="T28" fmla="*/ 37 w 145"/>
                <a:gd name="T29" fmla="*/ 108 h 660"/>
                <a:gd name="T30" fmla="*/ 0 w 145"/>
                <a:gd name="T31" fmla="*/ 179 h 660"/>
                <a:gd name="T32" fmla="*/ 12 w 145"/>
                <a:gd name="T33" fmla="*/ 199 h 660"/>
                <a:gd name="T34" fmla="*/ 12 w 145"/>
                <a:gd name="T35" fmla="*/ 224 h 660"/>
                <a:gd name="T36" fmla="*/ 12 w 145"/>
                <a:gd name="T37" fmla="*/ 273 h 660"/>
                <a:gd name="T38" fmla="*/ 12 w 145"/>
                <a:gd name="T39" fmla="*/ 298 h 660"/>
                <a:gd name="T40" fmla="*/ 12 w 145"/>
                <a:gd name="T41" fmla="*/ 273 h 660"/>
                <a:gd name="T42" fmla="*/ 12 w 145"/>
                <a:gd name="T43" fmla="*/ 249 h 660"/>
                <a:gd name="T44" fmla="*/ 12 w 145"/>
                <a:gd name="T45" fmla="*/ 224 h 660"/>
                <a:gd name="T46" fmla="*/ 12 w 145"/>
                <a:gd name="T47" fmla="*/ 174 h 660"/>
                <a:gd name="T48" fmla="*/ 12 w 145"/>
                <a:gd name="T49" fmla="*/ 216 h 660"/>
                <a:gd name="T50" fmla="*/ 12 w 145"/>
                <a:gd name="T51" fmla="*/ 240 h 660"/>
                <a:gd name="T52" fmla="*/ 144 w 145"/>
                <a:gd name="T53" fmla="*/ 83 h 660"/>
                <a:gd name="T54" fmla="*/ 0 w 145"/>
                <a:gd name="T55" fmla="*/ 35 h 660"/>
                <a:gd name="T56" fmla="*/ 28 w 145"/>
                <a:gd name="T57" fmla="*/ 67 h 660"/>
                <a:gd name="T58" fmla="*/ 48 w 145"/>
                <a:gd name="T59" fmla="*/ 83 h 6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5"/>
                <a:gd name="T91" fmla="*/ 0 h 660"/>
                <a:gd name="T92" fmla="*/ 0 w 145"/>
                <a:gd name="T93" fmla="*/ 0 h 6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5" h="660">
                  <a:moveTo>
                    <a:pt x="48" y="659"/>
                  </a:moveTo>
                  <a:lnTo>
                    <a:pt x="53" y="546"/>
                  </a:lnTo>
                  <a:lnTo>
                    <a:pt x="53" y="464"/>
                  </a:lnTo>
                  <a:lnTo>
                    <a:pt x="53" y="414"/>
                  </a:lnTo>
                  <a:lnTo>
                    <a:pt x="53" y="356"/>
                  </a:lnTo>
                  <a:lnTo>
                    <a:pt x="53" y="307"/>
                  </a:lnTo>
                  <a:lnTo>
                    <a:pt x="53" y="232"/>
                  </a:lnTo>
                  <a:lnTo>
                    <a:pt x="53" y="166"/>
                  </a:lnTo>
                  <a:lnTo>
                    <a:pt x="53" y="100"/>
                  </a:lnTo>
                  <a:lnTo>
                    <a:pt x="53" y="75"/>
                  </a:lnTo>
                  <a:lnTo>
                    <a:pt x="53" y="25"/>
                  </a:lnTo>
                  <a:lnTo>
                    <a:pt x="53" y="0"/>
                  </a:lnTo>
                  <a:lnTo>
                    <a:pt x="48" y="35"/>
                  </a:lnTo>
                  <a:lnTo>
                    <a:pt x="62" y="91"/>
                  </a:lnTo>
                  <a:lnTo>
                    <a:pt x="37" y="108"/>
                  </a:lnTo>
                  <a:lnTo>
                    <a:pt x="0" y="179"/>
                  </a:lnTo>
                  <a:lnTo>
                    <a:pt x="12" y="199"/>
                  </a:lnTo>
                  <a:lnTo>
                    <a:pt x="12" y="224"/>
                  </a:lnTo>
                  <a:lnTo>
                    <a:pt x="12" y="273"/>
                  </a:lnTo>
                  <a:lnTo>
                    <a:pt x="12" y="298"/>
                  </a:lnTo>
                  <a:lnTo>
                    <a:pt x="12" y="273"/>
                  </a:lnTo>
                  <a:lnTo>
                    <a:pt x="12" y="249"/>
                  </a:lnTo>
                  <a:lnTo>
                    <a:pt x="12" y="224"/>
                  </a:lnTo>
                  <a:lnTo>
                    <a:pt x="12" y="174"/>
                  </a:lnTo>
                  <a:lnTo>
                    <a:pt x="12" y="216"/>
                  </a:lnTo>
                  <a:lnTo>
                    <a:pt x="12" y="240"/>
                  </a:lnTo>
                  <a:lnTo>
                    <a:pt x="144" y="83"/>
                  </a:lnTo>
                  <a:lnTo>
                    <a:pt x="0" y="35"/>
                  </a:lnTo>
                  <a:lnTo>
                    <a:pt x="28" y="67"/>
                  </a:lnTo>
                  <a:lnTo>
                    <a:pt x="48" y="83"/>
                  </a:lnTo>
                </a:path>
              </a:pathLst>
            </a:custGeom>
            <a:solidFill>
              <a:schemeClr val="accent1"/>
            </a:solidFill>
            <a:ln w="12700" cap="rnd" algn="ctr">
              <a:solidFill>
                <a:schemeClr val="accent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778" name="Form 28679">
              <a:extLst>
                <a:ext uri="{FF2B5EF4-FFF2-40B4-BE49-F238E27FC236}">
                  <a16:creationId xmlns:a16="http://schemas.microsoft.com/office/drawing/2014/main" id="{128C3AA7-9C28-4384-848D-FD81F2C24189}"/>
                </a:ext>
              </a:extLst>
            </p:cNvPr>
            <p:cNvSpPr>
              <a:spLocks/>
            </p:cNvSpPr>
            <p:nvPr/>
          </p:nvSpPr>
          <p:spPr bwMode="auto">
            <a:xfrm>
              <a:off x="4122" y="1440"/>
              <a:ext cx="83" cy="529"/>
            </a:xfrm>
            <a:custGeom>
              <a:avLst/>
              <a:gdLst>
                <a:gd name="T0" fmla="*/ 54 w 83"/>
                <a:gd name="T1" fmla="*/ 528 h 529"/>
                <a:gd name="T2" fmla="*/ 41 w 83"/>
                <a:gd name="T3" fmla="*/ 480 h 529"/>
                <a:gd name="T4" fmla="*/ 41 w 83"/>
                <a:gd name="T5" fmla="*/ 414 h 529"/>
                <a:gd name="T6" fmla="*/ 41 w 83"/>
                <a:gd name="T7" fmla="*/ 331 h 529"/>
                <a:gd name="T8" fmla="*/ 41 w 83"/>
                <a:gd name="T9" fmla="*/ 265 h 529"/>
                <a:gd name="T10" fmla="*/ 41 w 83"/>
                <a:gd name="T11" fmla="*/ 240 h 529"/>
                <a:gd name="T12" fmla="*/ 41 w 83"/>
                <a:gd name="T13" fmla="*/ 190 h 529"/>
                <a:gd name="T14" fmla="*/ 41 w 83"/>
                <a:gd name="T15" fmla="*/ 141 h 529"/>
                <a:gd name="T16" fmla="*/ 41 w 83"/>
                <a:gd name="T17" fmla="*/ 91 h 529"/>
                <a:gd name="T18" fmla="*/ 41 w 83"/>
                <a:gd name="T19" fmla="*/ 33 h 529"/>
                <a:gd name="T20" fmla="*/ 41 w 83"/>
                <a:gd name="T21" fmla="*/ 8 h 529"/>
                <a:gd name="T22" fmla="*/ 41 w 83"/>
                <a:gd name="T23" fmla="*/ 33 h 529"/>
                <a:gd name="T24" fmla="*/ 33 w 83"/>
                <a:gd name="T25" fmla="*/ 66 h 529"/>
                <a:gd name="T26" fmla="*/ 16 w 83"/>
                <a:gd name="T27" fmla="*/ 99 h 529"/>
                <a:gd name="T28" fmla="*/ 8 w 83"/>
                <a:gd name="T29" fmla="*/ 124 h 529"/>
                <a:gd name="T30" fmla="*/ 0 w 83"/>
                <a:gd name="T31" fmla="*/ 149 h 529"/>
                <a:gd name="T32" fmla="*/ 8 w 83"/>
                <a:gd name="T33" fmla="*/ 174 h 529"/>
                <a:gd name="T34" fmla="*/ 41 w 83"/>
                <a:gd name="T35" fmla="*/ 182 h 529"/>
                <a:gd name="T36" fmla="*/ 74 w 83"/>
                <a:gd name="T37" fmla="*/ 174 h 529"/>
                <a:gd name="T38" fmla="*/ 82 w 83"/>
                <a:gd name="T39" fmla="*/ 149 h 529"/>
                <a:gd name="T40" fmla="*/ 82 w 83"/>
                <a:gd name="T41" fmla="*/ 124 h 529"/>
                <a:gd name="T42" fmla="*/ 82 w 83"/>
                <a:gd name="T43" fmla="*/ 75 h 529"/>
                <a:gd name="T44" fmla="*/ 66 w 83"/>
                <a:gd name="T45" fmla="*/ 8 h 529"/>
                <a:gd name="T46" fmla="*/ 41 w 83"/>
                <a:gd name="T47" fmla="*/ 0 h 529"/>
                <a:gd name="T48" fmla="*/ 25 w 83"/>
                <a:gd name="T49" fmla="*/ 25 h 529"/>
                <a:gd name="T50" fmla="*/ 25 w 83"/>
                <a:gd name="T51" fmla="*/ 75 h 529"/>
                <a:gd name="T52" fmla="*/ 25 w 83"/>
                <a:gd name="T53" fmla="*/ 141 h 529"/>
                <a:gd name="T54" fmla="*/ 25 w 83"/>
                <a:gd name="T55" fmla="*/ 166 h 529"/>
                <a:gd name="T56" fmla="*/ 6 w 83"/>
                <a:gd name="T57" fmla="*/ 144 h 5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529"/>
                <a:gd name="T89" fmla="*/ 0 w 83"/>
                <a:gd name="T90" fmla="*/ 0 h 5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529">
                  <a:moveTo>
                    <a:pt x="54" y="528"/>
                  </a:moveTo>
                  <a:lnTo>
                    <a:pt x="41" y="480"/>
                  </a:lnTo>
                  <a:lnTo>
                    <a:pt x="41" y="414"/>
                  </a:lnTo>
                  <a:lnTo>
                    <a:pt x="41" y="331"/>
                  </a:lnTo>
                  <a:lnTo>
                    <a:pt x="41" y="265"/>
                  </a:lnTo>
                  <a:lnTo>
                    <a:pt x="41" y="240"/>
                  </a:lnTo>
                  <a:lnTo>
                    <a:pt x="41" y="190"/>
                  </a:lnTo>
                  <a:lnTo>
                    <a:pt x="41" y="141"/>
                  </a:lnTo>
                  <a:lnTo>
                    <a:pt x="41" y="91"/>
                  </a:lnTo>
                  <a:lnTo>
                    <a:pt x="41" y="33"/>
                  </a:lnTo>
                  <a:lnTo>
                    <a:pt x="41" y="8"/>
                  </a:lnTo>
                  <a:lnTo>
                    <a:pt x="41" y="33"/>
                  </a:lnTo>
                  <a:lnTo>
                    <a:pt x="33" y="66"/>
                  </a:lnTo>
                  <a:lnTo>
                    <a:pt x="16" y="99"/>
                  </a:lnTo>
                  <a:lnTo>
                    <a:pt x="8" y="124"/>
                  </a:lnTo>
                  <a:lnTo>
                    <a:pt x="0" y="149"/>
                  </a:lnTo>
                  <a:lnTo>
                    <a:pt x="8" y="174"/>
                  </a:lnTo>
                  <a:lnTo>
                    <a:pt x="41" y="182"/>
                  </a:lnTo>
                  <a:lnTo>
                    <a:pt x="74" y="174"/>
                  </a:lnTo>
                  <a:lnTo>
                    <a:pt x="82" y="149"/>
                  </a:lnTo>
                  <a:lnTo>
                    <a:pt x="82" y="124"/>
                  </a:lnTo>
                  <a:lnTo>
                    <a:pt x="82" y="75"/>
                  </a:lnTo>
                  <a:lnTo>
                    <a:pt x="66" y="8"/>
                  </a:lnTo>
                  <a:lnTo>
                    <a:pt x="41" y="0"/>
                  </a:lnTo>
                  <a:lnTo>
                    <a:pt x="25" y="25"/>
                  </a:lnTo>
                  <a:lnTo>
                    <a:pt x="25" y="75"/>
                  </a:lnTo>
                  <a:lnTo>
                    <a:pt x="25" y="141"/>
                  </a:lnTo>
                  <a:lnTo>
                    <a:pt x="25" y="166"/>
                  </a:lnTo>
                  <a:lnTo>
                    <a:pt x="6" y="144"/>
                  </a:lnTo>
                </a:path>
              </a:pathLst>
            </a:custGeom>
            <a:solidFill>
              <a:schemeClr val="accent1"/>
            </a:solidFill>
            <a:ln w="12700" cap="rnd" algn="ctr">
              <a:solidFill>
                <a:schemeClr val="accent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779" name="Form 28680">
              <a:extLst>
                <a:ext uri="{FF2B5EF4-FFF2-40B4-BE49-F238E27FC236}">
                  <a16:creationId xmlns:a16="http://schemas.microsoft.com/office/drawing/2014/main" id="{F39B4C83-11E3-4F2B-B456-F26A50E95AF8}"/>
                </a:ext>
              </a:extLst>
            </p:cNvPr>
            <p:cNvSpPr>
              <a:spLocks/>
            </p:cNvSpPr>
            <p:nvPr/>
          </p:nvSpPr>
          <p:spPr bwMode="auto">
            <a:xfrm>
              <a:off x="4271" y="1374"/>
              <a:ext cx="166" cy="547"/>
            </a:xfrm>
            <a:custGeom>
              <a:avLst/>
              <a:gdLst>
                <a:gd name="T0" fmla="*/ 1 w 166"/>
                <a:gd name="T1" fmla="*/ 546 h 547"/>
                <a:gd name="T2" fmla="*/ 8 w 166"/>
                <a:gd name="T3" fmla="*/ 505 h 547"/>
                <a:gd name="T4" fmla="*/ 8 w 166"/>
                <a:gd name="T5" fmla="*/ 422 h 547"/>
                <a:gd name="T6" fmla="*/ 8 w 166"/>
                <a:gd name="T7" fmla="*/ 356 h 547"/>
                <a:gd name="T8" fmla="*/ 8 w 166"/>
                <a:gd name="T9" fmla="*/ 306 h 547"/>
                <a:gd name="T10" fmla="*/ 8 w 166"/>
                <a:gd name="T11" fmla="*/ 273 h 547"/>
                <a:gd name="T12" fmla="*/ 8 w 166"/>
                <a:gd name="T13" fmla="*/ 240 h 547"/>
                <a:gd name="T14" fmla="*/ 8 w 166"/>
                <a:gd name="T15" fmla="*/ 174 h 547"/>
                <a:gd name="T16" fmla="*/ 8 w 166"/>
                <a:gd name="T17" fmla="*/ 149 h 547"/>
                <a:gd name="T18" fmla="*/ 8 w 166"/>
                <a:gd name="T19" fmla="*/ 91 h 547"/>
                <a:gd name="T20" fmla="*/ 8 w 166"/>
                <a:gd name="T21" fmla="*/ 33 h 547"/>
                <a:gd name="T22" fmla="*/ 8 w 166"/>
                <a:gd name="T23" fmla="*/ 0 h 547"/>
                <a:gd name="T24" fmla="*/ 8 w 166"/>
                <a:gd name="T25" fmla="*/ 83 h 547"/>
                <a:gd name="T26" fmla="*/ 8 w 166"/>
                <a:gd name="T27" fmla="*/ 149 h 547"/>
                <a:gd name="T28" fmla="*/ 8 w 166"/>
                <a:gd name="T29" fmla="*/ 182 h 547"/>
                <a:gd name="T30" fmla="*/ 8 w 166"/>
                <a:gd name="T31" fmla="*/ 248 h 547"/>
                <a:gd name="T32" fmla="*/ 8 w 166"/>
                <a:gd name="T33" fmla="*/ 314 h 547"/>
                <a:gd name="T34" fmla="*/ 8 w 166"/>
                <a:gd name="T35" fmla="*/ 364 h 547"/>
                <a:gd name="T36" fmla="*/ 0 w 166"/>
                <a:gd name="T37" fmla="*/ 397 h 547"/>
                <a:gd name="T38" fmla="*/ 58 w 166"/>
                <a:gd name="T39" fmla="*/ 414 h 547"/>
                <a:gd name="T40" fmla="*/ 140 w 166"/>
                <a:gd name="T41" fmla="*/ 414 h 547"/>
                <a:gd name="T42" fmla="*/ 165 w 166"/>
                <a:gd name="T43" fmla="*/ 381 h 547"/>
                <a:gd name="T44" fmla="*/ 165 w 166"/>
                <a:gd name="T45" fmla="*/ 314 h 547"/>
                <a:gd name="T46" fmla="*/ 165 w 166"/>
                <a:gd name="T47" fmla="*/ 290 h 547"/>
                <a:gd name="T48" fmla="*/ 157 w 166"/>
                <a:gd name="T49" fmla="*/ 265 h 547"/>
                <a:gd name="T50" fmla="*/ 149 w 166"/>
                <a:gd name="T51" fmla="*/ 199 h 547"/>
                <a:gd name="T52" fmla="*/ 140 w 166"/>
                <a:gd name="T53" fmla="*/ 174 h 547"/>
                <a:gd name="T54" fmla="*/ 124 w 166"/>
                <a:gd name="T55" fmla="*/ 124 h 547"/>
                <a:gd name="T56" fmla="*/ 66 w 166"/>
                <a:gd name="T57" fmla="*/ 66 h 547"/>
                <a:gd name="T58" fmla="*/ 41 w 166"/>
                <a:gd name="T59" fmla="*/ 83 h 547"/>
                <a:gd name="T60" fmla="*/ 25 w 166"/>
                <a:gd name="T61" fmla="*/ 116 h 547"/>
                <a:gd name="T62" fmla="*/ 25 w 166"/>
                <a:gd name="T63" fmla="*/ 141 h 547"/>
                <a:gd name="T64" fmla="*/ 25 w 166"/>
                <a:gd name="T65" fmla="*/ 165 h 547"/>
                <a:gd name="T66" fmla="*/ 33 w 166"/>
                <a:gd name="T67" fmla="*/ 248 h 547"/>
                <a:gd name="T68" fmla="*/ 41 w 166"/>
                <a:gd name="T69" fmla="*/ 314 h 547"/>
                <a:gd name="T70" fmla="*/ 58 w 166"/>
                <a:gd name="T71" fmla="*/ 414 h 547"/>
                <a:gd name="T72" fmla="*/ 74 w 166"/>
                <a:gd name="T73" fmla="*/ 463 h 547"/>
                <a:gd name="T74" fmla="*/ 49 w 166"/>
                <a:gd name="T75" fmla="*/ 450 h 5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6"/>
                <a:gd name="T115" fmla="*/ 0 h 547"/>
                <a:gd name="T116" fmla="*/ 0 w 166"/>
                <a:gd name="T117" fmla="*/ 0 h 5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6" h="547">
                  <a:moveTo>
                    <a:pt x="1" y="546"/>
                  </a:moveTo>
                  <a:lnTo>
                    <a:pt x="8" y="505"/>
                  </a:lnTo>
                  <a:lnTo>
                    <a:pt x="8" y="422"/>
                  </a:lnTo>
                  <a:lnTo>
                    <a:pt x="8" y="356"/>
                  </a:lnTo>
                  <a:lnTo>
                    <a:pt x="8" y="306"/>
                  </a:lnTo>
                  <a:lnTo>
                    <a:pt x="8" y="273"/>
                  </a:lnTo>
                  <a:lnTo>
                    <a:pt x="8" y="240"/>
                  </a:lnTo>
                  <a:lnTo>
                    <a:pt x="8" y="174"/>
                  </a:lnTo>
                  <a:lnTo>
                    <a:pt x="8" y="149"/>
                  </a:lnTo>
                  <a:lnTo>
                    <a:pt x="8" y="91"/>
                  </a:lnTo>
                  <a:lnTo>
                    <a:pt x="8" y="33"/>
                  </a:lnTo>
                  <a:lnTo>
                    <a:pt x="8" y="0"/>
                  </a:lnTo>
                  <a:lnTo>
                    <a:pt x="8" y="83"/>
                  </a:lnTo>
                  <a:lnTo>
                    <a:pt x="8" y="149"/>
                  </a:lnTo>
                  <a:lnTo>
                    <a:pt x="8" y="182"/>
                  </a:lnTo>
                  <a:lnTo>
                    <a:pt x="8" y="248"/>
                  </a:lnTo>
                  <a:lnTo>
                    <a:pt x="8" y="314"/>
                  </a:lnTo>
                  <a:lnTo>
                    <a:pt x="8" y="364"/>
                  </a:lnTo>
                  <a:lnTo>
                    <a:pt x="0" y="397"/>
                  </a:lnTo>
                  <a:lnTo>
                    <a:pt x="58" y="414"/>
                  </a:lnTo>
                  <a:lnTo>
                    <a:pt x="140" y="414"/>
                  </a:lnTo>
                  <a:lnTo>
                    <a:pt x="165" y="381"/>
                  </a:lnTo>
                  <a:lnTo>
                    <a:pt x="165" y="314"/>
                  </a:lnTo>
                  <a:lnTo>
                    <a:pt x="165" y="290"/>
                  </a:lnTo>
                  <a:lnTo>
                    <a:pt x="157" y="265"/>
                  </a:lnTo>
                  <a:lnTo>
                    <a:pt x="149" y="199"/>
                  </a:lnTo>
                  <a:lnTo>
                    <a:pt x="140" y="174"/>
                  </a:lnTo>
                  <a:lnTo>
                    <a:pt x="124" y="124"/>
                  </a:lnTo>
                  <a:lnTo>
                    <a:pt x="66" y="66"/>
                  </a:lnTo>
                  <a:lnTo>
                    <a:pt x="41" y="83"/>
                  </a:lnTo>
                  <a:lnTo>
                    <a:pt x="25" y="116"/>
                  </a:lnTo>
                  <a:lnTo>
                    <a:pt x="25" y="141"/>
                  </a:lnTo>
                  <a:lnTo>
                    <a:pt x="25" y="165"/>
                  </a:lnTo>
                  <a:lnTo>
                    <a:pt x="33" y="248"/>
                  </a:lnTo>
                  <a:lnTo>
                    <a:pt x="41" y="314"/>
                  </a:lnTo>
                  <a:lnTo>
                    <a:pt x="58" y="414"/>
                  </a:lnTo>
                  <a:lnTo>
                    <a:pt x="74" y="463"/>
                  </a:lnTo>
                  <a:lnTo>
                    <a:pt x="49" y="450"/>
                  </a:lnTo>
                </a:path>
              </a:pathLst>
            </a:custGeom>
            <a:solidFill>
              <a:schemeClr val="accent1"/>
            </a:solidFill>
            <a:ln w="12700" cap="rnd" algn="ctr">
              <a:solidFill>
                <a:schemeClr val="accent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780" name="Form 28681">
              <a:extLst>
                <a:ext uri="{FF2B5EF4-FFF2-40B4-BE49-F238E27FC236}">
                  <a16:creationId xmlns:a16="http://schemas.microsoft.com/office/drawing/2014/main" id="{1436D0EB-FF30-42C3-AEA9-37F4F0C4397E}"/>
                </a:ext>
              </a:extLst>
            </p:cNvPr>
            <p:cNvSpPr>
              <a:spLocks/>
            </p:cNvSpPr>
            <p:nvPr/>
          </p:nvSpPr>
          <p:spPr bwMode="auto">
            <a:xfrm>
              <a:off x="1440" y="1937"/>
              <a:ext cx="117" cy="224"/>
            </a:xfrm>
            <a:custGeom>
              <a:avLst/>
              <a:gdLst>
                <a:gd name="T0" fmla="*/ 0 w 117"/>
                <a:gd name="T1" fmla="*/ 223 h 224"/>
                <a:gd name="T2" fmla="*/ 8 w 117"/>
                <a:gd name="T3" fmla="*/ 107 h 224"/>
                <a:gd name="T4" fmla="*/ 8 w 117"/>
                <a:gd name="T5" fmla="*/ 74 h 224"/>
                <a:gd name="T6" fmla="*/ 8 w 117"/>
                <a:gd name="T7" fmla="*/ 24 h 224"/>
                <a:gd name="T8" fmla="*/ 8 w 117"/>
                <a:gd name="T9" fmla="*/ 0 h 224"/>
                <a:gd name="T10" fmla="*/ 24 w 117"/>
                <a:gd name="T11" fmla="*/ 49 h 224"/>
                <a:gd name="T12" fmla="*/ 107 w 117"/>
                <a:gd name="T13" fmla="*/ 58 h 224"/>
                <a:gd name="T14" fmla="*/ 116 w 117"/>
                <a:gd name="T15" fmla="*/ 107 h 224"/>
                <a:gd name="T16" fmla="*/ 116 w 117"/>
                <a:gd name="T17" fmla="*/ 140 h 224"/>
                <a:gd name="T18" fmla="*/ 48 w 117"/>
                <a:gd name="T19" fmla="*/ 79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224"/>
                <a:gd name="T32" fmla="*/ 0 w 117"/>
                <a:gd name="T33" fmla="*/ 0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224">
                  <a:moveTo>
                    <a:pt x="0" y="223"/>
                  </a:moveTo>
                  <a:lnTo>
                    <a:pt x="8" y="107"/>
                  </a:lnTo>
                  <a:lnTo>
                    <a:pt x="8" y="74"/>
                  </a:lnTo>
                  <a:lnTo>
                    <a:pt x="8" y="24"/>
                  </a:lnTo>
                  <a:lnTo>
                    <a:pt x="8" y="0"/>
                  </a:lnTo>
                  <a:lnTo>
                    <a:pt x="24" y="49"/>
                  </a:lnTo>
                  <a:lnTo>
                    <a:pt x="107" y="58"/>
                  </a:lnTo>
                  <a:lnTo>
                    <a:pt x="116" y="107"/>
                  </a:lnTo>
                  <a:lnTo>
                    <a:pt x="116" y="140"/>
                  </a:lnTo>
                  <a:lnTo>
                    <a:pt x="48" y="79"/>
                  </a:lnTo>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781" name="Form 28682">
              <a:extLst>
                <a:ext uri="{FF2B5EF4-FFF2-40B4-BE49-F238E27FC236}">
                  <a16:creationId xmlns:a16="http://schemas.microsoft.com/office/drawing/2014/main" id="{7F694FC4-C47C-4C82-8FAF-01D6791CE273}"/>
                </a:ext>
              </a:extLst>
            </p:cNvPr>
            <p:cNvSpPr>
              <a:spLocks/>
            </p:cNvSpPr>
            <p:nvPr/>
          </p:nvSpPr>
          <p:spPr bwMode="auto">
            <a:xfrm>
              <a:off x="1728" y="1920"/>
              <a:ext cx="102" cy="241"/>
            </a:xfrm>
            <a:custGeom>
              <a:avLst/>
              <a:gdLst>
                <a:gd name="T0" fmla="*/ 0 w 102"/>
                <a:gd name="T1" fmla="*/ 240 h 241"/>
                <a:gd name="T2" fmla="*/ 34 w 102"/>
                <a:gd name="T3" fmla="*/ 240 h 241"/>
                <a:gd name="T4" fmla="*/ 84 w 102"/>
                <a:gd name="T5" fmla="*/ 240 h 241"/>
                <a:gd name="T6" fmla="*/ 92 w 102"/>
                <a:gd name="T7" fmla="*/ 157 h 241"/>
                <a:gd name="T8" fmla="*/ 92 w 102"/>
                <a:gd name="T9" fmla="*/ 132 h 241"/>
                <a:gd name="T10" fmla="*/ 101 w 102"/>
                <a:gd name="T11" fmla="*/ 108 h 241"/>
                <a:gd name="T12" fmla="*/ 101 w 102"/>
                <a:gd name="T13" fmla="*/ 83 h 241"/>
                <a:gd name="T14" fmla="*/ 101 w 102"/>
                <a:gd name="T15" fmla="*/ 0 h 241"/>
                <a:gd name="T16" fmla="*/ 96 w 102"/>
                <a:gd name="T17" fmla="*/ 0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241"/>
                <a:gd name="T29" fmla="*/ 0 w 102"/>
                <a:gd name="T30" fmla="*/ 0 h 2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241">
                  <a:moveTo>
                    <a:pt x="0" y="240"/>
                  </a:moveTo>
                  <a:lnTo>
                    <a:pt x="34" y="240"/>
                  </a:lnTo>
                  <a:lnTo>
                    <a:pt x="84" y="240"/>
                  </a:lnTo>
                  <a:lnTo>
                    <a:pt x="92" y="157"/>
                  </a:lnTo>
                  <a:lnTo>
                    <a:pt x="92" y="132"/>
                  </a:lnTo>
                  <a:lnTo>
                    <a:pt x="101" y="108"/>
                  </a:lnTo>
                  <a:lnTo>
                    <a:pt x="101" y="83"/>
                  </a:lnTo>
                  <a:lnTo>
                    <a:pt x="101" y="0"/>
                  </a:lnTo>
                  <a:lnTo>
                    <a:pt x="96" y="0"/>
                  </a:lnTo>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782" name="Form 28683">
              <a:extLst>
                <a:ext uri="{FF2B5EF4-FFF2-40B4-BE49-F238E27FC236}">
                  <a16:creationId xmlns:a16="http://schemas.microsoft.com/office/drawing/2014/main" id="{122A4C14-827D-4FA3-9C7D-ECE9449A401B}"/>
                </a:ext>
              </a:extLst>
            </p:cNvPr>
            <p:cNvSpPr>
              <a:spLocks/>
            </p:cNvSpPr>
            <p:nvPr/>
          </p:nvSpPr>
          <p:spPr bwMode="auto">
            <a:xfrm>
              <a:off x="2112" y="1872"/>
              <a:ext cx="49" cy="289"/>
            </a:xfrm>
            <a:custGeom>
              <a:avLst/>
              <a:gdLst>
                <a:gd name="T0" fmla="*/ 0 w 49"/>
                <a:gd name="T1" fmla="*/ 288 h 289"/>
                <a:gd name="T2" fmla="*/ 23 w 49"/>
                <a:gd name="T3" fmla="*/ 164 h 289"/>
                <a:gd name="T4" fmla="*/ 23 w 49"/>
                <a:gd name="T5" fmla="*/ 131 h 289"/>
                <a:gd name="T6" fmla="*/ 23 w 49"/>
                <a:gd name="T7" fmla="*/ 65 h 289"/>
                <a:gd name="T8" fmla="*/ 31 w 49"/>
                <a:gd name="T9" fmla="*/ 40 h 289"/>
                <a:gd name="T10" fmla="*/ 48 w 49"/>
                <a:gd name="T11" fmla="*/ 0 h 289"/>
                <a:gd name="T12" fmla="*/ 0 60000 65536"/>
                <a:gd name="T13" fmla="*/ 0 60000 65536"/>
                <a:gd name="T14" fmla="*/ 0 60000 65536"/>
                <a:gd name="T15" fmla="*/ 0 60000 65536"/>
                <a:gd name="T16" fmla="*/ 0 60000 65536"/>
                <a:gd name="T17" fmla="*/ 0 60000 65536"/>
                <a:gd name="T18" fmla="*/ 0 w 49"/>
                <a:gd name="T19" fmla="*/ 0 h 289"/>
                <a:gd name="T20" fmla="*/ 0 w 49"/>
                <a:gd name="T21" fmla="*/ 0 h 289"/>
              </a:gdLst>
              <a:ahLst/>
              <a:cxnLst>
                <a:cxn ang="T12">
                  <a:pos x="T0" y="T1"/>
                </a:cxn>
                <a:cxn ang="T13">
                  <a:pos x="T2" y="T3"/>
                </a:cxn>
                <a:cxn ang="T14">
                  <a:pos x="T4" y="T5"/>
                </a:cxn>
                <a:cxn ang="T15">
                  <a:pos x="T6" y="T7"/>
                </a:cxn>
                <a:cxn ang="T16">
                  <a:pos x="T8" y="T9"/>
                </a:cxn>
                <a:cxn ang="T17">
                  <a:pos x="T10" y="T11"/>
                </a:cxn>
              </a:cxnLst>
              <a:rect l="T18" t="T19" r="T20" b="T21"/>
              <a:pathLst>
                <a:path w="49" h="289">
                  <a:moveTo>
                    <a:pt x="0" y="288"/>
                  </a:moveTo>
                  <a:lnTo>
                    <a:pt x="23" y="164"/>
                  </a:lnTo>
                  <a:lnTo>
                    <a:pt x="23" y="131"/>
                  </a:lnTo>
                  <a:lnTo>
                    <a:pt x="23" y="65"/>
                  </a:lnTo>
                  <a:lnTo>
                    <a:pt x="31" y="40"/>
                  </a:lnTo>
                  <a:lnTo>
                    <a:pt x="48" y="0"/>
                  </a:lnTo>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783" name="Form 28684">
              <a:extLst>
                <a:ext uri="{FF2B5EF4-FFF2-40B4-BE49-F238E27FC236}">
                  <a16:creationId xmlns:a16="http://schemas.microsoft.com/office/drawing/2014/main" id="{47EB20A9-2918-4AAE-A29E-8C76E45C19A9}"/>
                </a:ext>
              </a:extLst>
            </p:cNvPr>
            <p:cNvSpPr>
              <a:spLocks/>
            </p:cNvSpPr>
            <p:nvPr/>
          </p:nvSpPr>
          <p:spPr bwMode="auto">
            <a:xfrm>
              <a:off x="2352" y="1872"/>
              <a:ext cx="65" cy="289"/>
            </a:xfrm>
            <a:custGeom>
              <a:avLst/>
              <a:gdLst>
                <a:gd name="T0" fmla="*/ 0 w 65"/>
                <a:gd name="T1" fmla="*/ 288 h 289"/>
                <a:gd name="T2" fmla="*/ 40 w 65"/>
                <a:gd name="T3" fmla="*/ 180 h 289"/>
                <a:gd name="T4" fmla="*/ 48 w 65"/>
                <a:gd name="T5" fmla="*/ 131 h 289"/>
                <a:gd name="T6" fmla="*/ 56 w 65"/>
                <a:gd name="T7" fmla="*/ 106 h 289"/>
                <a:gd name="T8" fmla="*/ 56 w 65"/>
                <a:gd name="T9" fmla="*/ 56 h 289"/>
                <a:gd name="T10" fmla="*/ 56 w 65"/>
                <a:gd name="T11" fmla="*/ 31 h 289"/>
                <a:gd name="T12" fmla="*/ 48 w 65"/>
                <a:gd name="T13" fmla="*/ 0 h 289"/>
                <a:gd name="T14" fmla="*/ 64 w 65"/>
                <a:gd name="T15" fmla="*/ 23 h 289"/>
                <a:gd name="T16" fmla="*/ 48 w 65"/>
                <a:gd name="T17" fmla="*/ 0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289"/>
                <a:gd name="T29" fmla="*/ 0 w 65"/>
                <a:gd name="T30" fmla="*/ 0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289">
                  <a:moveTo>
                    <a:pt x="0" y="288"/>
                  </a:moveTo>
                  <a:lnTo>
                    <a:pt x="40" y="180"/>
                  </a:lnTo>
                  <a:lnTo>
                    <a:pt x="48" y="131"/>
                  </a:lnTo>
                  <a:lnTo>
                    <a:pt x="56" y="106"/>
                  </a:lnTo>
                  <a:lnTo>
                    <a:pt x="56" y="56"/>
                  </a:lnTo>
                  <a:lnTo>
                    <a:pt x="56" y="31"/>
                  </a:lnTo>
                  <a:lnTo>
                    <a:pt x="48" y="0"/>
                  </a:lnTo>
                  <a:lnTo>
                    <a:pt x="64" y="23"/>
                  </a:lnTo>
                  <a:lnTo>
                    <a:pt x="48" y="0"/>
                  </a:lnTo>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784" name="Form 28685">
              <a:extLst>
                <a:ext uri="{FF2B5EF4-FFF2-40B4-BE49-F238E27FC236}">
                  <a16:creationId xmlns:a16="http://schemas.microsoft.com/office/drawing/2014/main" id="{60CA0EE5-2169-4E14-A124-2A62C150FE39}"/>
                </a:ext>
              </a:extLst>
            </p:cNvPr>
            <p:cNvSpPr>
              <a:spLocks/>
            </p:cNvSpPr>
            <p:nvPr/>
          </p:nvSpPr>
          <p:spPr bwMode="auto">
            <a:xfrm>
              <a:off x="2688" y="1862"/>
              <a:ext cx="17" cy="299"/>
            </a:xfrm>
            <a:custGeom>
              <a:avLst/>
              <a:gdLst>
                <a:gd name="T0" fmla="*/ 0 w 17"/>
                <a:gd name="T1" fmla="*/ 298 h 299"/>
                <a:gd name="T2" fmla="*/ 16 w 17"/>
                <a:gd name="T3" fmla="*/ 215 h 299"/>
                <a:gd name="T4" fmla="*/ 16 w 17"/>
                <a:gd name="T5" fmla="*/ 182 h 299"/>
                <a:gd name="T6" fmla="*/ 16 w 17"/>
                <a:gd name="T7" fmla="*/ 133 h 299"/>
                <a:gd name="T8" fmla="*/ 16 w 17"/>
                <a:gd name="T9" fmla="*/ 66 h 299"/>
                <a:gd name="T10" fmla="*/ 16 w 17"/>
                <a:gd name="T11" fmla="*/ 0 h 299"/>
                <a:gd name="T12" fmla="*/ 0 w 17"/>
                <a:gd name="T13" fmla="*/ 10 h 299"/>
                <a:gd name="T14" fmla="*/ 0 60000 65536"/>
                <a:gd name="T15" fmla="*/ 0 60000 65536"/>
                <a:gd name="T16" fmla="*/ 0 60000 65536"/>
                <a:gd name="T17" fmla="*/ 0 60000 65536"/>
                <a:gd name="T18" fmla="*/ 0 60000 65536"/>
                <a:gd name="T19" fmla="*/ 0 60000 65536"/>
                <a:gd name="T20" fmla="*/ 0 60000 65536"/>
                <a:gd name="T21" fmla="*/ 0 w 17"/>
                <a:gd name="T22" fmla="*/ 0 h 299"/>
                <a:gd name="T23" fmla="*/ 0 w 17"/>
                <a:gd name="T24" fmla="*/ 0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99">
                  <a:moveTo>
                    <a:pt x="0" y="298"/>
                  </a:moveTo>
                  <a:lnTo>
                    <a:pt x="16" y="215"/>
                  </a:lnTo>
                  <a:lnTo>
                    <a:pt x="16" y="182"/>
                  </a:lnTo>
                  <a:lnTo>
                    <a:pt x="16" y="133"/>
                  </a:lnTo>
                  <a:lnTo>
                    <a:pt x="16" y="66"/>
                  </a:lnTo>
                  <a:lnTo>
                    <a:pt x="16" y="0"/>
                  </a:lnTo>
                  <a:lnTo>
                    <a:pt x="0" y="10"/>
                  </a:lnTo>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785" name="Form 28686">
              <a:extLst>
                <a:ext uri="{FF2B5EF4-FFF2-40B4-BE49-F238E27FC236}">
                  <a16:creationId xmlns:a16="http://schemas.microsoft.com/office/drawing/2014/main" id="{D0A04CE9-C4D4-4458-B9FF-6839DF27C23D}"/>
                </a:ext>
              </a:extLst>
            </p:cNvPr>
            <p:cNvSpPr>
              <a:spLocks/>
            </p:cNvSpPr>
            <p:nvPr/>
          </p:nvSpPr>
          <p:spPr bwMode="auto">
            <a:xfrm>
              <a:off x="3024" y="1824"/>
              <a:ext cx="97" cy="337"/>
            </a:xfrm>
            <a:custGeom>
              <a:avLst/>
              <a:gdLst>
                <a:gd name="T0" fmla="*/ 0 w 97"/>
                <a:gd name="T1" fmla="*/ 336 h 337"/>
                <a:gd name="T2" fmla="*/ 46 w 97"/>
                <a:gd name="T3" fmla="*/ 237 h 337"/>
                <a:gd name="T4" fmla="*/ 63 w 97"/>
                <a:gd name="T5" fmla="*/ 187 h 337"/>
                <a:gd name="T6" fmla="*/ 71 w 97"/>
                <a:gd name="T7" fmla="*/ 154 h 337"/>
                <a:gd name="T8" fmla="*/ 88 w 97"/>
                <a:gd name="T9" fmla="*/ 121 h 337"/>
                <a:gd name="T10" fmla="*/ 88 w 97"/>
                <a:gd name="T11" fmla="*/ 46 h 337"/>
                <a:gd name="T12" fmla="*/ 96 w 97"/>
                <a:gd name="T13" fmla="*/ 0 h 337"/>
                <a:gd name="T14" fmla="*/ 0 60000 65536"/>
                <a:gd name="T15" fmla="*/ 0 60000 65536"/>
                <a:gd name="T16" fmla="*/ 0 60000 65536"/>
                <a:gd name="T17" fmla="*/ 0 60000 65536"/>
                <a:gd name="T18" fmla="*/ 0 60000 65536"/>
                <a:gd name="T19" fmla="*/ 0 60000 65536"/>
                <a:gd name="T20" fmla="*/ 0 60000 65536"/>
                <a:gd name="T21" fmla="*/ 0 w 97"/>
                <a:gd name="T22" fmla="*/ 0 h 337"/>
                <a:gd name="T23" fmla="*/ 0 w 97"/>
                <a:gd name="T24" fmla="*/ 0 h 3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337">
                  <a:moveTo>
                    <a:pt x="0" y="336"/>
                  </a:moveTo>
                  <a:lnTo>
                    <a:pt x="46" y="237"/>
                  </a:lnTo>
                  <a:lnTo>
                    <a:pt x="63" y="187"/>
                  </a:lnTo>
                  <a:lnTo>
                    <a:pt x="71" y="154"/>
                  </a:lnTo>
                  <a:lnTo>
                    <a:pt x="88" y="121"/>
                  </a:lnTo>
                  <a:lnTo>
                    <a:pt x="88" y="46"/>
                  </a:lnTo>
                  <a:lnTo>
                    <a:pt x="96" y="0"/>
                  </a:lnTo>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786" name="Form 28687">
              <a:extLst>
                <a:ext uri="{FF2B5EF4-FFF2-40B4-BE49-F238E27FC236}">
                  <a16:creationId xmlns:a16="http://schemas.microsoft.com/office/drawing/2014/main" id="{A7EE2936-51FA-4044-8221-B83C13F4FE24}"/>
                </a:ext>
              </a:extLst>
            </p:cNvPr>
            <p:cNvSpPr>
              <a:spLocks/>
            </p:cNvSpPr>
            <p:nvPr/>
          </p:nvSpPr>
          <p:spPr bwMode="auto">
            <a:xfrm>
              <a:off x="3264" y="1920"/>
              <a:ext cx="49" cy="241"/>
            </a:xfrm>
            <a:custGeom>
              <a:avLst/>
              <a:gdLst>
                <a:gd name="T0" fmla="*/ 0 w 49"/>
                <a:gd name="T1" fmla="*/ 240 h 241"/>
                <a:gd name="T2" fmla="*/ 30 w 49"/>
                <a:gd name="T3" fmla="*/ 141 h 241"/>
                <a:gd name="T4" fmla="*/ 38 w 49"/>
                <a:gd name="T5" fmla="*/ 108 h 241"/>
                <a:gd name="T6" fmla="*/ 46 w 49"/>
                <a:gd name="T7" fmla="*/ 83 h 241"/>
                <a:gd name="T8" fmla="*/ 46 w 49"/>
                <a:gd name="T9" fmla="*/ 17 h 241"/>
                <a:gd name="T10" fmla="*/ 48 w 49"/>
                <a:gd name="T11" fmla="*/ 0 h 241"/>
                <a:gd name="T12" fmla="*/ 0 60000 65536"/>
                <a:gd name="T13" fmla="*/ 0 60000 65536"/>
                <a:gd name="T14" fmla="*/ 0 60000 65536"/>
                <a:gd name="T15" fmla="*/ 0 60000 65536"/>
                <a:gd name="T16" fmla="*/ 0 60000 65536"/>
                <a:gd name="T17" fmla="*/ 0 60000 65536"/>
                <a:gd name="T18" fmla="*/ 0 w 49"/>
                <a:gd name="T19" fmla="*/ 0 h 241"/>
                <a:gd name="T20" fmla="*/ 0 w 49"/>
                <a:gd name="T21" fmla="*/ 0 h 241"/>
              </a:gdLst>
              <a:ahLst/>
              <a:cxnLst>
                <a:cxn ang="T12">
                  <a:pos x="T0" y="T1"/>
                </a:cxn>
                <a:cxn ang="T13">
                  <a:pos x="T2" y="T3"/>
                </a:cxn>
                <a:cxn ang="T14">
                  <a:pos x="T4" y="T5"/>
                </a:cxn>
                <a:cxn ang="T15">
                  <a:pos x="T6" y="T7"/>
                </a:cxn>
                <a:cxn ang="T16">
                  <a:pos x="T8" y="T9"/>
                </a:cxn>
                <a:cxn ang="T17">
                  <a:pos x="T10" y="T11"/>
                </a:cxn>
              </a:cxnLst>
              <a:rect l="T18" t="T19" r="T20" b="T21"/>
              <a:pathLst>
                <a:path w="49" h="241">
                  <a:moveTo>
                    <a:pt x="0" y="240"/>
                  </a:moveTo>
                  <a:lnTo>
                    <a:pt x="30" y="141"/>
                  </a:lnTo>
                  <a:lnTo>
                    <a:pt x="38" y="108"/>
                  </a:lnTo>
                  <a:lnTo>
                    <a:pt x="46" y="83"/>
                  </a:lnTo>
                  <a:lnTo>
                    <a:pt x="46" y="17"/>
                  </a:lnTo>
                  <a:lnTo>
                    <a:pt x="48" y="0"/>
                  </a:lnTo>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8690" name="Rechteck 28689">
            <a:extLst>
              <a:ext uri="{FF2B5EF4-FFF2-40B4-BE49-F238E27FC236}">
                <a16:creationId xmlns:a16="http://schemas.microsoft.com/office/drawing/2014/main" id="{E57080BE-945F-42EE-9B11-4430C77C932F}"/>
              </a:ext>
            </a:extLst>
          </p:cNvPr>
          <p:cNvSpPr>
            <a:spLocks noChangeArrowheads="1"/>
          </p:cNvSpPr>
          <p:nvPr/>
        </p:nvSpPr>
        <p:spPr bwMode="auto">
          <a:xfrm>
            <a:off x="762000" y="4114800"/>
            <a:ext cx="83804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de-DE" altLang="de-DE" sz="1600">
                <a:latin typeface="Times New Roman" panose="02020603050405020304" pitchFamily="18" charset="0"/>
              </a:rPr>
              <a:t>Schlammgrund</a:t>
            </a:r>
          </a:p>
          <a:p>
            <a:pPr>
              <a:spcBef>
                <a:spcPct val="20000"/>
              </a:spcBef>
              <a:buFontTx/>
              <a:buChar char="•"/>
            </a:pPr>
            <a:r>
              <a:rPr lang="de-DE" altLang="de-DE" sz="1600">
                <a:latin typeface="Times New Roman" panose="02020603050405020304" pitchFamily="18" charset="0"/>
              </a:rPr>
              <a:t>flach</a:t>
            </a:r>
          </a:p>
          <a:p>
            <a:pPr>
              <a:spcBef>
                <a:spcPct val="20000"/>
              </a:spcBef>
              <a:buFontTx/>
              <a:buChar char="•"/>
            </a:pPr>
            <a:r>
              <a:rPr lang="de-DE" altLang="de-DE" sz="1600">
                <a:latin typeface="Times New Roman" panose="02020603050405020304" pitchFamily="18" charset="0"/>
              </a:rPr>
              <a:t>starke Besiedlung mit Wasserpflanzen (nur litoral )</a:t>
            </a:r>
          </a:p>
          <a:p>
            <a:pPr>
              <a:spcBef>
                <a:spcPct val="20000"/>
              </a:spcBef>
              <a:buFontTx/>
              <a:buChar char="•"/>
            </a:pPr>
            <a:r>
              <a:rPr lang="de-DE" altLang="de-DE" sz="1600">
                <a:latin typeface="Times New Roman" panose="02020603050405020304" pitchFamily="18" charset="0"/>
              </a:rPr>
              <a:t>Wasserkörper ganz durchlichtet</a:t>
            </a:r>
          </a:p>
          <a:p>
            <a:pPr>
              <a:spcBef>
                <a:spcPct val="20000"/>
              </a:spcBef>
              <a:buFontTx/>
              <a:buChar char="•"/>
            </a:pPr>
            <a:r>
              <a:rPr lang="de-DE" altLang="de-DE" sz="1600">
                <a:latin typeface="Times New Roman" panose="02020603050405020304" pitchFamily="18" charset="0"/>
              </a:rPr>
              <a:t>Schichtungen nur kurzzeitig</a:t>
            </a:r>
          </a:p>
          <a:p>
            <a:pPr>
              <a:spcBef>
                <a:spcPct val="20000"/>
              </a:spcBef>
              <a:buFontTx/>
              <a:buChar char="•"/>
            </a:pPr>
            <a:r>
              <a:rPr lang="de-DE" altLang="de-DE" sz="1600">
                <a:latin typeface="Times New Roman" panose="02020603050405020304" pitchFamily="18" charset="0"/>
              </a:rPr>
              <a:t>Weiher , Schichtteiche</a:t>
            </a:r>
          </a:p>
          <a:p>
            <a:pPr>
              <a:spcBef>
                <a:spcPct val="20000"/>
              </a:spcBef>
              <a:buFontTx/>
              <a:buChar char="•"/>
            </a:pPr>
            <a:r>
              <a:rPr lang="de-DE" altLang="de-DE" sz="1600">
                <a:latin typeface="Times New Roman" panose="02020603050405020304" pitchFamily="18" charset="0"/>
              </a:rPr>
              <a:t>Charakterfisch : Hecht, Schleihe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90">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J_SWIM3.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90">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J_SWIM3.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90">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J_SWIM3.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90">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J_SWIM3.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90">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J_SWIM3.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690">
                                            <p:txEl>
                                              <p:pRg st="5" end="5"/>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J_SWIM3.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8690">
                                            <p:txEl>
                                              <p:pRg st="6" end="6"/>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J_SWIM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build="p" bldLvl="5"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hteck 29696">
            <a:extLst>
              <a:ext uri="{FF2B5EF4-FFF2-40B4-BE49-F238E27FC236}">
                <a16:creationId xmlns:a16="http://schemas.microsoft.com/office/drawing/2014/main" id="{811E9225-6E27-4843-9DE3-AAC3500A59C7}"/>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de-DE" altLang="de-DE" sz="4400">
                <a:solidFill>
                  <a:schemeClr val="tx2"/>
                </a:solidFill>
                <a:latin typeface="Times New Roman" panose="02020603050405020304" pitchFamily="18" charset="0"/>
              </a:rPr>
              <a:t>Blei - See</a:t>
            </a:r>
          </a:p>
        </p:txBody>
      </p:sp>
      <p:grpSp>
        <p:nvGrpSpPr>
          <p:cNvPr id="33794" name="Group 17">
            <a:extLst>
              <a:ext uri="{FF2B5EF4-FFF2-40B4-BE49-F238E27FC236}">
                <a16:creationId xmlns:a16="http://schemas.microsoft.com/office/drawing/2014/main" id="{B2ABB2F6-D4A0-469D-ADC1-CEE3C2AD2EAE}"/>
              </a:ext>
            </a:extLst>
          </p:cNvPr>
          <p:cNvGrpSpPr>
            <a:grpSpLocks/>
          </p:cNvGrpSpPr>
          <p:nvPr/>
        </p:nvGrpSpPr>
        <p:grpSpPr bwMode="auto">
          <a:xfrm>
            <a:off x="311150" y="1219200"/>
            <a:ext cx="7226300" cy="3487738"/>
            <a:chOff x="196" y="768"/>
            <a:chExt cx="4552" cy="2197"/>
          </a:xfrm>
        </p:grpSpPr>
        <p:grpSp>
          <p:nvGrpSpPr>
            <p:cNvPr id="33796" name="Group 4">
              <a:extLst>
                <a:ext uri="{FF2B5EF4-FFF2-40B4-BE49-F238E27FC236}">
                  <a16:creationId xmlns:a16="http://schemas.microsoft.com/office/drawing/2014/main" id="{A3D5F62C-81F4-41FE-B2E4-0DBF502C6522}"/>
                </a:ext>
              </a:extLst>
            </p:cNvPr>
            <p:cNvGrpSpPr>
              <a:grpSpLocks/>
            </p:cNvGrpSpPr>
            <p:nvPr/>
          </p:nvGrpSpPr>
          <p:grpSpPr bwMode="auto">
            <a:xfrm>
              <a:off x="196" y="1104"/>
              <a:ext cx="4552" cy="1861"/>
              <a:chOff x="196" y="1104"/>
              <a:chExt cx="4552" cy="1861"/>
            </a:xfrm>
          </p:grpSpPr>
          <p:sp>
            <p:nvSpPr>
              <p:cNvPr id="33809" name="Rechteck 29697">
                <a:extLst>
                  <a:ext uri="{FF2B5EF4-FFF2-40B4-BE49-F238E27FC236}">
                    <a16:creationId xmlns:a16="http://schemas.microsoft.com/office/drawing/2014/main" id="{7408A987-2A01-478C-8D58-9D090383422E}"/>
                  </a:ext>
                </a:extLst>
              </p:cNvPr>
              <p:cNvSpPr>
                <a:spLocks noChangeArrowheads="1"/>
              </p:cNvSpPr>
              <p:nvPr/>
            </p:nvSpPr>
            <p:spPr bwMode="auto">
              <a:xfrm>
                <a:off x="196" y="1148"/>
                <a:ext cx="4552" cy="1817"/>
              </a:xfrm>
              <a:prstGeom prst="rect">
                <a:avLst/>
              </a:prstGeom>
              <a:gradFill rotWithShape="0">
                <a:gsLst>
                  <a:gs pos="0">
                    <a:srgbClr val="8E6B00"/>
                  </a:gs>
                  <a:gs pos="100000">
                    <a:srgbClr val="CC9900"/>
                  </a:gs>
                </a:gsLst>
                <a:lin ang="540000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9699" name="Form 29698">
                <a:extLst>
                  <a:ext uri="{FF2B5EF4-FFF2-40B4-BE49-F238E27FC236}">
                    <a16:creationId xmlns:a16="http://schemas.microsoft.com/office/drawing/2014/main" id="{0A1AC8B2-21B8-4214-8156-82BB6F5AA80A}"/>
                  </a:ext>
                </a:extLst>
              </p:cNvPr>
              <p:cNvSpPr>
                <a:spLocks/>
              </p:cNvSpPr>
              <p:nvPr/>
            </p:nvSpPr>
            <p:spPr bwMode="auto">
              <a:xfrm>
                <a:off x="1104" y="1104"/>
                <a:ext cx="2861" cy="1555"/>
              </a:xfrm>
              <a:custGeom>
                <a:avLst/>
                <a:gdLst>
                  <a:gd name="T0" fmla="*/ 46 w 2861"/>
                  <a:gd name="T1" fmla="*/ 162 h 1555"/>
                  <a:gd name="T2" fmla="*/ 129 w 2861"/>
                  <a:gd name="T3" fmla="*/ 229 h 1555"/>
                  <a:gd name="T4" fmla="*/ 244 w 2861"/>
                  <a:gd name="T5" fmla="*/ 296 h 1555"/>
                  <a:gd name="T6" fmla="*/ 393 w 2861"/>
                  <a:gd name="T7" fmla="*/ 391 h 1555"/>
                  <a:gd name="T8" fmla="*/ 576 w 2861"/>
                  <a:gd name="T9" fmla="*/ 438 h 1555"/>
                  <a:gd name="T10" fmla="*/ 716 w 2861"/>
                  <a:gd name="T11" fmla="*/ 476 h 1555"/>
                  <a:gd name="T12" fmla="*/ 782 w 2861"/>
                  <a:gd name="T13" fmla="*/ 552 h 1555"/>
                  <a:gd name="T14" fmla="*/ 799 w 2861"/>
                  <a:gd name="T15" fmla="*/ 668 h 1555"/>
                  <a:gd name="T16" fmla="*/ 816 w 2861"/>
                  <a:gd name="T17" fmla="*/ 810 h 1555"/>
                  <a:gd name="T18" fmla="*/ 849 w 2861"/>
                  <a:gd name="T19" fmla="*/ 1049 h 1555"/>
                  <a:gd name="T20" fmla="*/ 882 w 2861"/>
                  <a:gd name="T21" fmla="*/ 1192 h 1555"/>
                  <a:gd name="T22" fmla="*/ 1097 w 2861"/>
                  <a:gd name="T23" fmla="*/ 1420 h 1555"/>
                  <a:gd name="T24" fmla="*/ 1321 w 2861"/>
                  <a:gd name="T25" fmla="*/ 1515 h 1555"/>
                  <a:gd name="T26" fmla="*/ 1577 w 2861"/>
                  <a:gd name="T27" fmla="*/ 1544 h 1555"/>
                  <a:gd name="T28" fmla="*/ 1834 w 2861"/>
                  <a:gd name="T29" fmla="*/ 1554 h 1555"/>
                  <a:gd name="T30" fmla="*/ 1958 w 2861"/>
                  <a:gd name="T31" fmla="*/ 1458 h 1555"/>
                  <a:gd name="T32" fmla="*/ 1999 w 2861"/>
                  <a:gd name="T33" fmla="*/ 1353 h 1555"/>
                  <a:gd name="T34" fmla="*/ 2049 w 2861"/>
                  <a:gd name="T35" fmla="*/ 1221 h 1555"/>
                  <a:gd name="T36" fmla="*/ 2099 w 2861"/>
                  <a:gd name="T37" fmla="*/ 1067 h 1555"/>
                  <a:gd name="T38" fmla="*/ 2115 w 2861"/>
                  <a:gd name="T39" fmla="*/ 944 h 1555"/>
                  <a:gd name="T40" fmla="*/ 2140 w 2861"/>
                  <a:gd name="T41" fmla="*/ 744 h 1555"/>
                  <a:gd name="T42" fmla="*/ 2231 w 2861"/>
                  <a:gd name="T43" fmla="*/ 563 h 1555"/>
                  <a:gd name="T44" fmla="*/ 2397 w 2861"/>
                  <a:gd name="T45" fmla="*/ 505 h 1555"/>
                  <a:gd name="T46" fmla="*/ 2579 w 2861"/>
                  <a:gd name="T47" fmla="*/ 486 h 1555"/>
                  <a:gd name="T48" fmla="*/ 2744 w 2861"/>
                  <a:gd name="T49" fmla="*/ 438 h 1555"/>
                  <a:gd name="T50" fmla="*/ 2811 w 2861"/>
                  <a:gd name="T51" fmla="*/ 314 h 1555"/>
                  <a:gd name="T52" fmla="*/ 2844 w 2861"/>
                  <a:gd name="T53" fmla="*/ 200 h 1555"/>
                  <a:gd name="T54" fmla="*/ 2860 w 2861"/>
                  <a:gd name="T55" fmla="*/ 104 h 1555"/>
                  <a:gd name="T56" fmla="*/ 2794 w 2861"/>
                  <a:gd name="T57" fmla="*/ 0 h 1555"/>
                  <a:gd name="T58" fmla="*/ 2645 w 2861"/>
                  <a:gd name="T59" fmla="*/ 0 h 1555"/>
                  <a:gd name="T60" fmla="*/ 2413 w 2861"/>
                  <a:gd name="T61" fmla="*/ 19 h 1555"/>
                  <a:gd name="T62" fmla="*/ 2330 w 2861"/>
                  <a:gd name="T63" fmla="*/ 19 h 1555"/>
                  <a:gd name="T64" fmla="*/ 2107 w 2861"/>
                  <a:gd name="T65" fmla="*/ 19 h 1555"/>
                  <a:gd name="T66" fmla="*/ 1941 w 2861"/>
                  <a:gd name="T67" fmla="*/ 19 h 1555"/>
                  <a:gd name="T68" fmla="*/ 1668 w 2861"/>
                  <a:gd name="T69" fmla="*/ 10 h 1555"/>
                  <a:gd name="T70" fmla="*/ 1544 w 2861"/>
                  <a:gd name="T71" fmla="*/ 10 h 1555"/>
                  <a:gd name="T72" fmla="*/ 1362 w 2861"/>
                  <a:gd name="T73" fmla="*/ 10 h 1555"/>
                  <a:gd name="T74" fmla="*/ 1138 w 2861"/>
                  <a:gd name="T75" fmla="*/ 19 h 1555"/>
                  <a:gd name="T76" fmla="*/ 832 w 2861"/>
                  <a:gd name="T77" fmla="*/ 10 h 1555"/>
                  <a:gd name="T78" fmla="*/ 534 w 2861"/>
                  <a:gd name="T79" fmla="*/ 19 h 1555"/>
                  <a:gd name="T80" fmla="*/ 393 w 2861"/>
                  <a:gd name="T81" fmla="*/ 39 h 1555"/>
                  <a:gd name="T82" fmla="*/ 261 w 2861"/>
                  <a:gd name="T83" fmla="*/ 39 h 1555"/>
                  <a:gd name="T84" fmla="*/ 137 w 2861"/>
                  <a:gd name="T85" fmla="*/ 28 h 1555"/>
                  <a:gd name="T86" fmla="*/ 37 w 2861"/>
                  <a:gd name="T87" fmla="*/ 28 h 15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61"/>
                  <a:gd name="T133" fmla="*/ 0 h 1555"/>
                  <a:gd name="T134" fmla="*/ 0 w 2861"/>
                  <a:gd name="T135" fmla="*/ 0 h 15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61" h="1555">
                    <a:moveTo>
                      <a:pt x="0" y="40"/>
                    </a:moveTo>
                    <a:lnTo>
                      <a:pt x="13" y="86"/>
                    </a:lnTo>
                    <a:lnTo>
                      <a:pt x="46" y="162"/>
                    </a:lnTo>
                    <a:lnTo>
                      <a:pt x="71" y="191"/>
                    </a:lnTo>
                    <a:lnTo>
                      <a:pt x="95" y="200"/>
                    </a:lnTo>
                    <a:lnTo>
                      <a:pt x="129" y="229"/>
                    </a:lnTo>
                    <a:lnTo>
                      <a:pt x="195" y="258"/>
                    </a:lnTo>
                    <a:lnTo>
                      <a:pt x="220" y="267"/>
                    </a:lnTo>
                    <a:lnTo>
                      <a:pt x="244" y="296"/>
                    </a:lnTo>
                    <a:lnTo>
                      <a:pt x="294" y="353"/>
                    </a:lnTo>
                    <a:lnTo>
                      <a:pt x="360" y="372"/>
                    </a:lnTo>
                    <a:lnTo>
                      <a:pt x="393" y="391"/>
                    </a:lnTo>
                    <a:lnTo>
                      <a:pt x="476" y="410"/>
                    </a:lnTo>
                    <a:lnTo>
                      <a:pt x="542" y="419"/>
                    </a:lnTo>
                    <a:lnTo>
                      <a:pt x="576" y="438"/>
                    </a:lnTo>
                    <a:lnTo>
                      <a:pt x="600" y="448"/>
                    </a:lnTo>
                    <a:lnTo>
                      <a:pt x="667" y="467"/>
                    </a:lnTo>
                    <a:lnTo>
                      <a:pt x="716" y="476"/>
                    </a:lnTo>
                    <a:lnTo>
                      <a:pt x="749" y="496"/>
                    </a:lnTo>
                    <a:lnTo>
                      <a:pt x="766" y="525"/>
                    </a:lnTo>
                    <a:lnTo>
                      <a:pt x="782" y="552"/>
                    </a:lnTo>
                    <a:lnTo>
                      <a:pt x="791" y="581"/>
                    </a:lnTo>
                    <a:lnTo>
                      <a:pt x="791" y="639"/>
                    </a:lnTo>
                    <a:lnTo>
                      <a:pt x="799" y="668"/>
                    </a:lnTo>
                    <a:lnTo>
                      <a:pt x="799" y="706"/>
                    </a:lnTo>
                    <a:lnTo>
                      <a:pt x="807" y="734"/>
                    </a:lnTo>
                    <a:lnTo>
                      <a:pt x="816" y="810"/>
                    </a:lnTo>
                    <a:lnTo>
                      <a:pt x="816" y="877"/>
                    </a:lnTo>
                    <a:lnTo>
                      <a:pt x="824" y="953"/>
                    </a:lnTo>
                    <a:lnTo>
                      <a:pt x="849" y="1049"/>
                    </a:lnTo>
                    <a:lnTo>
                      <a:pt x="857" y="1105"/>
                    </a:lnTo>
                    <a:lnTo>
                      <a:pt x="865" y="1163"/>
                    </a:lnTo>
                    <a:lnTo>
                      <a:pt x="882" y="1192"/>
                    </a:lnTo>
                    <a:lnTo>
                      <a:pt x="948" y="1268"/>
                    </a:lnTo>
                    <a:lnTo>
                      <a:pt x="1014" y="1344"/>
                    </a:lnTo>
                    <a:lnTo>
                      <a:pt x="1097" y="1420"/>
                    </a:lnTo>
                    <a:lnTo>
                      <a:pt x="1122" y="1439"/>
                    </a:lnTo>
                    <a:lnTo>
                      <a:pt x="1205" y="1497"/>
                    </a:lnTo>
                    <a:lnTo>
                      <a:pt x="1321" y="1515"/>
                    </a:lnTo>
                    <a:lnTo>
                      <a:pt x="1403" y="1535"/>
                    </a:lnTo>
                    <a:lnTo>
                      <a:pt x="1486" y="1535"/>
                    </a:lnTo>
                    <a:lnTo>
                      <a:pt x="1577" y="1544"/>
                    </a:lnTo>
                    <a:lnTo>
                      <a:pt x="1710" y="1554"/>
                    </a:lnTo>
                    <a:lnTo>
                      <a:pt x="1809" y="1554"/>
                    </a:lnTo>
                    <a:lnTo>
                      <a:pt x="1834" y="1554"/>
                    </a:lnTo>
                    <a:lnTo>
                      <a:pt x="1883" y="1544"/>
                    </a:lnTo>
                    <a:lnTo>
                      <a:pt x="1941" y="1515"/>
                    </a:lnTo>
                    <a:lnTo>
                      <a:pt x="1958" y="1458"/>
                    </a:lnTo>
                    <a:lnTo>
                      <a:pt x="1974" y="1420"/>
                    </a:lnTo>
                    <a:lnTo>
                      <a:pt x="1983" y="1391"/>
                    </a:lnTo>
                    <a:lnTo>
                      <a:pt x="1999" y="1353"/>
                    </a:lnTo>
                    <a:lnTo>
                      <a:pt x="2008" y="1297"/>
                    </a:lnTo>
                    <a:lnTo>
                      <a:pt x="2032" y="1259"/>
                    </a:lnTo>
                    <a:lnTo>
                      <a:pt x="2049" y="1221"/>
                    </a:lnTo>
                    <a:lnTo>
                      <a:pt x="2066" y="1163"/>
                    </a:lnTo>
                    <a:lnTo>
                      <a:pt x="2082" y="1125"/>
                    </a:lnTo>
                    <a:lnTo>
                      <a:pt x="2099" y="1067"/>
                    </a:lnTo>
                    <a:lnTo>
                      <a:pt x="2107" y="1029"/>
                    </a:lnTo>
                    <a:lnTo>
                      <a:pt x="2115" y="1001"/>
                    </a:lnTo>
                    <a:lnTo>
                      <a:pt x="2115" y="944"/>
                    </a:lnTo>
                    <a:lnTo>
                      <a:pt x="2132" y="867"/>
                    </a:lnTo>
                    <a:lnTo>
                      <a:pt x="2140" y="800"/>
                    </a:lnTo>
                    <a:lnTo>
                      <a:pt x="2140" y="744"/>
                    </a:lnTo>
                    <a:lnTo>
                      <a:pt x="2157" y="668"/>
                    </a:lnTo>
                    <a:lnTo>
                      <a:pt x="2165" y="639"/>
                    </a:lnTo>
                    <a:lnTo>
                      <a:pt x="2231" y="563"/>
                    </a:lnTo>
                    <a:lnTo>
                      <a:pt x="2264" y="525"/>
                    </a:lnTo>
                    <a:lnTo>
                      <a:pt x="2330" y="514"/>
                    </a:lnTo>
                    <a:lnTo>
                      <a:pt x="2397" y="505"/>
                    </a:lnTo>
                    <a:lnTo>
                      <a:pt x="2496" y="496"/>
                    </a:lnTo>
                    <a:lnTo>
                      <a:pt x="2496" y="486"/>
                    </a:lnTo>
                    <a:lnTo>
                      <a:pt x="2579" y="486"/>
                    </a:lnTo>
                    <a:lnTo>
                      <a:pt x="2678" y="467"/>
                    </a:lnTo>
                    <a:lnTo>
                      <a:pt x="2711" y="448"/>
                    </a:lnTo>
                    <a:lnTo>
                      <a:pt x="2744" y="438"/>
                    </a:lnTo>
                    <a:lnTo>
                      <a:pt x="2769" y="419"/>
                    </a:lnTo>
                    <a:lnTo>
                      <a:pt x="2786" y="391"/>
                    </a:lnTo>
                    <a:lnTo>
                      <a:pt x="2811" y="314"/>
                    </a:lnTo>
                    <a:lnTo>
                      <a:pt x="2827" y="286"/>
                    </a:lnTo>
                    <a:lnTo>
                      <a:pt x="2835" y="229"/>
                    </a:lnTo>
                    <a:lnTo>
                      <a:pt x="2844" y="200"/>
                    </a:lnTo>
                    <a:lnTo>
                      <a:pt x="2844" y="171"/>
                    </a:lnTo>
                    <a:lnTo>
                      <a:pt x="2852" y="133"/>
                    </a:lnTo>
                    <a:lnTo>
                      <a:pt x="2860" y="104"/>
                    </a:lnTo>
                    <a:lnTo>
                      <a:pt x="2860" y="77"/>
                    </a:lnTo>
                    <a:lnTo>
                      <a:pt x="2860" y="10"/>
                    </a:lnTo>
                    <a:lnTo>
                      <a:pt x="2794" y="0"/>
                    </a:lnTo>
                    <a:lnTo>
                      <a:pt x="2744" y="0"/>
                    </a:lnTo>
                    <a:lnTo>
                      <a:pt x="2670" y="0"/>
                    </a:lnTo>
                    <a:lnTo>
                      <a:pt x="2645" y="0"/>
                    </a:lnTo>
                    <a:lnTo>
                      <a:pt x="2620" y="0"/>
                    </a:lnTo>
                    <a:lnTo>
                      <a:pt x="2496" y="19"/>
                    </a:lnTo>
                    <a:lnTo>
                      <a:pt x="2413" y="19"/>
                    </a:lnTo>
                    <a:lnTo>
                      <a:pt x="2388" y="19"/>
                    </a:lnTo>
                    <a:lnTo>
                      <a:pt x="2364" y="19"/>
                    </a:lnTo>
                    <a:lnTo>
                      <a:pt x="2330" y="19"/>
                    </a:lnTo>
                    <a:lnTo>
                      <a:pt x="2231" y="19"/>
                    </a:lnTo>
                    <a:lnTo>
                      <a:pt x="2132" y="19"/>
                    </a:lnTo>
                    <a:lnTo>
                      <a:pt x="2107" y="19"/>
                    </a:lnTo>
                    <a:lnTo>
                      <a:pt x="2049" y="19"/>
                    </a:lnTo>
                    <a:lnTo>
                      <a:pt x="1966" y="19"/>
                    </a:lnTo>
                    <a:lnTo>
                      <a:pt x="1941" y="19"/>
                    </a:lnTo>
                    <a:lnTo>
                      <a:pt x="1809" y="19"/>
                    </a:lnTo>
                    <a:lnTo>
                      <a:pt x="1693" y="10"/>
                    </a:lnTo>
                    <a:lnTo>
                      <a:pt x="1668" y="10"/>
                    </a:lnTo>
                    <a:lnTo>
                      <a:pt x="1643" y="10"/>
                    </a:lnTo>
                    <a:lnTo>
                      <a:pt x="1594" y="10"/>
                    </a:lnTo>
                    <a:lnTo>
                      <a:pt x="1544" y="10"/>
                    </a:lnTo>
                    <a:lnTo>
                      <a:pt x="1478" y="10"/>
                    </a:lnTo>
                    <a:lnTo>
                      <a:pt x="1453" y="10"/>
                    </a:lnTo>
                    <a:lnTo>
                      <a:pt x="1362" y="10"/>
                    </a:lnTo>
                    <a:lnTo>
                      <a:pt x="1279" y="10"/>
                    </a:lnTo>
                    <a:lnTo>
                      <a:pt x="1163" y="10"/>
                    </a:lnTo>
                    <a:lnTo>
                      <a:pt x="1138" y="19"/>
                    </a:lnTo>
                    <a:lnTo>
                      <a:pt x="1114" y="19"/>
                    </a:lnTo>
                    <a:lnTo>
                      <a:pt x="981" y="19"/>
                    </a:lnTo>
                    <a:lnTo>
                      <a:pt x="832" y="10"/>
                    </a:lnTo>
                    <a:lnTo>
                      <a:pt x="749" y="0"/>
                    </a:lnTo>
                    <a:lnTo>
                      <a:pt x="633" y="0"/>
                    </a:lnTo>
                    <a:lnTo>
                      <a:pt x="534" y="19"/>
                    </a:lnTo>
                    <a:lnTo>
                      <a:pt x="468" y="19"/>
                    </a:lnTo>
                    <a:lnTo>
                      <a:pt x="418" y="39"/>
                    </a:lnTo>
                    <a:lnTo>
                      <a:pt x="393" y="39"/>
                    </a:lnTo>
                    <a:lnTo>
                      <a:pt x="369" y="39"/>
                    </a:lnTo>
                    <a:lnTo>
                      <a:pt x="344" y="39"/>
                    </a:lnTo>
                    <a:lnTo>
                      <a:pt x="261" y="39"/>
                    </a:lnTo>
                    <a:lnTo>
                      <a:pt x="228" y="39"/>
                    </a:lnTo>
                    <a:lnTo>
                      <a:pt x="203" y="28"/>
                    </a:lnTo>
                    <a:lnTo>
                      <a:pt x="137" y="28"/>
                    </a:lnTo>
                    <a:lnTo>
                      <a:pt x="87" y="28"/>
                    </a:lnTo>
                    <a:lnTo>
                      <a:pt x="62" y="28"/>
                    </a:lnTo>
                    <a:lnTo>
                      <a:pt x="37" y="28"/>
                    </a:lnTo>
                    <a:lnTo>
                      <a:pt x="0" y="40"/>
                    </a:lnTo>
                  </a:path>
                </a:pathLst>
              </a:custGeom>
              <a:gradFill rotWithShape="0">
                <a:gsLst>
                  <a:gs pos="0">
                    <a:schemeClr val="bg1"/>
                  </a:gs>
                  <a:gs pos="100000">
                    <a:srgbClr val="478EB2"/>
                  </a:gs>
                </a:gsLst>
                <a:lin ang="5400000" scaled="1"/>
              </a:gra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33797" name="Form 29700">
              <a:extLst>
                <a:ext uri="{FF2B5EF4-FFF2-40B4-BE49-F238E27FC236}">
                  <a16:creationId xmlns:a16="http://schemas.microsoft.com/office/drawing/2014/main" id="{BFA21DCB-76DB-4EAF-8461-61E50235D326}"/>
                </a:ext>
              </a:extLst>
            </p:cNvPr>
            <p:cNvSpPr>
              <a:spLocks/>
            </p:cNvSpPr>
            <p:nvPr/>
          </p:nvSpPr>
          <p:spPr bwMode="auto">
            <a:xfrm>
              <a:off x="1150" y="960"/>
              <a:ext cx="150" cy="433"/>
            </a:xfrm>
            <a:custGeom>
              <a:avLst/>
              <a:gdLst>
                <a:gd name="T0" fmla="*/ 2 w 150"/>
                <a:gd name="T1" fmla="*/ 0 h 433"/>
                <a:gd name="T2" fmla="*/ 0 w 150"/>
                <a:gd name="T3" fmla="*/ 33 h 433"/>
                <a:gd name="T4" fmla="*/ 50 w 150"/>
                <a:gd name="T5" fmla="*/ 99 h 433"/>
                <a:gd name="T6" fmla="*/ 99 w 150"/>
                <a:gd name="T7" fmla="*/ 116 h 433"/>
                <a:gd name="T8" fmla="*/ 116 w 150"/>
                <a:gd name="T9" fmla="*/ 166 h 433"/>
                <a:gd name="T10" fmla="*/ 132 w 150"/>
                <a:gd name="T11" fmla="*/ 191 h 433"/>
                <a:gd name="T12" fmla="*/ 149 w 150"/>
                <a:gd name="T13" fmla="*/ 224 h 433"/>
                <a:gd name="T14" fmla="*/ 149 w 150"/>
                <a:gd name="T15" fmla="*/ 257 h 433"/>
                <a:gd name="T16" fmla="*/ 149 w 150"/>
                <a:gd name="T17" fmla="*/ 282 h 433"/>
                <a:gd name="T18" fmla="*/ 149 w 150"/>
                <a:gd name="T19" fmla="*/ 306 h 433"/>
                <a:gd name="T20" fmla="*/ 149 w 150"/>
                <a:gd name="T21" fmla="*/ 356 h 433"/>
                <a:gd name="T22" fmla="*/ 149 w 150"/>
                <a:gd name="T23" fmla="*/ 389 h 433"/>
                <a:gd name="T24" fmla="*/ 149 w 150"/>
                <a:gd name="T25" fmla="*/ 422 h 433"/>
                <a:gd name="T26" fmla="*/ 146 w 150"/>
                <a:gd name="T27" fmla="*/ 432 h 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0"/>
                <a:gd name="T43" fmla="*/ 0 h 433"/>
                <a:gd name="T44" fmla="*/ 0 w 150"/>
                <a:gd name="T45" fmla="*/ 0 h 4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0" h="433">
                  <a:moveTo>
                    <a:pt x="2" y="0"/>
                  </a:moveTo>
                  <a:lnTo>
                    <a:pt x="0" y="33"/>
                  </a:lnTo>
                  <a:lnTo>
                    <a:pt x="50" y="99"/>
                  </a:lnTo>
                  <a:lnTo>
                    <a:pt x="99" y="116"/>
                  </a:lnTo>
                  <a:lnTo>
                    <a:pt x="116" y="166"/>
                  </a:lnTo>
                  <a:lnTo>
                    <a:pt x="132" y="191"/>
                  </a:lnTo>
                  <a:lnTo>
                    <a:pt x="149" y="224"/>
                  </a:lnTo>
                  <a:lnTo>
                    <a:pt x="149" y="257"/>
                  </a:lnTo>
                  <a:lnTo>
                    <a:pt x="149" y="282"/>
                  </a:lnTo>
                  <a:lnTo>
                    <a:pt x="149" y="306"/>
                  </a:lnTo>
                  <a:lnTo>
                    <a:pt x="149" y="356"/>
                  </a:lnTo>
                  <a:lnTo>
                    <a:pt x="149" y="389"/>
                  </a:lnTo>
                  <a:lnTo>
                    <a:pt x="149" y="422"/>
                  </a:lnTo>
                  <a:lnTo>
                    <a:pt x="146" y="432"/>
                  </a:lnTo>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3798" name="Form 29701">
              <a:extLst>
                <a:ext uri="{FF2B5EF4-FFF2-40B4-BE49-F238E27FC236}">
                  <a16:creationId xmlns:a16="http://schemas.microsoft.com/office/drawing/2014/main" id="{7284A809-9DA9-461F-82D6-24CC20D72515}"/>
                </a:ext>
              </a:extLst>
            </p:cNvPr>
            <p:cNvSpPr>
              <a:spLocks/>
            </p:cNvSpPr>
            <p:nvPr/>
          </p:nvSpPr>
          <p:spPr bwMode="auto">
            <a:xfrm>
              <a:off x="1392" y="960"/>
              <a:ext cx="193" cy="576"/>
            </a:xfrm>
            <a:custGeom>
              <a:avLst/>
              <a:gdLst>
                <a:gd name="T0" fmla="*/ 0 w 21712"/>
                <a:gd name="T1" fmla="*/ 0 h 21600"/>
                <a:gd name="T2" fmla="*/ 193 w 21712"/>
                <a:gd name="T3" fmla="*/ 576 h 21600"/>
                <a:gd name="T4" fmla="*/ 1 w 21712"/>
                <a:gd name="T5" fmla="*/ 576 h 21600"/>
                <a:gd name="T6" fmla="*/ 0 60000 65536"/>
                <a:gd name="T7" fmla="*/ 0 60000 65536"/>
                <a:gd name="T8" fmla="*/ 0 60000 65536"/>
                <a:gd name="T9" fmla="*/ 0 w 21712"/>
                <a:gd name="T10" fmla="*/ 0 h 21600"/>
                <a:gd name="T11" fmla="*/ 0 w 21712"/>
                <a:gd name="T12" fmla="*/ 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3799" name="Form 29702">
              <a:extLst>
                <a:ext uri="{FF2B5EF4-FFF2-40B4-BE49-F238E27FC236}">
                  <a16:creationId xmlns:a16="http://schemas.microsoft.com/office/drawing/2014/main" id="{A8644511-AB6A-43BC-95E9-AD87CE251DAA}"/>
                </a:ext>
              </a:extLst>
            </p:cNvPr>
            <p:cNvSpPr>
              <a:spLocks/>
            </p:cNvSpPr>
            <p:nvPr/>
          </p:nvSpPr>
          <p:spPr bwMode="auto">
            <a:xfrm>
              <a:off x="1632" y="912"/>
              <a:ext cx="145" cy="624"/>
            </a:xfrm>
            <a:custGeom>
              <a:avLst/>
              <a:gdLst>
                <a:gd name="T0" fmla="*/ 0 w 21750"/>
                <a:gd name="T1" fmla="*/ 0 h 21600"/>
                <a:gd name="T2" fmla="*/ 145 w 21750"/>
                <a:gd name="T3" fmla="*/ 624 h 21600"/>
                <a:gd name="T4" fmla="*/ 1 w 21750"/>
                <a:gd name="T5" fmla="*/ 624 h 21600"/>
                <a:gd name="T6" fmla="*/ 0 60000 65536"/>
                <a:gd name="T7" fmla="*/ 0 60000 65536"/>
                <a:gd name="T8" fmla="*/ 0 60000 65536"/>
                <a:gd name="T9" fmla="*/ 0 w 21750"/>
                <a:gd name="T10" fmla="*/ 0 h 21600"/>
                <a:gd name="T11" fmla="*/ 0 w 21750"/>
                <a:gd name="T12" fmla="*/ 0 h 21600"/>
              </a:gdLst>
              <a:ahLst/>
              <a:cxnLst>
                <a:cxn ang="T6">
                  <a:pos x="T0" y="T1"/>
                </a:cxn>
                <a:cxn ang="T7">
                  <a:pos x="T2" y="T3"/>
                </a:cxn>
                <a:cxn ang="T8">
                  <a:pos x="T4" y="T5"/>
                </a:cxn>
              </a:cxnLst>
              <a:rect l="T9" t="T10" r="T11" b="T12"/>
              <a:pathLst>
                <a:path w="21750" h="21600" fill="none" extrusionOk="0">
                  <a:moveTo>
                    <a:pt x="-1" y="0"/>
                  </a:moveTo>
                  <a:cubicBezTo>
                    <a:pt x="49" y="0"/>
                    <a:pt x="99" y="-1"/>
                    <a:pt x="150" y="0"/>
                  </a:cubicBezTo>
                  <a:cubicBezTo>
                    <a:pt x="12079" y="0"/>
                    <a:pt x="21750" y="9670"/>
                    <a:pt x="21750" y="21600"/>
                  </a:cubicBezTo>
                </a:path>
                <a:path w="21750" h="21600" stroke="0" extrusionOk="0">
                  <a:moveTo>
                    <a:pt x="-1" y="0"/>
                  </a:moveTo>
                  <a:cubicBezTo>
                    <a:pt x="49" y="0"/>
                    <a:pt x="99" y="-1"/>
                    <a:pt x="150" y="0"/>
                  </a:cubicBezTo>
                  <a:cubicBezTo>
                    <a:pt x="12079" y="0"/>
                    <a:pt x="21750" y="9670"/>
                    <a:pt x="21750" y="21600"/>
                  </a:cubicBezTo>
                  <a:lnTo>
                    <a:pt x="150" y="21600"/>
                  </a:lnTo>
                  <a:close/>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3800" name="Form 29703">
              <a:extLst>
                <a:ext uri="{FF2B5EF4-FFF2-40B4-BE49-F238E27FC236}">
                  <a16:creationId xmlns:a16="http://schemas.microsoft.com/office/drawing/2014/main" id="{FE62EF14-7C8B-4A19-8015-91082E125255}"/>
                </a:ext>
              </a:extLst>
            </p:cNvPr>
            <p:cNvSpPr>
              <a:spLocks/>
            </p:cNvSpPr>
            <p:nvPr/>
          </p:nvSpPr>
          <p:spPr bwMode="auto">
            <a:xfrm>
              <a:off x="3408" y="912"/>
              <a:ext cx="48" cy="624"/>
            </a:xfrm>
            <a:custGeom>
              <a:avLst/>
              <a:gdLst>
                <a:gd name="T0" fmla="*/ 48 w 21600"/>
                <a:gd name="T1" fmla="*/ 0 h 21600"/>
                <a:gd name="T2" fmla="*/ 0 w 21600"/>
                <a:gd name="T3" fmla="*/ 624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3801" name="Form 29704">
              <a:extLst>
                <a:ext uri="{FF2B5EF4-FFF2-40B4-BE49-F238E27FC236}">
                  <a16:creationId xmlns:a16="http://schemas.microsoft.com/office/drawing/2014/main" id="{9A5300EB-8880-4238-9870-9299FBFF6ECB}"/>
                </a:ext>
              </a:extLst>
            </p:cNvPr>
            <p:cNvSpPr>
              <a:spLocks/>
            </p:cNvSpPr>
            <p:nvPr/>
          </p:nvSpPr>
          <p:spPr bwMode="auto">
            <a:xfrm>
              <a:off x="3600" y="912"/>
              <a:ext cx="216" cy="673"/>
            </a:xfrm>
            <a:custGeom>
              <a:avLst/>
              <a:gdLst>
                <a:gd name="T0" fmla="*/ 192 w 216"/>
                <a:gd name="T1" fmla="*/ 0 h 673"/>
                <a:gd name="T2" fmla="*/ 215 w 216"/>
                <a:gd name="T3" fmla="*/ 73 h 673"/>
                <a:gd name="T4" fmla="*/ 199 w 216"/>
                <a:gd name="T5" fmla="*/ 123 h 673"/>
                <a:gd name="T6" fmla="*/ 191 w 216"/>
                <a:gd name="T7" fmla="*/ 172 h 673"/>
                <a:gd name="T8" fmla="*/ 174 w 216"/>
                <a:gd name="T9" fmla="*/ 197 h 673"/>
                <a:gd name="T10" fmla="*/ 166 w 216"/>
                <a:gd name="T11" fmla="*/ 263 h 673"/>
                <a:gd name="T12" fmla="*/ 149 w 216"/>
                <a:gd name="T13" fmla="*/ 288 h 673"/>
                <a:gd name="T14" fmla="*/ 124 w 216"/>
                <a:gd name="T15" fmla="*/ 321 h 673"/>
                <a:gd name="T16" fmla="*/ 100 w 216"/>
                <a:gd name="T17" fmla="*/ 338 h 673"/>
                <a:gd name="T18" fmla="*/ 50 w 216"/>
                <a:gd name="T19" fmla="*/ 354 h 673"/>
                <a:gd name="T20" fmla="*/ 17 w 216"/>
                <a:gd name="T21" fmla="*/ 387 h 673"/>
                <a:gd name="T22" fmla="*/ 17 w 216"/>
                <a:gd name="T23" fmla="*/ 412 h 673"/>
                <a:gd name="T24" fmla="*/ 17 w 216"/>
                <a:gd name="T25" fmla="*/ 437 h 673"/>
                <a:gd name="T26" fmla="*/ 17 w 216"/>
                <a:gd name="T27" fmla="*/ 470 h 673"/>
                <a:gd name="T28" fmla="*/ 17 w 216"/>
                <a:gd name="T29" fmla="*/ 503 h 673"/>
                <a:gd name="T30" fmla="*/ 17 w 216"/>
                <a:gd name="T31" fmla="*/ 586 h 673"/>
                <a:gd name="T32" fmla="*/ 17 w 216"/>
                <a:gd name="T33" fmla="*/ 652 h 673"/>
                <a:gd name="T34" fmla="*/ 0 w 216"/>
                <a:gd name="T35" fmla="*/ 672 h 6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673"/>
                <a:gd name="T56" fmla="*/ 0 w 216"/>
                <a:gd name="T57" fmla="*/ 0 h 6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673">
                  <a:moveTo>
                    <a:pt x="192" y="0"/>
                  </a:moveTo>
                  <a:lnTo>
                    <a:pt x="215" y="73"/>
                  </a:lnTo>
                  <a:lnTo>
                    <a:pt x="199" y="123"/>
                  </a:lnTo>
                  <a:lnTo>
                    <a:pt x="191" y="172"/>
                  </a:lnTo>
                  <a:lnTo>
                    <a:pt x="174" y="197"/>
                  </a:lnTo>
                  <a:lnTo>
                    <a:pt x="166" y="263"/>
                  </a:lnTo>
                  <a:lnTo>
                    <a:pt x="149" y="288"/>
                  </a:lnTo>
                  <a:lnTo>
                    <a:pt x="124" y="321"/>
                  </a:lnTo>
                  <a:lnTo>
                    <a:pt x="100" y="338"/>
                  </a:lnTo>
                  <a:lnTo>
                    <a:pt x="50" y="354"/>
                  </a:lnTo>
                  <a:lnTo>
                    <a:pt x="17" y="387"/>
                  </a:lnTo>
                  <a:lnTo>
                    <a:pt x="17" y="412"/>
                  </a:lnTo>
                  <a:lnTo>
                    <a:pt x="17" y="437"/>
                  </a:lnTo>
                  <a:lnTo>
                    <a:pt x="17" y="470"/>
                  </a:lnTo>
                  <a:lnTo>
                    <a:pt x="17" y="503"/>
                  </a:lnTo>
                  <a:lnTo>
                    <a:pt x="17" y="586"/>
                  </a:lnTo>
                  <a:lnTo>
                    <a:pt x="17" y="652"/>
                  </a:lnTo>
                  <a:lnTo>
                    <a:pt x="0" y="672"/>
                  </a:lnTo>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3802" name="Form 29705">
              <a:extLst>
                <a:ext uri="{FF2B5EF4-FFF2-40B4-BE49-F238E27FC236}">
                  <a16:creationId xmlns:a16="http://schemas.microsoft.com/office/drawing/2014/main" id="{F2340D05-8A80-46C8-9B45-7E215769F012}"/>
                </a:ext>
              </a:extLst>
            </p:cNvPr>
            <p:cNvSpPr>
              <a:spLocks/>
            </p:cNvSpPr>
            <p:nvPr/>
          </p:nvSpPr>
          <p:spPr bwMode="auto">
            <a:xfrm>
              <a:off x="3840" y="768"/>
              <a:ext cx="48" cy="720"/>
            </a:xfrm>
            <a:custGeom>
              <a:avLst/>
              <a:gdLst>
                <a:gd name="T0" fmla="*/ 48 w 21600"/>
                <a:gd name="T1" fmla="*/ 0 h 21600"/>
                <a:gd name="T2" fmla="*/ 0 w 21600"/>
                <a:gd name="T3" fmla="*/ 720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3803" name="Form 29706">
              <a:extLst>
                <a:ext uri="{FF2B5EF4-FFF2-40B4-BE49-F238E27FC236}">
                  <a16:creationId xmlns:a16="http://schemas.microsoft.com/office/drawing/2014/main" id="{2C3B7AC1-ADF7-4B6C-9CB4-1773A9C4E678}"/>
                </a:ext>
              </a:extLst>
            </p:cNvPr>
            <p:cNvSpPr>
              <a:spLocks/>
            </p:cNvSpPr>
            <p:nvPr/>
          </p:nvSpPr>
          <p:spPr bwMode="auto">
            <a:xfrm>
              <a:off x="3984" y="816"/>
              <a:ext cx="384" cy="432"/>
            </a:xfrm>
            <a:custGeom>
              <a:avLst/>
              <a:gdLst>
                <a:gd name="T0" fmla="*/ 0 w 21600"/>
                <a:gd name="T1" fmla="*/ 432 h 21600"/>
                <a:gd name="T2" fmla="*/ 383 w 21600"/>
                <a:gd name="T3" fmla="*/ 0 h 21600"/>
                <a:gd name="T4" fmla="*/ 384 w 21600"/>
                <a:gd name="T5" fmla="*/ 432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692"/>
                    <a:pt x="9636" y="30"/>
                    <a:pt x="21544" y="0"/>
                  </a:cubicBezTo>
                </a:path>
                <a:path w="21600" h="21600" stroke="0" extrusionOk="0">
                  <a:moveTo>
                    <a:pt x="0" y="21600"/>
                  </a:moveTo>
                  <a:cubicBezTo>
                    <a:pt x="0" y="9692"/>
                    <a:pt x="9636" y="30"/>
                    <a:pt x="21544" y="0"/>
                  </a:cubicBezTo>
                  <a:lnTo>
                    <a:pt x="21600" y="21600"/>
                  </a:lnTo>
                  <a:close/>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3804" name="Form 29707">
              <a:extLst>
                <a:ext uri="{FF2B5EF4-FFF2-40B4-BE49-F238E27FC236}">
                  <a16:creationId xmlns:a16="http://schemas.microsoft.com/office/drawing/2014/main" id="{590FAA1F-9480-4F0A-A7D4-116ACC340293}"/>
                </a:ext>
              </a:extLst>
            </p:cNvPr>
            <p:cNvSpPr>
              <a:spLocks/>
            </p:cNvSpPr>
            <p:nvPr/>
          </p:nvSpPr>
          <p:spPr bwMode="auto">
            <a:xfrm>
              <a:off x="4464" y="912"/>
              <a:ext cx="96" cy="240"/>
            </a:xfrm>
            <a:custGeom>
              <a:avLst/>
              <a:gdLst>
                <a:gd name="T0" fmla="*/ 0 w 21600"/>
                <a:gd name="T1" fmla="*/ 240 h 21599"/>
                <a:gd name="T2" fmla="*/ 95 w 21600"/>
                <a:gd name="T3" fmla="*/ 0 h 21599"/>
                <a:gd name="T4" fmla="*/ 96 w 21600"/>
                <a:gd name="T5" fmla="*/ 240 h 21599"/>
                <a:gd name="T6" fmla="*/ 0 60000 65536"/>
                <a:gd name="T7" fmla="*/ 0 60000 65536"/>
                <a:gd name="T8" fmla="*/ 0 60000 65536"/>
                <a:gd name="T9" fmla="*/ 0 w 21600"/>
                <a:gd name="T10" fmla="*/ 0 h 21599"/>
                <a:gd name="T11" fmla="*/ 0 w 21600"/>
                <a:gd name="T12" fmla="*/ 0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3805" name="Form 29708">
              <a:extLst>
                <a:ext uri="{FF2B5EF4-FFF2-40B4-BE49-F238E27FC236}">
                  <a16:creationId xmlns:a16="http://schemas.microsoft.com/office/drawing/2014/main" id="{152CFEC8-9C16-4F3B-B11D-40A5A5DA476B}"/>
                </a:ext>
              </a:extLst>
            </p:cNvPr>
            <p:cNvSpPr>
              <a:spLocks/>
            </p:cNvSpPr>
            <p:nvPr/>
          </p:nvSpPr>
          <p:spPr bwMode="auto">
            <a:xfrm>
              <a:off x="767" y="912"/>
              <a:ext cx="241" cy="288"/>
            </a:xfrm>
            <a:custGeom>
              <a:avLst/>
              <a:gdLst>
                <a:gd name="T0" fmla="*/ 0 w 21690"/>
                <a:gd name="T1" fmla="*/ 0 h 21600"/>
                <a:gd name="T2" fmla="*/ 241 w 21690"/>
                <a:gd name="T3" fmla="*/ 288 h 21600"/>
                <a:gd name="T4" fmla="*/ 1 w 21690"/>
                <a:gd name="T5" fmla="*/ 288 h 21600"/>
                <a:gd name="T6" fmla="*/ 0 60000 65536"/>
                <a:gd name="T7" fmla="*/ 0 60000 65536"/>
                <a:gd name="T8" fmla="*/ 0 60000 65536"/>
                <a:gd name="T9" fmla="*/ 0 w 21690"/>
                <a:gd name="T10" fmla="*/ 0 h 21600"/>
                <a:gd name="T11" fmla="*/ 0 w 21690"/>
                <a:gd name="T12" fmla="*/ 0 h 21600"/>
              </a:gdLst>
              <a:ahLst/>
              <a:cxnLst>
                <a:cxn ang="T6">
                  <a:pos x="T0" y="T1"/>
                </a:cxn>
                <a:cxn ang="T7">
                  <a:pos x="T2" y="T3"/>
                </a:cxn>
                <a:cxn ang="T8">
                  <a:pos x="T4" y="T5"/>
                </a:cxn>
              </a:cxnLst>
              <a:rect l="T9" t="T10" r="T11" b="T12"/>
              <a:pathLst>
                <a:path w="21690" h="21600" fill="none" extrusionOk="0">
                  <a:moveTo>
                    <a:pt x="0" y="0"/>
                  </a:moveTo>
                  <a:cubicBezTo>
                    <a:pt x="30" y="0"/>
                    <a:pt x="60" y="-1"/>
                    <a:pt x="90" y="0"/>
                  </a:cubicBezTo>
                  <a:cubicBezTo>
                    <a:pt x="12019" y="0"/>
                    <a:pt x="21690" y="9670"/>
                    <a:pt x="21690" y="21600"/>
                  </a:cubicBezTo>
                </a:path>
                <a:path w="21690" h="21600" stroke="0" extrusionOk="0">
                  <a:moveTo>
                    <a:pt x="0" y="0"/>
                  </a:moveTo>
                  <a:cubicBezTo>
                    <a:pt x="30" y="0"/>
                    <a:pt x="60" y="-1"/>
                    <a:pt x="90" y="0"/>
                  </a:cubicBezTo>
                  <a:cubicBezTo>
                    <a:pt x="12019" y="0"/>
                    <a:pt x="21690" y="9670"/>
                    <a:pt x="21690" y="21600"/>
                  </a:cubicBezTo>
                  <a:lnTo>
                    <a:pt x="90" y="21600"/>
                  </a:lnTo>
                  <a:close/>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3806" name="Form 29709">
              <a:extLst>
                <a:ext uri="{FF2B5EF4-FFF2-40B4-BE49-F238E27FC236}">
                  <a16:creationId xmlns:a16="http://schemas.microsoft.com/office/drawing/2014/main" id="{C4888C90-3932-489D-B8F2-90F34FA88922}"/>
                </a:ext>
              </a:extLst>
            </p:cNvPr>
            <p:cNvSpPr>
              <a:spLocks/>
            </p:cNvSpPr>
            <p:nvPr/>
          </p:nvSpPr>
          <p:spPr bwMode="auto">
            <a:xfrm>
              <a:off x="576" y="912"/>
              <a:ext cx="193" cy="288"/>
            </a:xfrm>
            <a:custGeom>
              <a:avLst/>
              <a:gdLst>
                <a:gd name="T0" fmla="*/ 0 w 21712"/>
                <a:gd name="T1" fmla="*/ 0 h 21600"/>
                <a:gd name="T2" fmla="*/ 193 w 21712"/>
                <a:gd name="T3" fmla="*/ 288 h 21600"/>
                <a:gd name="T4" fmla="*/ 1 w 21712"/>
                <a:gd name="T5" fmla="*/ 288 h 21600"/>
                <a:gd name="T6" fmla="*/ 0 60000 65536"/>
                <a:gd name="T7" fmla="*/ 0 60000 65536"/>
                <a:gd name="T8" fmla="*/ 0 60000 65536"/>
                <a:gd name="T9" fmla="*/ 0 w 21712"/>
                <a:gd name="T10" fmla="*/ 0 h 21600"/>
                <a:gd name="T11" fmla="*/ 0 w 21712"/>
                <a:gd name="T12" fmla="*/ 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3807" name="Form 29710">
              <a:extLst>
                <a:ext uri="{FF2B5EF4-FFF2-40B4-BE49-F238E27FC236}">
                  <a16:creationId xmlns:a16="http://schemas.microsoft.com/office/drawing/2014/main" id="{F3DCC3EB-1F2C-4612-81A4-37A7312179D3}"/>
                </a:ext>
              </a:extLst>
            </p:cNvPr>
            <p:cNvSpPr>
              <a:spLocks/>
            </p:cNvSpPr>
            <p:nvPr/>
          </p:nvSpPr>
          <p:spPr bwMode="auto">
            <a:xfrm>
              <a:off x="1921" y="1440"/>
              <a:ext cx="480" cy="528"/>
            </a:xfrm>
            <a:custGeom>
              <a:avLst/>
              <a:gdLst>
                <a:gd name="T0" fmla="*/ 0 w 21600"/>
                <a:gd name="T1" fmla="*/ 528 h 21600"/>
                <a:gd name="T2" fmla="*/ 479 w 21600"/>
                <a:gd name="T3" fmla="*/ 0 h 21600"/>
                <a:gd name="T4" fmla="*/ 480 w 21600"/>
                <a:gd name="T5" fmla="*/ 528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688"/>
                    <a:pt x="9643" y="24"/>
                    <a:pt x="21555" y="0"/>
                  </a:cubicBezTo>
                </a:path>
                <a:path w="21600" h="21600" stroke="0" extrusionOk="0">
                  <a:moveTo>
                    <a:pt x="0" y="21600"/>
                  </a:moveTo>
                  <a:cubicBezTo>
                    <a:pt x="0" y="9688"/>
                    <a:pt x="9643" y="24"/>
                    <a:pt x="21555" y="0"/>
                  </a:cubicBezTo>
                  <a:lnTo>
                    <a:pt x="21600" y="21600"/>
                  </a:lnTo>
                  <a:close/>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3808" name="Form 29711">
              <a:extLst>
                <a:ext uri="{FF2B5EF4-FFF2-40B4-BE49-F238E27FC236}">
                  <a16:creationId xmlns:a16="http://schemas.microsoft.com/office/drawing/2014/main" id="{547341F9-A442-4212-A196-60282F14CB78}"/>
                </a:ext>
              </a:extLst>
            </p:cNvPr>
            <p:cNvSpPr>
              <a:spLocks/>
            </p:cNvSpPr>
            <p:nvPr/>
          </p:nvSpPr>
          <p:spPr bwMode="auto">
            <a:xfrm>
              <a:off x="2880" y="1440"/>
              <a:ext cx="385" cy="432"/>
            </a:xfrm>
            <a:custGeom>
              <a:avLst/>
              <a:gdLst>
                <a:gd name="T0" fmla="*/ 0 w 21656"/>
                <a:gd name="T1" fmla="*/ 0 h 21600"/>
                <a:gd name="T2" fmla="*/ 385 w 21656"/>
                <a:gd name="T3" fmla="*/ 432 h 21600"/>
                <a:gd name="T4" fmla="*/ 1 w 21656"/>
                <a:gd name="T5" fmla="*/ 432 h 21600"/>
                <a:gd name="T6" fmla="*/ 0 60000 65536"/>
                <a:gd name="T7" fmla="*/ 0 60000 65536"/>
                <a:gd name="T8" fmla="*/ 0 60000 65536"/>
                <a:gd name="T9" fmla="*/ 0 w 21656"/>
                <a:gd name="T10" fmla="*/ 0 h 21600"/>
                <a:gd name="T11" fmla="*/ 0 w 21656"/>
                <a:gd name="T12" fmla="*/ 0 h 21600"/>
              </a:gdLst>
              <a:ahLst/>
              <a:cxnLst>
                <a:cxn ang="T6">
                  <a:pos x="T0" y="T1"/>
                </a:cxn>
                <a:cxn ang="T7">
                  <a:pos x="T2" y="T3"/>
                </a:cxn>
                <a:cxn ang="T8">
                  <a:pos x="T4" y="T5"/>
                </a:cxn>
              </a:cxnLst>
              <a:rect l="T9" t="T10" r="T11" b="T12"/>
              <a:pathLst>
                <a:path w="21656" h="21600" fill="none" extrusionOk="0">
                  <a:moveTo>
                    <a:pt x="0" y="0"/>
                  </a:moveTo>
                  <a:cubicBezTo>
                    <a:pt x="18" y="0"/>
                    <a:pt x="37" y="-1"/>
                    <a:pt x="56" y="0"/>
                  </a:cubicBezTo>
                  <a:cubicBezTo>
                    <a:pt x="11985" y="0"/>
                    <a:pt x="21656" y="9670"/>
                    <a:pt x="21656" y="21600"/>
                  </a:cubicBezTo>
                </a:path>
                <a:path w="21656" h="21600" stroke="0" extrusionOk="0">
                  <a:moveTo>
                    <a:pt x="0" y="0"/>
                  </a:moveTo>
                  <a:cubicBezTo>
                    <a:pt x="18" y="0"/>
                    <a:pt x="37" y="-1"/>
                    <a:pt x="56" y="0"/>
                  </a:cubicBezTo>
                  <a:cubicBezTo>
                    <a:pt x="11985" y="0"/>
                    <a:pt x="21656" y="9670"/>
                    <a:pt x="21656" y="21600"/>
                  </a:cubicBezTo>
                  <a:lnTo>
                    <a:pt x="56" y="21600"/>
                  </a:lnTo>
                  <a:close/>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9714" name="Rechteck 29713">
            <a:extLst>
              <a:ext uri="{FF2B5EF4-FFF2-40B4-BE49-F238E27FC236}">
                <a16:creationId xmlns:a16="http://schemas.microsoft.com/office/drawing/2014/main" id="{91C8BF55-3236-42D6-BAF1-EF6AA6D521DB}"/>
              </a:ext>
            </a:extLst>
          </p:cNvPr>
          <p:cNvSpPr>
            <a:spLocks noChangeArrowheads="1"/>
          </p:cNvSpPr>
          <p:nvPr/>
        </p:nvSpPr>
        <p:spPr bwMode="auto">
          <a:xfrm>
            <a:off x="685800" y="4953000"/>
            <a:ext cx="7772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de-DE" altLang="de-DE" sz="1400">
                <a:latin typeface="Times New Roman" panose="02020603050405020304" pitchFamily="18" charset="0"/>
              </a:rPr>
              <a:t>Schlangengrund</a:t>
            </a:r>
          </a:p>
          <a:p>
            <a:pPr>
              <a:spcBef>
                <a:spcPct val="20000"/>
              </a:spcBef>
              <a:buFontTx/>
              <a:buChar char="•"/>
            </a:pPr>
            <a:r>
              <a:rPr lang="de-DE" altLang="de-DE" sz="1400">
                <a:latin typeface="Times New Roman" panose="02020603050405020304" pitchFamily="18" charset="0"/>
              </a:rPr>
              <a:t>mäßig tief</a:t>
            </a:r>
          </a:p>
          <a:p>
            <a:pPr>
              <a:spcBef>
                <a:spcPct val="20000"/>
              </a:spcBef>
              <a:buFontTx/>
              <a:buChar char="•"/>
            </a:pPr>
            <a:r>
              <a:rPr lang="de-DE" altLang="de-DE" sz="1400">
                <a:latin typeface="Times New Roman" panose="02020603050405020304" pitchFamily="18" charset="0"/>
              </a:rPr>
              <a:t>eutroph</a:t>
            </a:r>
          </a:p>
          <a:p>
            <a:pPr>
              <a:spcBef>
                <a:spcPct val="20000"/>
              </a:spcBef>
              <a:buFontTx/>
              <a:buChar char="•"/>
            </a:pPr>
            <a:r>
              <a:rPr lang="de-DE" altLang="de-DE" sz="1400">
                <a:latin typeface="Times New Roman" panose="02020603050405020304" pitchFamily="18" charset="0"/>
              </a:rPr>
              <a:t>stärker ausgedehnter Uferpflanzenbereich</a:t>
            </a:r>
          </a:p>
          <a:p>
            <a:pPr>
              <a:spcBef>
                <a:spcPct val="20000"/>
              </a:spcBef>
              <a:buFontTx/>
              <a:buChar char="•"/>
            </a:pPr>
            <a:r>
              <a:rPr lang="de-DE" altLang="de-DE" sz="1400">
                <a:latin typeface="Times New Roman" panose="02020603050405020304" pitchFamily="18" charset="0"/>
              </a:rPr>
              <a:t>Seengrund reicher an organischem Material</a:t>
            </a:r>
          </a:p>
          <a:p>
            <a:pPr>
              <a:spcBef>
                <a:spcPct val="20000"/>
              </a:spcBef>
              <a:buFontTx/>
              <a:buChar char="•"/>
            </a:pPr>
            <a:r>
              <a:rPr lang="de-DE" altLang="de-DE" sz="1400">
                <a:latin typeface="Times New Roman" panose="02020603050405020304" pitchFamily="18" charset="0"/>
              </a:rPr>
              <a:t>Sauerstoffmangelzustände in der Tiefe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14">
                                            <p:txEl>
                                              <p:pRg st="0" end="0"/>
                                            </p:txEl>
                                          </p:spTgt>
                                        </p:tgtEl>
                                        <p:attrNameLst>
                                          <p:attrName>style.visibility</p:attrName>
                                        </p:attrNameLst>
                                      </p:cBhvr>
                                      <p:to>
                                        <p:strVal val="visible"/>
                                      </p:to>
                                    </p:set>
                                    <p:animEffect transition="in" filter="wipe(left)">
                                      <p:cBhvr>
                                        <p:cTn id="7" dur="500"/>
                                        <p:tgtEl>
                                          <p:spTgt spid="297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14">
                                            <p:txEl>
                                              <p:pRg st="1" end="1"/>
                                            </p:txEl>
                                          </p:spTgt>
                                        </p:tgtEl>
                                        <p:attrNameLst>
                                          <p:attrName>style.visibility</p:attrName>
                                        </p:attrNameLst>
                                      </p:cBhvr>
                                      <p:to>
                                        <p:strVal val="visible"/>
                                      </p:to>
                                    </p:set>
                                    <p:animEffect transition="in" filter="wipe(left)">
                                      <p:cBhvr>
                                        <p:cTn id="12" dur="500"/>
                                        <p:tgtEl>
                                          <p:spTgt spid="297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14">
                                            <p:txEl>
                                              <p:pRg st="2" end="2"/>
                                            </p:txEl>
                                          </p:spTgt>
                                        </p:tgtEl>
                                        <p:attrNameLst>
                                          <p:attrName>style.visibility</p:attrName>
                                        </p:attrNameLst>
                                      </p:cBhvr>
                                      <p:to>
                                        <p:strVal val="visible"/>
                                      </p:to>
                                    </p:set>
                                    <p:animEffect transition="in" filter="wipe(left)">
                                      <p:cBhvr>
                                        <p:cTn id="17" dur="500"/>
                                        <p:tgtEl>
                                          <p:spTgt spid="297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14">
                                            <p:txEl>
                                              <p:pRg st="3" end="3"/>
                                            </p:txEl>
                                          </p:spTgt>
                                        </p:tgtEl>
                                        <p:attrNameLst>
                                          <p:attrName>style.visibility</p:attrName>
                                        </p:attrNameLst>
                                      </p:cBhvr>
                                      <p:to>
                                        <p:strVal val="visible"/>
                                      </p:to>
                                    </p:set>
                                    <p:animEffect transition="in" filter="wipe(left)">
                                      <p:cBhvr>
                                        <p:cTn id="22" dur="500"/>
                                        <p:tgtEl>
                                          <p:spTgt spid="2971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714">
                                            <p:txEl>
                                              <p:pRg st="4" end="4"/>
                                            </p:txEl>
                                          </p:spTgt>
                                        </p:tgtEl>
                                        <p:attrNameLst>
                                          <p:attrName>style.visibility</p:attrName>
                                        </p:attrNameLst>
                                      </p:cBhvr>
                                      <p:to>
                                        <p:strVal val="visible"/>
                                      </p:to>
                                    </p:set>
                                    <p:animEffect transition="in" filter="wipe(left)">
                                      <p:cBhvr>
                                        <p:cTn id="27" dur="500"/>
                                        <p:tgtEl>
                                          <p:spTgt spid="2971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714">
                                            <p:txEl>
                                              <p:pRg st="5" end="5"/>
                                            </p:txEl>
                                          </p:spTgt>
                                        </p:tgtEl>
                                        <p:attrNameLst>
                                          <p:attrName>style.visibility</p:attrName>
                                        </p:attrNameLst>
                                      </p:cBhvr>
                                      <p:to>
                                        <p:strVal val="visible"/>
                                      </p:to>
                                    </p:set>
                                    <p:animEffect transition="in" filter="wipe(left)">
                                      <p:cBhvr>
                                        <p:cTn id="32" dur="500"/>
                                        <p:tgtEl>
                                          <p:spTgt spid="297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4" grpId="0" build="p" bldLvl="5"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hteck 30720">
            <a:extLst>
              <a:ext uri="{FF2B5EF4-FFF2-40B4-BE49-F238E27FC236}">
                <a16:creationId xmlns:a16="http://schemas.microsoft.com/office/drawing/2014/main" id="{1F1F133E-4E18-48A2-B50E-56EF7D990585}"/>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de-DE" altLang="de-DE" sz="4400">
                <a:solidFill>
                  <a:schemeClr val="tx2"/>
                </a:solidFill>
                <a:latin typeface="Times New Roman" panose="02020603050405020304" pitchFamily="18" charset="0"/>
              </a:rPr>
              <a:t>Felchen - ( Maränen ) - See</a:t>
            </a:r>
          </a:p>
        </p:txBody>
      </p:sp>
      <p:grpSp>
        <p:nvGrpSpPr>
          <p:cNvPr id="34818" name="Group 4">
            <a:extLst>
              <a:ext uri="{FF2B5EF4-FFF2-40B4-BE49-F238E27FC236}">
                <a16:creationId xmlns:a16="http://schemas.microsoft.com/office/drawing/2014/main" id="{60ADA7E9-C703-4D0F-9754-8FE198F75BEB}"/>
              </a:ext>
            </a:extLst>
          </p:cNvPr>
          <p:cNvGrpSpPr>
            <a:grpSpLocks/>
          </p:cNvGrpSpPr>
          <p:nvPr/>
        </p:nvGrpSpPr>
        <p:grpSpPr bwMode="auto">
          <a:xfrm>
            <a:off x="463550" y="1511300"/>
            <a:ext cx="2806700" cy="4654550"/>
            <a:chOff x="292" y="952"/>
            <a:chExt cx="1768" cy="2932"/>
          </a:xfrm>
        </p:grpSpPr>
        <p:sp>
          <p:nvSpPr>
            <p:cNvPr id="34820" name="Rechteck 30721">
              <a:extLst>
                <a:ext uri="{FF2B5EF4-FFF2-40B4-BE49-F238E27FC236}">
                  <a16:creationId xmlns:a16="http://schemas.microsoft.com/office/drawing/2014/main" id="{6DD68147-0A0E-4482-B886-718A1631783A}"/>
                </a:ext>
              </a:extLst>
            </p:cNvPr>
            <p:cNvSpPr>
              <a:spLocks noChangeArrowheads="1"/>
            </p:cNvSpPr>
            <p:nvPr/>
          </p:nvSpPr>
          <p:spPr bwMode="auto">
            <a:xfrm>
              <a:off x="292" y="1108"/>
              <a:ext cx="1768" cy="2776"/>
            </a:xfrm>
            <a:prstGeom prst="rect">
              <a:avLst/>
            </a:prstGeom>
            <a:gradFill rotWithShape="0">
              <a:gsLst>
                <a:gs pos="0">
                  <a:srgbClr val="8E6B00"/>
                </a:gs>
                <a:gs pos="50000">
                  <a:srgbClr val="CC9900"/>
                </a:gs>
                <a:gs pos="100000">
                  <a:srgbClr val="8E6B00"/>
                </a:gs>
              </a:gsLst>
              <a:lin ang="540000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4821" name="Form 30722">
              <a:extLst>
                <a:ext uri="{FF2B5EF4-FFF2-40B4-BE49-F238E27FC236}">
                  <a16:creationId xmlns:a16="http://schemas.microsoft.com/office/drawing/2014/main" id="{23AF9EDC-0457-44EC-B8FC-E1887DFE1211}"/>
                </a:ext>
              </a:extLst>
            </p:cNvPr>
            <p:cNvSpPr>
              <a:spLocks/>
            </p:cNvSpPr>
            <p:nvPr/>
          </p:nvSpPr>
          <p:spPr bwMode="auto">
            <a:xfrm>
              <a:off x="528" y="952"/>
              <a:ext cx="1401" cy="2740"/>
            </a:xfrm>
            <a:custGeom>
              <a:avLst/>
              <a:gdLst>
                <a:gd name="T0" fmla="*/ 134 w 1401"/>
                <a:gd name="T1" fmla="*/ 281 h 2740"/>
                <a:gd name="T2" fmla="*/ 167 w 1401"/>
                <a:gd name="T3" fmla="*/ 447 h 2740"/>
                <a:gd name="T4" fmla="*/ 175 w 1401"/>
                <a:gd name="T5" fmla="*/ 645 h 2740"/>
                <a:gd name="T6" fmla="*/ 175 w 1401"/>
                <a:gd name="T7" fmla="*/ 836 h 2740"/>
                <a:gd name="T8" fmla="*/ 175 w 1401"/>
                <a:gd name="T9" fmla="*/ 985 h 2740"/>
                <a:gd name="T10" fmla="*/ 183 w 1401"/>
                <a:gd name="T11" fmla="*/ 1150 h 2740"/>
                <a:gd name="T12" fmla="*/ 183 w 1401"/>
                <a:gd name="T13" fmla="*/ 1382 h 2740"/>
                <a:gd name="T14" fmla="*/ 191 w 1401"/>
                <a:gd name="T15" fmla="*/ 1647 h 2740"/>
                <a:gd name="T16" fmla="*/ 208 w 1401"/>
                <a:gd name="T17" fmla="*/ 1862 h 2740"/>
                <a:gd name="T18" fmla="*/ 216 w 1401"/>
                <a:gd name="T19" fmla="*/ 1994 h 2740"/>
                <a:gd name="T20" fmla="*/ 249 w 1401"/>
                <a:gd name="T21" fmla="*/ 2160 h 2740"/>
                <a:gd name="T22" fmla="*/ 332 w 1401"/>
                <a:gd name="T23" fmla="*/ 2193 h 2740"/>
                <a:gd name="T24" fmla="*/ 489 w 1401"/>
                <a:gd name="T25" fmla="*/ 2226 h 2740"/>
                <a:gd name="T26" fmla="*/ 647 w 1401"/>
                <a:gd name="T27" fmla="*/ 2300 h 2740"/>
                <a:gd name="T28" fmla="*/ 730 w 1401"/>
                <a:gd name="T29" fmla="*/ 2424 h 2740"/>
                <a:gd name="T30" fmla="*/ 754 w 1401"/>
                <a:gd name="T31" fmla="*/ 2590 h 2740"/>
                <a:gd name="T32" fmla="*/ 821 w 1401"/>
                <a:gd name="T33" fmla="*/ 2731 h 2740"/>
                <a:gd name="T34" fmla="*/ 1036 w 1401"/>
                <a:gd name="T35" fmla="*/ 2714 h 2740"/>
                <a:gd name="T36" fmla="*/ 1152 w 1401"/>
                <a:gd name="T37" fmla="*/ 2615 h 2740"/>
                <a:gd name="T38" fmla="*/ 1160 w 1401"/>
                <a:gd name="T39" fmla="*/ 2466 h 2740"/>
                <a:gd name="T40" fmla="*/ 1168 w 1401"/>
                <a:gd name="T41" fmla="*/ 2309 h 2740"/>
                <a:gd name="T42" fmla="*/ 1193 w 1401"/>
                <a:gd name="T43" fmla="*/ 2110 h 2740"/>
                <a:gd name="T44" fmla="*/ 1210 w 1401"/>
                <a:gd name="T45" fmla="*/ 1961 h 2740"/>
                <a:gd name="T46" fmla="*/ 1251 w 1401"/>
                <a:gd name="T47" fmla="*/ 1696 h 2740"/>
                <a:gd name="T48" fmla="*/ 1292 w 1401"/>
                <a:gd name="T49" fmla="*/ 1498 h 2740"/>
                <a:gd name="T50" fmla="*/ 1309 w 1401"/>
                <a:gd name="T51" fmla="*/ 1332 h 2740"/>
                <a:gd name="T52" fmla="*/ 1334 w 1401"/>
                <a:gd name="T53" fmla="*/ 1167 h 2740"/>
                <a:gd name="T54" fmla="*/ 1350 w 1401"/>
                <a:gd name="T55" fmla="*/ 1059 h 2740"/>
                <a:gd name="T56" fmla="*/ 1350 w 1401"/>
                <a:gd name="T57" fmla="*/ 918 h 2740"/>
                <a:gd name="T58" fmla="*/ 1350 w 1401"/>
                <a:gd name="T59" fmla="*/ 761 h 2740"/>
                <a:gd name="T60" fmla="*/ 1350 w 1401"/>
                <a:gd name="T61" fmla="*/ 579 h 2740"/>
                <a:gd name="T62" fmla="*/ 1350 w 1401"/>
                <a:gd name="T63" fmla="*/ 455 h 2740"/>
                <a:gd name="T64" fmla="*/ 1350 w 1401"/>
                <a:gd name="T65" fmla="*/ 281 h 2740"/>
                <a:gd name="T66" fmla="*/ 1375 w 1401"/>
                <a:gd name="T67" fmla="*/ 199 h 2740"/>
                <a:gd name="T68" fmla="*/ 1334 w 1401"/>
                <a:gd name="T69" fmla="*/ 149 h 2740"/>
                <a:gd name="T70" fmla="*/ 1201 w 1401"/>
                <a:gd name="T71" fmla="*/ 116 h 2740"/>
                <a:gd name="T72" fmla="*/ 1085 w 1401"/>
                <a:gd name="T73" fmla="*/ 107 h 2740"/>
                <a:gd name="T74" fmla="*/ 936 w 1401"/>
                <a:gd name="T75" fmla="*/ 16 h 2740"/>
                <a:gd name="T76" fmla="*/ 879 w 1401"/>
                <a:gd name="T77" fmla="*/ 41 h 2740"/>
                <a:gd name="T78" fmla="*/ 721 w 1401"/>
                <a:gd name="T79" fmla="*/ 16 h 2740"/>
                <a:gd name="T80" fmla="*/ 597 w 1401"/>
                <a:gd name="T81" fmla="*/ 149 h 2740"/>
                <a:gd name="T82" fmla="*/ 440 w 1401"/>
                <a:gd name="T83" fmla="*/ 116 h 2740"/>
                <a:gd name="T84" fmla="*/ 291 w 1401"/>
                <a:gd name="T85" fmla="*/ 149 h 2740"/>
                <a:gd name="T86" fmla="*/ 167 w 1401"/>
                <a:gd name="T87" fmla="*/ 83 h 2740"/>
                <a:gd name="T88" fmla="*/ 0 w 1401"/>
                <a:gd name="T89" fmla="*/ 152 h 2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01"/>
                <a:gd name="T136" fmla="*/ 0 h 2740"/>
                <a:gd name="T137" fmla="*/ 0 w 1401"/>
                <a:gd name="T138" fmla="*/ 0 h 27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01" h="2740">
                  <a:moveTo>
                    <a:pt x="0" y="152"/>
                  </a:moveTo>
                  <a:lnTo>
                    <a:pt x="84" y="215"/>
                  </a:lnTo>
                  <a:lnTo>
                    <a:pt x="134" y="281"/>
                  </a:lnTo>
                  <a:lnTo>
                    <a:pt x="158" y="347"/>
                  </a:lnTo>
                  <a:lnTo>
                    <a:pt x="167" y="397"/>
                  </a:lnTo>
                  <a:lnTo>
                    <a:pt x="167" y="447"/>
                  </a:lnTo>
                  <a:lnTo>
                    <a:pt x="175" y="529"/>
                  </a:lnTo>
                  <a:lnTo>
                    <a:pt x="175" y="596"/>
                  </a:lnTo>
                  <a:lnTo>
                    <a:pt x="175" y="645"/>
                  </a:lnTo>
                  <a:lnTo>
                    <a:pt x="175" y="712"/>
                  </a:lnTo>
                  <a:lnTo>
                    <a:pt x="175" y="778"/>
                  </a:lnTo>
                  <a:lnTo>
                    <a:pt x="175" y="836"/>
                  </a:lnTo>
                  <a:lnTo>
                    <a:pt x="175" y="869"/>
                  </a:lnTo>
                  <a:lnTo>
                    <a:pt x="175" y="918"/>
                  </a:lnTo>
                  <a:lnTo>
                    <a:pt x="175" y="985"/>
                  </a:lnTo>
                  <a:lnTo>
                    <a:pt x="175" y="1034"/>
                  </a:lnTo>
                  <a:lnTo>
                    <a:pt x="175" y="1084"/>
                  </a:lnTo>
                  <a:lnTo>
                    <a:pt x="183" y="1150"/>
                  </a:lnTo>
                  <a:lnTo>
                    <a:pt x="183" y="1233"/>
                  </a:lnTo>
                  <a:lnTo>
                    <a:pt x="183" y="1316"/>
                  </a:lnTo>
                  <a:lnTo>
                    <a:pt x="183" y="1382"/>
                  </a:lnTo>
                  <a:lnTo>
                    <a:pt x="183" y="1465"/>
                  </a:lnTo>
                  <a:lnTo>
                    <a:pt x="191" y="1547"/>
                  </a:lnTo>
                  <a:lnTo>
                    <a:pt x="191" y="1647"/>
                  </a:lnTo>
                  <a:lnTo>
                    <a:pt x="200" y="1729"/>
                  </a:lnTo>
                  <a:lnTo>
                    <a:pt x="200" y="1812"/>
                  </a:lnTo>
                  <a:lnTo>
                    <a:pt x="208" y="1862"/>
                  </a:lnTo>
                  <a:lnTo>
                    <a:pt x="216" y="1911"/>
                  </a:lnTo>
                  <a:lnTo>
                    <a:pt x="216" y="1961"/>
                  </a:lnTo>
                  <a:lnTo>
                    <a:pt x="216" y="1994"/>
                  </a:lnTo>
                  <a:lnTo>
                    <a:pt x="225" y="2060"/>
                  </a:lnTo>
                  <a:lnTo>
                    <a:pt x="241" y="2093"/>
                  </a:lnTo>
                  <a:lnTo>
                    <a:pt x="249" y="2160"/>
                  </a:lnTo>
                  <a:lnTo>
                    <a:pt x="258" y="2184"/>
                  </a:lnTo>
                  <a:lnTo>
                    <a:pt x="283" y="2193"/>
                  </a:lnTo>
                  <a:lnTo>
                    <a:pt x="332" y="2193"/>
                  </a:lnTo>
                  <a:lnTo>
                    <a:pt x="398" y="2209"/>
                  </a:lnTo>
                  <a:lnTo>
                    <a:pt x="465" y="2217"/>
                  </a:lnTo>
                  <a:lnTo>
                    <a:pt x="489" y="2226"/>
                  </a:lnTo>
                  <a:lnTo>
                    <a:pt x="556" y="2242"/>
                  </a:lnTo>
                  <a:lnTo>
                    <a:pt x="581" y="2251"/>
                  </a:lnTo>
                  <a:lnTo>
                    <a:pt x="647" y="2300"/>
                  </a:lnTo>
                  <a:lnTo>
                    <a:pt x="663" y="2350"/>
                  </a:lnTo>
                  <a:lnTo>
                    <a:pt x="713" y="2400"/>
                  </a:lnTo>
                  <a:lnTo>
                    <a:pt x="730" y="2424"/>
                  </a:lnTo>
                  <a:lnTo>
                    <a:pt x="738" y="2474"/>
                  </a:lnTo>
                  <a:lnTo>
                    <a:pt x="746" y="2540"/>
                  </a:lnTo>
                  <a:lnTo>
                    <a:pt x="754" y="2590"/>
                  </a:lnTo>
                  <a:lnTo>
                    <a:pt x="754" y="2615"/>
                  </a:lnTo>
                  <a:lnTo>
                    <a:pt x="804" y="2664"/>
                  </a:lnTo>
                  <a:lnTo>
                    <a:pt x="821" y="2731"/>
                  </a:lnTo>
                  <a:lnTo>
                    <a:pt x="903" y="2739"/>
                  </a:lnTo>
                  <a:lnTo>
                    <a:pt x="970" y="2731"/>
                  </a:lnTo>
                  <a:lnTo>
                    <a:pt x="1036" y="2714"/>
                  </a:lnTo>
                  <a:lnTo>
                    <a:pt x="1085" y="2706"/>
                  </a:lnTo>
                  <a:lnTo>
                    <a:pt x="1143" y="2639"/>
                  </a:lnTo>
                  <a:lnTo>
                    <a:pt x="1152" y="2615"/>
                  </a:lnTo>
                  <a:lnTo>
                    <a:pt x="1160" y="2548"/>
                  </a:lnTo>
                  <a:lnTo>
                    <a:pt x="1160" y="2499"/>
                  </a:lnTo>
                  <a:lnTo>
                    <a:pt x="1160" y="2466"/>
                  </a:lnTo>
                  <a:lnTo>
                    <a:pt x="1168" y="2416"/>
                  </a:lnTo>
                  <a:lnTo>
                    <a:pt x="1168" y="2358"/>
                  </a:lnTo>
                  <a:lnTo>
                    <a:pt x="1168" y="2309"/>
                  </a:lnTo>
                  <a:lnTo>
                    <a:pt x="1168" y="2275"/>
                  </a:lnTo>
                  <a:lnTo>
                    <a:pt x="1177" y="2193"/>
                  </a:lnTo>
                  <a:lnTo>
                    <a:pt x="1193" y="2110"/>
                  </a:lnTo>
                  <a:lnTo>
                    <a:pt x="1193" y="2060"/>
                  </a:lnTo>
                  <a:lnTo>
                    <a:pt x="1201" y="2011"/>
                  </a:lnTo>
                  <a:lnTo>
                    <a:pt x="1210" y="1961"/>
                  </a:lnTo>
                  <a:lnTo>
                    <a:pt x="1218" y="1878"/>
                  </a:lnTo>
                  <a:lnTo>
                    <a:pt x="1234" y="1795"/>
                  </a:lnTo>
                  <a:lnTo>
                    <a:pt x="1251" y="1696"/>
                  </a:lnTo>
                  <a:lnTo>
                    <a:pt x="1268" y="1613"/>
                  </a:lnTo>
                  <a:lnTo>
                    <a:pt x="1276" y="1547"/>
                  </a:lnTo>
                  <a:lnTo>
                    <a:pt x="1292" y="1498"/>
                  </a:lnTo>
                  <a:lnTo>
                    <a:pt x="1301" y="1448"/>
                  </a:lnTo>
                  <a:lnTo>
                    <a:pt x="1309" y="1382"/>
                  </a:lnTo>
                  <a:lnTo>
                    <a:pt x="1309" y="1332"/>
                  </a:lnTo>
                  <a:lnTo>
                    <a:pt x="1326" y="1282"/>
                  </a:lnTo>
                  <a:lnTo>
                    <a:pt x="1334" y="1216"/>
                  </a:lnTo>
                  <a:lnTo>
                    <a:pt x="1334" y="1167"/>
                  </a:lnTo>
                  <a:lnTo>
                    <a:pt x="1342" y="1142"/>
                  </a:lnTo>
                  <a:lnTo>
                    <a:pt x="1350" y="1092"/>
                  </a:lnTo>
                  <a:lnTo>
                    <a:pt x="1350" y="1059"/>
                  </a:lnTo>
                  <a:lnTo>
                    <a:pt x="1350" y="1034"/>
                  </a:lnTo>
                  <a:lnTo>
                    <a:pt x="1350" y="968"/>
                  </a:lnTo>
                  <a:lnTo>
                    <a:pt x="1350" y="918"/>
                  </a:lnTo>
                  <a:lnTo>
                    <a:pt x="1350" y="869"/>
                  </a:lnTo>
                  <a:lnTo>
                    <a:pt x="1350" y="819"/>
                  </a:lnTo>
                  <a:lnTo>
                    <a:pt x="1350" y="761"/>
                  </a:lnTo>
                  <a:lnTo>
                    <a:pt x="1350" y="712"/>
                  </a:lnTo>
                  <a:lnTo>
                    <a:pt x="1350" y="662"/>
                  </a:lnTo>
                  <a:lnTo>
                    <a:pt x="1350" y="579"/>
                  </a:lnTo>
                  <a:lnTo>
                    <a:pt x="1350" y="546"/>
                  </a:lnTo>
                  <a:lnTo>
                    <a:pt x="1350" y="521"/>
                  </a:lnTo>
                  <a:lnTo>
                    <a:pt x="1350" y="455"/>
                  </a:lnTo>
                  <a:lnTo>
                    <a:pt x="1350" y="389"/>
                  </a:lnTo>
                  <a:lnTo>
                    <a:pt x="1350" y="339"/>
                  </a:lnTo>
                  <a:lnTo>
                    <a:pt x="1350" y="281"/>
                  </a:lnTo>
                  <a:lnTo>
                    <a:pt x="1350" y="248"/>
                  </a:lnTo>
                  <a:lnTo>
                    <a:pt x="1350" y="223"/>
                  </a:lnTo>
                  <a:lnTo>
                    <a:pt x="1375" y="199"/>
                  </a:lnTo>
                  <a:lnTo>
                    <a:pt x="1400" y="174"/>
                  </a:lnTo>
                  <a:lnTo>
                    <a:pt x="1359" y="157"/>
                  </a:lnTo>
                  <a:lnTo>
                    <a:pt x="1334" y="149"/>
                  </a:lnTo>
                  <a:lnTo>
                    <a:pt x="1309" y="141"/>
                  </a:lnTo>
                  <a:lnTo>
                    <a:pt x="1276" y="132"/>
                  </a:lnTo>
                  <a:lnTo>
                    <a:pt x="1201" y="116"/>
                  </a:lnTo>
                  <a:lnTo>
                    <a:pt x="1135" y="116"/>
                  </a:lnTo>
                  <a:lnTo>
                    <a:pt x="1110" y="107"/>
                  </a:lnTo>
                  <a:lnTo>
                    <a:pt x="1085" y="107"/>
                  </a:lnTo>
                  <a:lnTo>
                    <a:pt x="1052" y="107"/>
                  </a:lnTo>
                  <a:lnTo>
                    <a:pt x="1028" y="124"/>
                  </a:lnTo>
                  <a:lnTo>
                    <a:pt x="936" y="16"/>
                  </a:lnTo>
                  <a:lnTo>
                    <a:pt x="912" y="0"/>
                  </a:lnTo>
                  <a:lnTo>
                    <a:pt x="887" y="8"/>
                  </a:lnTo>
                  <a:lnTo>
                    <a:pt x="879" y="41"/>
                  </a:lnTo>
                  <a:lnTo>
                    <a:pt x="870" y="74"/>
                  </a:lnTo>
                  <a:lnTo>
                    <a:pt x="787" y="16"/>
                  </a:lnTo>
                  <a:lnTo>
                    <a:pt x="721" y="16"/>
                  </a:lnTo>
                  <a:lnTo>
                    <a:pt x="638" y="99"/>
                  </a:lnTo>
                  <a:lnTo>
                    <a:pt x="622" y="149"/>
                  </a:lnTo>
                  <a:lnTo>
                    <a:pt x="597" y="149"/>
                  </a:lnTo>
                  <a:lnTo>
                    <a:pt x="531" y="132"/>
                  </a:lnTo>
                  <a:lnTo>
                    <a:pt x="465" y="116"/>
                  </a:lnTo>
                  <a:lnTo>
                    <a:pt x="440" y="116"/>
                  </a:lnTo>
                  <a:lnTo>
                    <a:pt x="340" y="33"/>
                  </a:lnTo>
                  <a:lnTo>
                    <a:pt x="307" y="83"/>
                  </a:lnTo>
                  <a:lnTo>
                    <a:pt x="291" y="149"/>
                  </a:lnTo>
                  <a:lnTo>
                    <a:pt x="225" y="99"/>
                  </a:lnTo>
                  <a:lnTo>
                    <a:pt x="191" y="83"/>
                  </a:lnTo>
                  <a:lnTo>
                    <a:pt x="167" y="83"/>
                  </a:lnTo>
                  <a:lnTo>
                    <a:pt x="134" y="116"/>
                  </a:lnTo>
                  <a:lnTo>
                    <a:pt x="51" y="132"/>
                  </a:lnTo>
                  <a:lnTo>
                    <a:pt x="0" y="152"/>
                  </a:lnTo>
                </a:path>
              </a:pathLst>
            </a:custGeom>
            <a:gradFill rotWithShape="0">
              <a:gsLst>
                <a:gs pos="0">
                  <a:schemeClr val="accent1"/>
                </a:gs>
                <a:gs pos="100000">
                  <a:schemeClr val="bg1"/>
                </a:gs>
              </a:gsLst>
              <a:lin ang="5400000" scaled="1"/>
            </a:gra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30725" name="Rechteck 30724">
            <a:extLst>
              <a:ext uri="{FF2B5EF4-FFF2-40B4-BE49-F238E27FC236}">
                <a16:creationId xmlns:a16="http://schemas.microsoft.com/office/drawing/2014/main" id="{B1EFBF90-E12F-46D4-B022-F0F890FB7F03}"/>
              </a:ext>
            </a:extLst>
          </p:cNvPr>
          <p:cNvSpPr>
            <a:spLocks noChangeArrowheads="1"/>
          </p:cNvSpPr>
          <p:nvPr/>
        </p:nvSpPr>
        <p:spPr bwMode="auto">
          <a:xfrm>
            <a:off x="3581400" y="1828800"/>
            <a:ext cx="4876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de-DE" altLang="de-DE" sz="1600">
                <a:latin typeface="Times New Roman" panose="02020603050405020304" pitchFamily="18" charset="0"/>
              </a:rPr>
              <a:t>Bsp. Bodensee</a:t>
            </a:r>
          </a:p>
          <a:p>
            <a:pPr>
              <a:spcBef>
                <a:spcPct val="20000"/>
              </a:spcBef>
              <a:buFontTx/>
              <a:buChar char="•"/>
            </a:pPr>
            <a:r>
              <a:rPr lang="de-DE" altLang="de-DE" sz="1600">
                <a:latin typeface="Times New Roman" panose="02020603050405020304" pitchFamily="18" charset="0"/>
              </a:rPr>
              <a:t>tief</a:t>
            </a:r>
          </a:p>
          <a:p>
            <a:pPr>
              <a:spcBef>
                <a:spcPct val="20000"/>
              </a:spcBef>
              <a:buFontTx/>
              <a:buChar char="•"/>
            </a:pPr>
            <a:r>
              <a:rPr lang="de-DE" altLang="de-DE" sz="1600">
                <a:latin typeface="Times New Roman" panose="02020603050405020304" pitchFamily="18" charset="0"/>
              </a:rPr>
              <a:t>oligo undleicht mesotroph</a:t>
            </a:r>
          </a:p>
          <a:p>
            <a:pPr>
              <a:spcBef>
                <a:spcPct val="20000"/>
              </a:spcBef>
              <a:buFontTx/>
              <a:buChar char="•"/>
            </a:pPr>
            <a:r>
              <a:rPr lang="de-DE" altLang="de-DE" sz="1600">
                <a:latin typeface="Times New Roman" panose="02020603050405020304" pitchFamily="18" charset="0"/>
              </a:rPr>
              <a:t>ausgeglichene O</a:t>
            </a:r>
            <a:r>
              <a:rPr lang="de-DE" altLang="de-DE" sz="1600" baseline="-25000">
                <a:latin typeface="Times New Roman" panose="02020603050405020304" pitchFamily="18" charset="0"/>
              </a:rPr>
              <a:t>2</a:t>
            </a:r>
            <a:r>
              <a:rPr lang="de-DE" altLang="de-DE" sz="1600">
                <a:latin typeface="Times New Roman" panose="02020603050405020304" pitchFamily="18" charset="0"/>
              </a:rPr>
              <a:t> - Verhältnisse  auch an Grund</a:t>
            </a:r>
          </a:p>
          <a:p>
            <a:pPr>
              <a:spcBef>
                <a:spcPct val="20000"/>
              </a:spcBef>
              <a:buFontTx/>
              <a:buChar char="•"/>
            </a:pPr>
            <a:r>
              <a:rPr lang="de-DE" altLang="de-DE" sz="1600">
                <a:latin typeface="Times New Roman" panose="02020603050405020304" pitchFamily="18" charset="0"/>
              </a:rPr>
              <a:t>überwiegend Sandgrund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wipe(left)">
                                      <p:cBhvr>
                                        <p:cTn id="7" dur="500"/>
                                        <p:tgtEl>
                                          <p:spTgt spid="3072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5">
                                            <p:txEl>
                                              <p:pRg st="1" end="1"/>
                                            </p:txEl>
                                          </p:spTgt>
                                        </p:tgtEl>
                                        <p:attrNameLst>
                                          <p:attrName>style.visibility</p:attrName>
                                        </p:attrNameLst>
                                      </p:cBhvr>
                                      <p:to>
                                        <p:strVal val="visible"/>
                                      </p:to>
                                    </p:set>
                                    <p:animEffect transition="in" filter="wipe(left)">
                                      <p:cBhvr>
                                        <p:cTn id="12" dur="500"/>
                                        <p:tgtEl>
                                          <p:spTgt spid="3072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Glöckchen"/>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5">
                                            <p:txEl>
                                              <p:pRg st="2" end="2"/>
                                            </p:txEl>
                                          </p:spTgt>
                                        </p:tgtEl>
                                        <p:attrNameLst>
                                          <p:attrName>style.visibility</p:attrName>
                                        </p:attrNameLst>
                                      </p:cBhvr>
                                      <p:to>
                                        <p:strVal val="visible"/>
                                      </p:to>
                                    </p:set>
                                    <p:animEffect transition="in" filter="wipe(left)">
                                      <p:cBhvr>
                                        <p:cTn id="17" dur="500"/>
                                        <p:tgtEl>
                                          <p:spTgt spid="3072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Glöckchen"/>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5">
                                            <p:txEl>
                                              <p:pRg st="3" end="3"/>
                                            </p:txEl>
                                          </p:spTgt>
                                        </p:tgtEl>
                                        <p:attrNameLst>
                                          <p:attrName>style.visibility</p:attrName>
                                        </p:attrNameLst>
                                      </p:cBhvr>
                                      <p:to>
                                        <p:strVal val="visible"/>
                                      </p:to>
                                    </p:set>
                                    <p:animEffect transition="in" filter="wipe(left)">
                                      <p:cBhvr>
                                        <p:cTn id="22" dur="500"/>
                                        <p:tgtEl>
                                          <p:spTgt spid="3072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Glöckchen"/>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25">
                                            <p:txEl>
                                              <p:pRg st="4" end="4"/>
                                            </p:txEl>
                                          </p:spTgt>
                                        </p:tgtEl>
                                        <p:attrNameLst>
                                          <p:attrName>style.visibility</p:attrName>
                                        </p:attrNameLst>
                                      </p:cBhvr>
                                      <p:to>
                                        <p:strVal val="visible"/>
                                      </p:to>
                                    </p:set>
                                    <p:animEffect transition="in" filter="wipe(left)">
                                      <p:cBhvr>
                                        <p:cTn id="27" dur="500"/>
                                        <p:tgtEl>
                                          <p:spTgt spid="3072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Glöck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bldLvl="5"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hteck 31744">
            <a:extLst>
              <a:ext uri="{FF2B5EF4-FFF2-40B4-BE49-F238E27FC236}">
                <a16:creationId xmlns:a16="http://schemas.microsoft.com/office/drawing/2014/main" id="{6EAFB989-D1FC-4A14-9C0B-36F60BF43246}"/>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de-DE" altLang="de-DE" sz="4400">
                <a:solidFill>
                  <a:schemeClr val="tx2"/>
                </a:solidFill>
                <a:latin typeface="Times New Roman" panose="02020603050405020304" pitchFamily="18" charset="0"/>
              </a:rPr>
              <a:t>Forellen - Saibling - See</a:t>
            </a:r>
          </a:p>
        </p:txBody>
      </p:sp>
      <p:grpSp>
        <p:nvGrpSpPr>
          <p:cNvPr id="35842" name="Group 4">
            <a:extLst>
              <a:ext uri="{FF2B5EF4-FFF2-40B4-BE49-F238E27FC236}">
                <a16:creationId xmlns:a16="http://schemas.microsoft.com/office/drawing/2014/main" id="{DD38AB9C-5281-4C86-833D-19E57954255B}"/>
              </a:ext>
            </a:extLst>
          </p:cNvPr>
          <p:cNvGrpSpPr>
            <a:grpSpLocks/>
          </p:cNvGrpSpPr>
          <p:nvPr/>
        </p:nvGrpSpPr>
        <p:grpSpPr bwMode="auto">
          <a:xfrm>
            <a:off x="990600" y="2209800"/>
            <a:ext cx="7985125" cy="668338"/>
            <a:chOff x="624" y="1392"/>
            <a:chExt cx="5030" cy="421"/>
          </a:xfrm>
        </p:grpSpPr>
        <p:sp>
          <p:nvSpPr>
            <p:cNvPr id="35844" name="Form 31745">
              <a:extLst>
                <a:ext uri="{FF2B5EF4-FFF2-40B4-BE49-F238E27FC236}">
                  <a16:creationId xmlns:a16="http://schemas.microsoft.com/office/drawing/2014/main" id="{80B49DED-B5E0-4D79-9DBC-2F014B3629D6}"/>
                </a:ext>
              </a:extLst>
            </p:cNvPr>
            <p:cNvSpPr>
              <a:spLocks/>
            </p:cNvSpPr>
            <p:nvPr/>
          </p:nvSpPr>
          <p:spPr bwMode="auto">
            <a:xfrm>
              <a:off x="624" y="1392"/>
              <a:ext cx="5030" cy="421"/>
            </a:xfrm>
            <a:custGeom>
              <a:avLst/>
              <a:gdLst>
                <a:gd name="T0" fmla="*/ 0 w 5030"/>
                <a:gd name="T1" fmla="*/ 0 h 421"/>
                <a:gd name="T2" fmla="*/ 62 w 5030"/>
                <a:gd name="T3" fmla="*/ 32 h 421"/>
                <a:gd name="T4" fmla="*/ 129 w 5030"/>
                <a:gd name="T5" fmla="*/ 32 h 421"/>
                <a:gd name="T6" fmla="*/ 211 w 5030"/>
                <a:gd name="T7" fmla="*/ 40 h 421"/>
                <a:gd name="T8" fmla="*/ 294 w 5030"/>
                <a:gd name="T9" fmla="*/ 48 h 421"/>
                <a:gd name="T10" fmla="*/ 360 w 5030"/>
                <a:gd name="T11" fmla="*/ 65 h 421"/>
                <a:gd name="T12" fmla="*/ 427 w 5030"/>
                <a:gd name="T13" fmla="*/ 81 h 421"/>
                <a:gd name="T14" fmla="*/ 493 w 5030"/>
                <a:gd name="T15" fmla="*/ 98 h 421"/>
                <a:gd name="T16" fmla="*/ 559 w 5030"/>
                <a:gd name="T17" fmla="*/ 114 h 421"/>
                <a:gd name="T18" fmla="*/ 625 w 5030"/>
                <a:gd name="T19" fmla="*/ 131 h 421"/>
                <a:gd name="T20" fmla="*/ 741 w 5030"/>
                <a:gd name="T21" fmla="*/ 197 h 421"/>
                <a:gd name="T22" fmla="*/ 807 w 5030"/>
                <a:gd name="T23" fmla="*/ 214 h 421"/>
                <a:gd name="T24" fmla="*/ 890 w 5030"/>
                <a:gd name="T25" fmla="*/ 230 h 421"/>
                <a:gd name="T26" fmla="*/ 989 w 5030"/>
                <a:gd name="T27" fmla="*/ 280 h 421"/>
                <a:gd name="T28" fmla="*/ 1105 w 5030"/>
                <a:gd name="T29" fmla="*/ 296 h 421"/>
                <a:gd name="T30" fmla="*/ 1221 w 5030"/>
                <a:gd name="T31" fmla="*/ 313 h 421"/>
                <a:gd name="T32" fmla="*/ 1354 w 5030"/>
                <a:gd name="T33" fmla="*/ 363 h 421"/>
                <a:gd name="T34" fmla="*/ 1453 w 5030"/>
                <a:gd name="T35" fmla="*/ 379 h 421"/>
                <a:gd name="T36" fmla="*/ 1552 w 5030"/>
                <a:gd name="T37" fmla="*/ 396 h 421"/>
                <a:gd name="T38" fmla="*/ 1685 w 5030"/>
                <a:gd name="T39" fmla="*/ 404 h 421"/>
                <a:gd name="T40" fmla="*/ 1834 w 5030"/>
                <a:gd name="T41" fmla="*/ 404 h 421"/>
                <a:gd name="T42" fmla="*/ 2032 w 5030"/>
                <a:gd name="T43" fmla="*/ 412 h 421"/>
                <a:gd name="T44" fmla="*/ 2256 w 5030"/>
                <a:gd name="T45" fmla="*/ 420 h 421"/>
                <a:gd name="T46" fmla="*/ 2380 w 5030"/>
                <a:gd name="T47" fmla="*/ 420 h 421"/>
                <a:gd name="T48" fmla="*/ 2463 w 5030"/>
                <a:gd name="T49" fmla="*/ 420 h 421"/>
                <a:gd name="T50" fmla="*/ 2529 w 5030"/>
                <a:gd name="T51" fmla="*/ 420 h 421"/>
                <a:gd name="T52" fmla="*/ 2645 w 5030"/>
                <a:gd name="T53" fmla="*/ 420 h 421"/>
                <a:gd name="T54" fmla="*/ 2778 w 5030"/>
                <a:gd name="T55" fmla="*/ 412 h 421"/>
                <a:gd name="T56" fmla="*/ 2877 w 5030"/>
                <a:gd name="T57" fmla="*/ 404 h 421"/>
                <a:gd name="T58" fmla="*/ 2943 w 5030"/>
                <a:gd name="T59" fmla="*/ 387 h 421"/>
                <a:gd name="T60" fmla="*/ 3026 w 5030"/>
                <a:gd name="T61" fmla="*/ 379 h 421"/>
                <a:gd name="T62" fmla="*/ 3109 w 5030"/>
                <a:gd name="T63" fmla="*/ 371 h 421"/>
                <a:gd name="T64" fmla="*/ 3208 w 5030"/>
                <a:gd name="T65" fmla="*/ 354 h 421"/>
                <a:gd name="T66" fmla="*/ 3307 w 5030"/>
                <a:gd name="T67" fmla="*/ 338 h 421"/>
                <a:gd name="T68" fmla="*/ 3390 w 5030"/>
                <a:gd name="T69" fmla="*/ 321 h 421"/>
                <a:gd name="T70" fmla="*/ 3473 w 5030"/>
                <a:gd name="T71" fmla="*/ 313 h 421"/>
                <a:gd name="T72" fmla="*/ 3556 w 5030"/>
                <a:gd name="T73" fmla="*/ 296 h 421"/>
                <a:gd name="T74" fmla="*/ 3672 w 5030"/>
                <a:gd name="T75" fmla="*/ 247 h 421"/>
                <a:gd name="T76" fmla="*/ 3787 w 5030"/>
                <a:gd name="T77" fmla="*/ 230 h 421"/>
                <a:gd name="T78" fmla="*/ 3887 w 5030"/>
                <a:gd name="T79" fmla="*/ 222 h 421"/>
                <a:gd name="T80" fmla="*/ 3986 w 5030"/>
                <a:gd name="T81" fmla="*/ 214 h 421"/>
                <a:gd name="T82" fmla="*/ 4119 w 5030"/>
                <a:gd name="T83" fmla="*/ 205 h 421"/>
                <a:gd name="T84" fmla="*/ 4301 w 5030"/>
                <a:gd name="T85" fmla="*/ 189 h 421"/>
                <a:gd name="T86" fmla="*/ 4483 w 5030"/>
                <a:gd name="T87" fmla="*/ 189 h 421"/>
                <a:gd name="T88" fmla="*/ 4582 w 5030"/>
                <a:gd name="T89" fmla="*/ 172 h 421"/>
                <a:gd name="T90" fmla="*/ 4665 w 5030"/>
                <a:gd name="T91" fmla="*/ 172 h 421"/>
                <a:gd name="T92" fmla="*/ 4739 w 5030"/>
                <a:gd name="T93" fmla="*/ 172 h 421"/>
                <a:gd name="T94" fmla="*/ 4806 w 5030"/>
                <a:gd name="T95" fmla="*/ 172 h 421"/>
                <a:gd name="T96" fmla="*/ 4872 w 5030"/>
                <a:gd name="T97" fmla="*/ 172 h 421"/>
                <a:gd name="T98" fmla="*/ 4938 w 5030"/>
                <a:gd name="T99" fmla="*/ 172 h 421"/>
                <a:gd name="T100" fmla="*/ 5004 w 5030"/>
                <a:gd name="T101" fmla="*/ 172 h 421"/>
                <a:gd name="T102" fmla="*/ 5029 w 5030"/>
                <a:gd name="T103" fmla="*/ 172 h 421"/>
                <a:gd name="T104" fmla="*/ 4992 w 5030"/>
                <a:gd name="T105" fmla="*/ 144 h 4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30"/>
                <a:gd name="T160" fmla="*/ 0 h 421"/>
                <a:gd name="T161" fmla="*/ 0 w 5030"/>
                <a:gd name="T162" fmla="*/ 0 h 4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30" h="421">
                  <a:moveTo>
                    <a:pt x="0" y="0"/>
                  </a:moveTo>
                  <a:lnTo>
                    <a:pt x="62" y="32"/>
                  </a:lnTo>
                  <a:lnTo>
                    <a:pt x="129" y="32"/>
                  </a:lnTo>
                  <a:lnTo>
                    <a:pt x="211" y="40"/>
                  </a:lnTo>
                  <a:lnTo>
                    <a:pt x="294" y="48"/>
                  </a:lnTo>
                  <a:lnTo>
                    <a:pt x="360" y="65"/>
                  </a:lnTo>
                  <a:lnTo>
                    <a:pt x="427" y="81"/>
                  </a:lnTo>
                  <a:lnTo>
                    <a:pt x="493" y="98"/>
                  </a:lnTo>
                  <a:lnTo>
                    <a:pt x="559" y="114"/>
                  </a:lnTo>
                  <a:lnTo>
                    <a:pt x="625" y="131"/>
                  </a:lnTo>
                  <a:lnTo>
                    <a:pt x="741" y="197"/>
                  </a:lnTo>
                  <a:lnTo>
                    <a:pt x="807" y="214"/>
                  </a:lnTo>
                  <a:lnTo>
                    <a:pt x="890" y="230"/>
                  </a:lnTo>
                  <a:lnTo>
                    <a:pt x="989" y="280"/>
                  </a:lnTo>
                  <a:lnTo>
                    <a:pt x="1105" y="296"/>
                  </a:lnTo>
                  <a:lnTo>
                    <a:pt x="1221" y="313"/>
                  </a:lnTo>
                  <a:lnTo>
                    <a:pt x="1354" y="363"/>
                  </a:lnTo>
                  <a:lnTo>
                    <a:pt x="1453" y="379"/>
                  </a:lnTo>
                  <a:lnTo>
                    <a:pt x="1552" y="396"/>
                  </a:lnTo>
                  <a:lnTo>
                    <a:pt x="1685" y="404"/>
                  </a:lnTo>
                  <a:lnTo>
                    <a:pt x="1834" y="404"/>
                  </a:lnTo>
                  <a:lnTo>
                    <a:pt x="2032" y="412"/>
                  </a:lnTo>
                  <a:lnTo>
                    <a:pt x="2256" y="420"/>
                  </a:lnTo>
                  <a:lnTo>
                    <a:pt x="2380" y="420"/>
                  </a:lnTo>
                  <a:lnTo>
                    <a:pt x="2463" y="420"/>
                  </a:lnTo>
                  <a:lnTo>
                    <a:pt x="2529" y="420"/>
                  </a:lnTo>
                  <a:lnTo>
                    <a:pt x="2645" y="420"/>
                  </a:lnTo>
                  <a:lnTo>
                    <a:pt x="2778" y="412"/>
                  </a:lnTo>
                  <a:lnTo>
                    <a:pt x="2877" y="404"/>
                  </a:lnTo>
                  <a:lnTo>
                    <a:pt x="2943" y="387"/>
                  </a:lnTo>
                  <a:lnTo>
                    <a:pt x="3026" y="379"/>
                  </a:lnTo>
                  <a:lnTo>
                    <a:pt x="3109" y="371"/>
                  </a:lnTo>
                  <a:lnTo>
                    <a:pt x="3208" y="354"/>
                  </a:lnTo>
                  <a:lnTo>
                    <a:pt x="3307" y="338"/>
                  </a:lnTo>
                  <a:lnTo>
                    <a:pt x="3390" y="321"/>
                  </a:lnTo>
                  <a:lnTo>
                    <a:pt x="3473" y="313"/>
                  </a:lnTo>
                  <a:lnTo>
                    <a:pt x="3556" y="296"/>
                  </a:lnTo>
                  <a:lnTo>
                    <a:pt x="3672" y="247"/>
                  </a:lnTo>
                  <a:lnTo>
                    <a:pt x="3787" y="230"/>
                  </a:lnTo>
                  <a:lnTo>
                    <a:pt x="3887" y="222"/>
                  </a:lnTo>
                  <a:lnTo>
                    <a:pt x="3986" y="214"/>
                  </a:lnTo>
                  <a:lnTo>
                    <a:pt x="4119" y="205"/>
                  </a:lnTo>
                  <a:lnTo>
                    <a:pt x="4301" y="189"/>
                  </a:lnTo>
                  <a:lnTo>
                    <a:pt x="4483" y="189"/>
                  </a:lnTo>
                  <a:lnTo>
                    <a:pt x="4582" y="172"/>
                  </a:lnTo>
                  <a:lnTo>
                    <a:pt x="4665" y="172"/>
                  </a:lnTo>
                  <a:lnTo>
                    <a:pt x="4739" y="172"/>
                  </a:lnTo>
                  <a:lnTo>
                    <a:pt x="4806" y="172"/>
                  </a:lnTo>
                  <a:lnTo>
                    <a:pt x="4872" y="172"/>
                  </a:lnTo>
                  <a:lnTo>
                    <a:pt x="4938" y="172"/>
                  </a:lnTo>
                  <a:lnTo>
                    <a:pt x="5004" y="172"/>
                  </a:lnTo>
                  <a:lnTo>
                    <a:pt x="5029" y="172"/>
                  </a:lnTo>
                  <a:lnTo>
                    <a:pt x="4992" y="144"/>
                  </a:lnTo>
                </a:path>
              </a:pathLst>
            </a:custGeom>
            <a:noFill/>
            <a:ln w="127000" cap="rnd" algn="ctr">
              <a:solidFill>
                <a:srgbClr val="CC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5845" name="Form 31746">
              <a:extLst>
                <a:ext uri="{FF2B5EF4-FFF2-40B4-BE49-F238E27FC236}">
                  <a16:creationId xmlns:a16="http://schemas.microsoft.com/office/drawing/2014/main" id="{7A981594-A984-4C1A-A6BD-1AEDF24FF708}"/>
                </a:ext>
              </a:extLst>
            </p:cNvPr>
            <p:cNvSpPr>
              <a:spLocks/>
            </p:cNvSpPr>
            <p:nvPr/>
          </p:nvSpPr>
          <p:spPr bwMode="auto">
            <a:xfrm>
              <a:off x="1241" y="1440"/>
              <a:ext cx="3039" cy="340"/>
            </a:xfrm>
            <a:custGeom>
              <a:avLst/>
              <a:gdLst>
                <a:gd name="T0" fmla="*/ 149 w 3039"/>
                <a:gd name="T1" fmla="*/ 25 h 340"/>
                <a:gd name="T2" fmla="*/ 414 w 3039"/>
                <a:gd name="T3" fmla="*/ 33 h 340"/>
                <a:gd name="T4" fmla="*/ 571 w 3039"/>
                <a:gd name="T5" fmla="*/ 33 h 340"/>
                <a:gd name="T6" fmla="*/ 770 w 3039"/>
                <a:gd name="T7" fmla="*/ 41 h 340"/>
                <a:gd name="T8" fmla="*/ 935 w 3039"/>
                <a:gd name="T9" fmla="*/ 66 h 340"/>
                <a:gd name="T10" fmla="*/ 1151 w 3039"/>
                <a:gd name="T11" fmla="*/ 91 h 340"/>
                <a:gd name="T12" fmla="*/ 1366 w 3039"/>
                <a:gd name="T13" fmla="*/ 108 h 340"/>
                <a:gd name="T14" fmla="*/ 1639 w 3039"/>
                <a:gd name="T15" fmla="*/ 133 h 340"/>
                <a:gd name="T16" fmla="*/ 1863 w 3039"/>
                <a:gd name="T17" fmla="*/ 141 h 340"/>
                <a:gd name="T18" fmla="*/ 2078 w 3039"/>
                <a:gd name="T19" fmla="*/ 157 h 340"/>
                <a:gd name="T20" fmla="*/ 2326 w 3039"/>
                <a:gd name="T21" fmla="*/ 174 h 340"/>
                <a:gd name="T22" fmla="*/ 2525 w 3039"/>
                <a:gd name="T23" fmla="*/ 182 h 340"/>
                <a:gd name="T24" fmla="*/ 2682 w 3039"/>
                <a:gd name="T25" fmla="*/ 190 h 340"/>
                <a:gd name="T26" fmla="*/ 2765 w 3039"/>
                <a:gd name="T27" fmla="*/ 190 h 340"/>
                <a:gd name="T28" fmla="*/ 2922 w 3039"/>
                <a:gd name="T29" fmla="*/ 190 h 340"/>
                <a:gd name="T30" fmla="*/ 3038 w 3039"/>
                <a:gd name="T31" fmla="*/ 190 h 340"/>
                <a:gd name="T32" fmla="*/ 2856 w 3039"/>
                <a:gd name="T33" fmla="*/ 190 h 340"/>
                <a:gd name="T34" fmla="*/ 2748 w 3039"/>
                <a:gd name="T35" fmla="*/ 190 h 340"/>
                <a:gd name="T36" fmla="*/ 2765 w 3039"/>
                <a:gd name="T37" fmla="*/ 232 h 340"/>
                <a:gd name="T38" fmla="*/ 2732 w 3039"/>
                <a:gd name="T39" fmla="*/ 240 h 340"/>
                <a:gd name="T40" fmla="*/ 2657 w 3039"/>
                <a:gd name="T41" fmla="*/ 248 h 340"/>
                <a:gd name="T42" fmla="*/ 2566 w 3039"/>
                <a:gd name="T43" fmla="*/ 298 h 340"/>
                <a:gd name="T44" fmla="*/ 2492 w 3039"/>
                <a:gd name="T45" fmla="*/ 306 h 340"/>
                <a:gd name="T46" fmla="*/ 2359 w 3039"/>
                <a:gd name="T47" fmla="*/ 306 h 340"/>
                <a:gd name="T48" fmla="*/ 2252 w 3039"/>
                <a:gd name="T49" fmla="*/ 323 h 340"/>
                <a:gd name="T50" fmla="*/ 2169 w 3039"/>
                <a:gd name="T51" fmla="*/ 331 h 340"/>
                <a:gd name="T52" fmla="*/ 2003 w 3039"/>
                <a:gd name="T53" fmla="*/ 339 h 340"/>
                <a:gd name="T54" fmla="*/ 1920 w 3039"/>
                <a:gd name="T55" fmla="*/ 339 h 340"/>
                <a:gd name="T56" fmla="*/ 1771 w 3039"/>
                <a:gd name="T57" fmla="*/ 339 h 340"/>
                <a:gd name="T58" fmla="*/ 1548 w 3039"/>
                <a:gd name="T59" fmla="*/ 339 h 340"/>
                <a:gd name="T60" fmla="*/ 1432 w 3039"/>
                <a:gd name="T61" fmla="*/ 331 h 340"/>
                <a:gd name="T62" fmla="*/ 1275 w 3039"/>
                <a:gd name="T63" fmla="*/ 323 h 340"/>
                <a:gd name="T64" fmla="*/ 1051 w 3039"/>
                <a:gd name="T65" fmla="*/ 306 h 340"/>
                <a:gd name="T66" fmla="*/ 960 w 3039"/>
                <a:gd name="T67" fmla="*/ 273 h 340"/>
                <a:gd name="T68" fmla="*/ 861 w 3039"/>
                <a:gd name="T69" fmla="*/ 240 h 340"/>
                <a:gd name="T70" fmla="*/ 712 w 3039"/>
                <a:gd name="T71" fmla="*/ 215 h 340"/>
                <a:gd name="T72" fmla="*/ 795 w 3039"/>
                <a:gd name="T73" fmla="*/ 281 h 340"/>
                <a:gd name="T74" fmla="*/ 919 w 3039"/>
                <a:gd name="T75" fmla="*/ 323 h 340"/>
                <a:gd name="T76" fmla="*/ 1002 w 3039"/>
                <a:gd name="T77" fmla="*/ 331 h 340"/>
                <a:gd name="T78" fmla="*/ 1084 w 3039"/>
                <a:gd name="T79" fmla="*/ 331 h 340"/>
                <a:gd name="T80" fmla="*/ 1060 w 3039"/>
                <a:gd name="T81" fmla="*/ 240 h 340"/>
                <a:gd name="T82" fmla="*/ 935 w 3039"/>
                <a:gd name="T83" fmla="*/ 232 h 340"/>
                <a:gd name="T84" fmla="*/ 869 w 3039"/>
                <a:gd name="T85" fmla="*/ 265 h 340"/>
                <a:gd name="T86" fmla="*/ 778 w 3039"/>
                <a:gd name="T87" fmla="*/ 273 h 340"/>
                <a:gd name="T88" fmla="*/ 704 w 3039"/>
                <a:gd name="T89" fmla="*/ 273 h 340"/>
                <a:gd name="T90" fmla="*/ 629 w 3039"/>
                <a:gd name="T91" fmla="*/ 224 h 340"/>
                <a:gd name="T92" fmla="*/ 538 w 3039"/>
                <a:gd name="T93" fmla="*/ 207 h 340"/>
                <a:gd name="T94" fmla="*/ 315 w 3039"/>
                <a:gd name="T95" fmla="*/ 182 h 340"/>
                <a:gd name="T96" fmla="*/ 232 w 3039"/>
                <a:gd name="T97" fmla="*/ 108 h 340"/>
                <a:gd name="T98" fmla="*/ 83 w 3039"/>
                <a:gd name="T99" fmla="*/ 116 h 340"/>
                <a:gd name="T100" fmla="*/ 17 w 3039"/>
                <a:gd name="T101" fmla="*/ 58 h 340"/>
                <a:gd name="T102" fmla="*/ 7 w 3039"/>
                <a:gd name="T103" fmla="*/ 0 h 3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39"/>
                <a:gd name="T157" fmla="*/ 0 h 340"/>
                <a:gd name="T158" fmla="*/ 0 w 3039"/>
                <a:gd name="T159" fmla="*/ 0 h 3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39" h="340">
                  <a:moveTo>
                    <a:pt x="7" y="0"/>
                  </a:moveTo>
                  <a:lnTo>
                    <a:pt x="66" y="17"/>
                  </a:lnTo>
                  <a:lnTo>
                    <a:pt x="149" y="25"/>
                  </a:lnTo>
                  <a:lnTo>
                    <a:pt x="248" y="25"/>
                  </a:lnTo>
                  <a:lnTo>
                    <a:pt x="298" y="33"/>
                  </a:lnTo>
                  <a:lnTo>
                    <a:pt x="414" y="33"/>
                  </a:lnTo>
                  <a:lnTo>
                    <a:pt x="480" y="33"/>
                  </a:lnTo>
                  <a:lnTo>
                    <a:pt x="546" y="33"/>
                  </a:lnTo>
                  <a:lnTo>
                    <a:pt x="571" y="33"/>
                  </a:lnTo>
                  <a:lnTo>
                    <a:pt x="637" y="41"/>
                  </a:lnTo>
                  <a:lnTo>
                    <a:pt x="704" y="41"/>
                  </a:lnTo>
                  <a:lnTo>
                    <a:pt x="770" y="41"/>
                  </a:lnTo>
                  <a:lnTo>
                    <a:pt x="819" y="50"/>
                  </a:lnTo>
                  <a:lnTo>
                    <a:pt x="869" y="58"/>
                  </a:lnTo>
                  <a:lnTo>
                    <a:pt x="935" y="66"/>
                  </a:lnTo>
                  <a:lnTo>
                    <a:pt x="985" y="75"/>
                  </a:lnTo>
                  <a:lnTo>
                    <a:pt x="1051" y="75"/>
                  </a:lnTo>
                  <a:lnTo>
                    <a:pt x="1151" y="91"/>
                  </a:lnTo>
                  <a:lnTo>
                    <a:pt x="1233" y="99"/>
                  </a:lnTo>
                  <a:lnTo>
                    <a:pt x="1300" y="108"/>
                  </a:lnTo>
                  <a:lnTo>
                    <a:pt x="1366" y="108"/>
                  </a:lnTo>
                  <a:lnTo>
                    <a:pt x="1482" y="116"/>
                  </a:lnTo>
                  <a:lnTo>
                    <a:pt x="1639" y="124"/>
                  </a:lnTo>
                  <a:lnTo>
                    <a:pt x="1639" y="133"/>
                  </a:lnTo>
                  <a:lnTo>
                    <a:pt x="1763" y="133"/>
                  </a:lnTo>
                  <a:lnTo>
                    <a:pt x="1813" y="133"/>
                  </a:lnTo>
                  <a:lnTo>
                    <a:pt x="1863" y="141"/>
                  </a:lnTo>
                  <a:lnTo>
                    <a:pt x="1929" y="141"/>
                  </a:lnTo>
                  <a:lnTo>
                    <a:pt x="1995" y="141"/>
                  </a:lnTo>
                  <a:lnTo>
                    <a:pt x="2078" y="157"/>
                  </a:lnTo>
                  <a:lnTo>
                    <a:pt x="2177" y="166"/>
                  </a:lnTo>
                  <a:lnTo>
                    <a:pt x="2260" y="166"/>
                  </a:lnTo>
                  <a:lnTo>
                    <a:pt x="2326" y="174"/>
                  </a:lnTo>
                  <a:lnTo>
                    <a:pt x="2392" y="174"/>
                  </a:lnTo>
                  <a:lnTo>
                    <a:pt x="2459" y="182"/>
                  </a:lnTo>
                  <a:lnTo>
                    <a:pt x="2525" y="182"/>
                  </a:lnTo>
                  <a:lnTo>
                    <a:pt x="2574" y="182"/>
                  </a:lnTo>
                  <a:lnTo>
                    <a:pt x="2657" y="190"/>
                  </a:lnTo>
                  <a:lnTo>
                    <a:pt x="2682" y="190"/>
                  </a:lnTo>
                  <a:lnTo>
                    <a:pt x="2715" y="190"/>
                  </a:lnTo>
                  <a:lnTo>
                    <a:pt x="2740" y="190"/>
                  </a:lnTo>
                  <a:lnTo>
                    <a:pt x="2765" y="190"/>
                  </a:lnTo>
                  <a:lnTo>
                    <a:pt x="2831" y="190"/>
                  </a:lnTo>
                  <a:lnTo>
                    <a:pt x="2897" y="190"/>
                  </a:lnTo>
                  <a:lnTo>
                    <a:pt x="2922" y="190"/>
                  </a:lnTo>
                  <a:lnTo>
                    <a:pt x="2980" y="190"/>
                  </a:lnTo>
                  <a:lnTo>
                    <a:pt x="3013" y="190"/>
                  </a:lnTo>
                  <a:lnTo>
                    <a:pt x="3038" y="190"/>
                  </a:lnTo>
                  <a:lnTo>
                    <a:pt x="2988" y="190"/>
                  </a:lnTo>
                  <a:lnTo>
                    <a:pt x="2922" y="190"/>
                  </a:lnTo>
                  <a:lnTo>
                    <a:pt x="2856" y="190"/>
                  </a:lnTo>
                  <a:lnTo>
                    <a:pt x="2806" y="190"/>
                  </a:lnTo>
                  <a:lnTo>
                    <a:pt x="2773" y="190"/>
                  </a:lnTo>
                  <a:lnTo>
                    <a:pt x="2748" y="190"/>
                  </a:lnTo>
                  <a:lnTo>
                    <a:pt x="2723" y="190"/>
                  </a:lnTo>
                  <a:lnTo>
                    <a:pt x="2707" y="215"/>
                  </a:lnTo>
                  <a:lnTo>
                    <a:pt x="2765" y="232"/>
                  </a:lnTo>
                  <a:lnTo>
                    <a:pt x="2790" y="232"/>
                  </a:lnTo>
                  <a:lnTo>
                    <a:pt x="2765" y="240"/>
                  </a:lnTo>
                  <a:lnTo>
                    <a:pt x="2732" y="240"/>
                  </a:lnTo>
                  <a:lnTo>
                    <a:pt x="2707" y="240"/>
                  </a:lnTo>
                  <a:lnTo>
                    <a:pt x="2682" y="240"/>
                  </a:lnTo>
                  <a:lnTo>
                    <a:pt x="2657" y="248"/>
                  </a:lnTo>
                  <a:lnTo>
                    <a:pt x="2624" y="257"/>
                  </a:lnTo>
                  <a:lnTo>
                    <a:pt x="2591" y="273"/>
                  </a:lnTo>
                  <a:lnTo>
                    <a:pt x="2566" y="298"/>
                  </a:lnTo>
                  <a:lnTo>
                    <a:pt x="2541" y="306"/>
                  </a:lnTo>
                  <a:lnTo>
                    <a:pt x="2516" y="306"/>
                  </a:lnTo>
                  <a:lnTo>
                    <a:pt x="2492" y="306"/>
                  </a:lnTo>
                  <a:lnTo>
                    <a:pt x="2459" y="306"/>
                  </a:lnTo>
                  <a:lnTo>
                    <a:pt x="2425" y="306"/>
                  </a:lnTo>
                  <a:lnTo>
                    <a:pt x="2359" y="306"/>
                  </a:lnTo>
                  <a:lnTo>
                    <a:pt x="2326" y="315"/>
                  </a:lnTo>
                  <a:lnTo>
                    <a:pt x="2301" y="323"/>
                  </a:lnTo>
                  <a:lnTo>
                    <a:pt x="2252" y="323"/>
                  </a:lnTo>
                  <a:lnTo>
                    <a:pt x="2218" y="331"/>
                  </a:lnTo>
                  <a:lnTo>
                    <a:pt x="2194" y="331"/>
                  </a:lnTo>
                  <a:lnTo>
                    <a:pt x="2169" y="331"/>
                  </a:lnTo>
                  <a:lnTo>
                    <a:pt x="2136" y="331"/>
                  </a:lnTo>
                  <a:lnTo>
                    <a:pt x="2036" y="339"/>
                  </a:lnTo>
                  <a:lnTo>
                    <a:pt x="2003" y="339"/>
                  </a:lnTo>
                  <a:lnTo>
                    <a:pt x="1970" y="339"/>
                  </a:lnTo>
                  <a:lnTo>
                    <a:pt x="1945" y="339"/>
                  </a:lnTo>
                  <a:lnTo>
                    <a:pt x="1920" y="339"/>
                  </a:lnTo>
                  <a:lnTo>
                    <a:pt x="1871" y="339"/>
                  </a:lnTo>
                  <a:lnTo>
                    <a:pt x="1838" y="339"/>
                  </a:lnTo>
                  <a:lnTo>
                    <a:pt x="1771" y="339"/>
                  </a:lnTo>
                  <a:lnTo>
                    <a:pt x="1747" y="339"/>
                  </a:lnTo>
                  <a:lnTo>
                    <a:pt x="1639" y="339"/>
                  </a:lnTo>
                  <a:lnTo>
                    <a:pt x="1548" y="339"/>
                  </a:lnTo>
                  <a:lnTo>
                    <a:pt x="1515" y="339"/>
                  </a:lnTo>
                  <a:lnTo>
                    <a:pt x="1465" y="339"/>
                  </a:lnTo>
                  <a:lnTo>
                    <a:pt x="1432" y="331"/>
                  </a:lnTo>
                  <a:lnTo>
                    <a:pt x="1382" y="331"/>
                  </a:lnTo>
                  <a:lnTo>
                    <a:pt x="1333" y="331"/>
                  </a:lnTo>
                  <a:lnTo>
                    <a:pt x="1275" y="323"/>
                  </a:lnTo>
                  <a:lnTo>
                    <a:pt x="1250" y="323"/>
                  </a:lnTo>
                  <a:lnTo>
                    <a:pt x="1151" y="315"/>
                  </a:lnTo>
                  <a:lnTo>
                    <a:pt x="1051" y="306"/>
                  </a:lnTo>
                  <a:lnTo>
                    <a:pt x="1018" y="298"/>
                  </a:lnTo>
                  <a:lnTo>
                    <a:pt x="993" y="290"/>
                  </a:lnTo>
                  <a:lnTo>
                    <a:pt x="960" y="273"/>
                  </a:lnTo>
                  <a:lnTo>
                    <a:pt x="911" y="265"/>
                  </a:lnTo>
                  <a:lnTo>
                    <a:pt x="886" y="248"/>
                  </a:lnTo>
                  <a:lnTo>
                    <a:pt x="861" y="240"/>
                  </a:lnTo>
                  <a:lnTo>
                    <a:pt x="786" y="224"/>
                  </a:lnTo>
                  <a:lnTo>
                    <a:pt x="737" y="215"/>
                  </a:lnTo>
                  <a:lnTo>
                    <a:pt x="712" y="215"/>
                  </a:lnTo>
                  <a:lnTo>
                    <a:pt x="728" y="240"/>
                  </a:lnTo>
                  <a:lnTo>
                    <a:pt x="762" y="257"/>
                  </a:lnTo>
                  <a:lnTo>
                    <a:pt x="795" y="281"/>
                  </a:lnTo>
                  <a:lnTo>
                    <a:pt x="819" y="298"/>
                  </a:lnTo>
                  <a:lnTo>
                    <a:pt x="886" y="306"/>
                  </a:lnTo>
                  <a:lnTo>
                    <a:pt x="919" y="323"/>
                  </a:lnTo>
                  <a:lnTo>
                    <a:pt x="952" y="331"/>
                  </a:lnTo>
                  <a:lnTo>
                    <a:pt x="977" y="331"/>
                  </a:lnTo>
                  <a:lnTo>
                    <a:pt x="1002" y="331"/>
                  </a:lnTo>
                  <a:lnTo>
                    <a:pt x="1035" y="331"/>
                  </a:lnTo>
                  <a:lnTo>
                    <a:pt x="1060" y="331"/>
                  </a:lnTo>
                  <a:lnTo>
                    <a:pt x="1084" y="331"/>
                  </a:lnTo>
                  <a:lnTo>
                    <a:pt x="1101" y="298"/>
                  </a:lnTo>
                  <a:lnTo>
                    <a:pt x="1093" y="265"/>
                  </a:lnTo>
                  <a:lnTo>
                    <a:pt x="1060" y="240"/>
                  </a:lnTo>
                  <a:lnTo>
                    <a:pt x="1035" y="232"/>
                  </a:lnTo>
                  <a:lnTo>
                    <a:pt x="985" y="232"/>
                  </a:lnTo>
                  <a:lnTo>
                    <a:pt x="935" y="232"/>
                  </a:lnTo>
                  <a:lnTo>
                    <a:pt x="911" y="240"/>
                  </a:lnTo>
                  <a:lnTo>
                    <a:pt x="894" y="265"/>
                  </a:lnTo>
                  <a:lnTo>
                    <a:pt x="869" y="265"/>
                  </a:lnTo>
                  <a:lnTo>
                    <a:pt x="836" y="273"/>
                  </a:lnTo>
                  <a:lnTo>
                    <a:pt x="803" y="273"/>
                  </a:lnTo>
                  <a:lnTo>
                    <a:pt x="778" y="273"/>
                  </a:lnTo>
                  <a:lnTo>
                    <a:pt x="753" y="273"/>
                  </a:lnTo>
                  <a:lnTo>
                    <a:pt x="728" y="273"/>
                  </a:lnTo>
                  <a:lnTo>
                    <a:pt x="704" y="273"/>
                  </a:lnTo>
                  <a:lnTo>
                    <a:pt x="679" y="257"/>
                  </a:lnTo>
                  <a:lnTo>
                    <a:pt x="654" y="248"/>
                  </a:lnTo>
                  <a:lnTo>
                    <a:pt x="629" y="224"/>
                  </a:lnTo>
                  <a:lnTo>
                    <a:pt x="596" y="215"/>
                  </a:lnTo>
                  <a:lnTo>
                    <a:pt x="563" y="215"/>
                  </a:lnTo>
                  <a:lnTo>
                    <a:pt x="538" y="207"/>
                  </a:lnTo>
                  <a:lnTo>
                    <a:pt x="513" y="190"/>
                  </a:lnTo>
                  <a:lnTo>
                    <a:pt x="381" y="182"/>
                  </a:lnTo>
                  <a:lnTo>
                    <a:pt x="315" y="182"/>
                  </a:lnTo>
                  <a:lnTo>
                    <a:pt x="281" y="157"/>
                  </a:lnTo>
                  <a:lnTo>
                    <a:pt x="257" y="133"/>
                  </a:lnTo>
                  <a:lnTo>
                    <a:pt x="232" y="108"/>
                  </a:lnTo>
                  <a:lnTo>
                    <a:pt x="207" y="91"/>
                  </a:lnTo>
                  <a:lnTo>
                    <a:pt x="116" y="116"/>
                  </a:lnTo>
                  <a:lnTo>
                    <a:pt x="83" y="116"/>
                  </a:lnTo>
                  <a:lnTo>
                    <a:pt x="58" y="91"/>
                  </a:lnTo>
                  <a:lnTo>
                    <a:pt x="33" y="83"/>
                  </a:lnTo>
                  <a:lnTo>
                    <a:pt x="17" y="58"/>
                  </a:lnTo>
                  <a:lnTo>
                    <a:pt x="0" y="33"/>
                  </a:lnTo>
                  <a:lnTo>
                    <a:pt x="7" y="0"/>
                  </a:lnTo>
                </a:path>
              </a:pathLst>
            </a:custGeom>
            <a:gradFill rotWithShape="0">
              <a:gsLst>
                <a:gs pos="0">
                  <a:schemeClr val="accent1"/>
                </a:gs>
                <a:gs pos="100000">
                  <a:schemeClr val="bg1"/>
                </a:gs>
              </a:gsLst>
              <a:lin ang="5400000" scaled="1"/>
            </a:gra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31749" name="Rechteck 31748">
            <a:extLst>
              <a:ext uri="{FF2B5EF4-FFF2-40B4-BE49-F238E27FC236}">
                <a16:creationId xmlns:a16="http://schemas.microsoft.com/office/drawing/2014/main" id="{724DEE55-7372-45F3-9B36-2A9B851153A4}"/>
              </a:ext>
            </a:extLst>
          </p:cNvPr>
          <p:cNvSpPr>
            <a:spLocks noChangeArrowheads="1"/>
          </p:cNvSpPr>
          <p:nvPr/>
        </p:nvSpPr>
        <p:spPr bwMode="auto">
          <a:xfrm>
            <a:off x="685800" y="3581400"/>
            <a:ext cx="7772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de-DE" altLang="de-DE" sz="1600">
                <a:latin typeface="Times New Roman" panose="02020603050405020304" pitchFamily="18" charset="0"/>
              </a:rPr>
              <a:t>Feldsee, Mummelsee, kleine alpine Seen</a:t>
            </a:r>
          </a:p>
          <a:p>
            <a:pPr>
              <a:spcBef>
                <a:spcPct val="20000"/>
              </a:spcBef>
              <a:buFontTx/>
              <a:buChar char="•"/>
            </a:pPr>
            <a:r>
              <a:rPr lang="de-DE" altLang="de-DE" sz="1600">
                <a:latin typeface="Times New Roman" panose="02020603050405020304" pitchFamily="18" charset="0"/>
              </a:rPr>
              <a:t>flach</a:t>
            </a:r>
          </a:p>
          <a:p>
            <a:pPr>
              <a:spcBef>
                <a:spcPct val="20000"/>
              </a:spcBef>
              <a:buFontTx/>
              <a:buChar char="•"/>
            </a:pPr>
            <a:r>
              <a:rPr lang="de-DE" altLang="de-DE" sz="1600">
                <a:latin typeface="Times New Roman" panose="02020603050405020304" pitchFamily="18" charset="0"/>
              </a:rPr>
              <a:t>Geröll - Kiesgrund nährstoffarm</a:t>
            </a:r>
          </a:p>
          <a:p>
            <a:pPr>
              <a:spcBef>
                <a:spcPct val="20000"/>
              </a:spcBef>
              <a:buFontTx/>
              <a:buChar char="•"/>
            </a:pPr>
            <a:r>
              <a:rPr lang="de-DE" altLang="de-DE" sz="1600">
                <a:latin typeface="Times New Roman" panose="02020603050405020304" pitchFamily="18" charset="0"/>
              </a:rPr>
              <a:t>kalt</a:t>
            </a:r>
          </a:p>
          <a:p>
            <a:pPr>
              <a:spcBef>
                <a:spcPct val="20000"/>
              </a:spcBef>
              <a:buFontTx/>
              <a:buChar char="•"/>
            </a:pPr>
            <a:r>
              <a:rPr lang="de-DE" altLang="de-DE" sz="1600">
                <a:latin typeface="Times New Roman" panose="02020603050405020304" pitchFamily="18" charset="0"/>
              </a:rPr>
              <a:t>hohe O</a:t>
            </a:r>
            <a:r>
              <a:rPr lang="de-DE" altLang="de-DE" sz="1600" baseline="-25000">
                <a:latin typeface="Times New Roman" panose="02020603050405020304" pitchFamily="18" charset="0"/>
              </a:rPr>
              <a:t>2 </a:t>
            </a:r>
            <a:r>
              <a:rPr lang="de-DE" altLang="de-DE" sz="1600">
                <a:latin typeface="Times New Roman" panose="02020603050405020304" pitchFamily="18" charset="0"/>
              </a:rPr>
              <a:t>- Konzentration am Grund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wipe(left)">
                                      <p:cBhvr>
                                        <p:cTn id="7" dur="500"/>
                                        <p:tgtEl>
                                          <p:spTgt spid="3174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PAC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wipe(left)">
                                      <p:cBhvr>
                                        <p:cTn id="12" dur="500"/>
                                        <p:tgtEl>
                                          <p:spTgt spid="3174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SPAC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9">
                                            <p:txEl>
                                              <p:pRg st="2" end="2"/>
                                            </p:txEl>
                                          </p:spTgt>
                                        </p:tgtEl>
                                        <p:attrNameLst>
                                          <p:attrName>style.visibility</p:attrName>
                                        </p:attrNameLst>
                                      </p:cBhvr>
                                      <p:to>
                                        <p:strVal val="visible"/>
                                      </p:to>
                                    </p:set>
                                    <p:animEffect transition="in" filter="wipe(left)">
                                      <p:cBhvr>
                                        <p:cTn id="17" dur="500"/>
                                        <p:tgtEl>
                                          <p:spTgt spid="3174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SPAC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9">
                                            <p:txEl>
                                              <p:pRg st="3" end="3"/>
                                            </p:txEl>
                                          </p:spTgt>
                                        </p:tgtEl>
                                        <p:attrNameLst>
                                          <p:attrName>style.visibility</p:attrName>
                                        </p:attrNameLst>
                                      </p:cBhvr>
                                      <p:to>
                                        <p:strVal val="visible"/>
                                      </p:to>
                                    </p:set>
                                    <p:animEffect transition="in" filter="wipe(left)">
                                      <p:cBhvr>
                                        <p:cTn id="22" dur="500"/>
                                        <p:tgtEl>
                                          <p:spTgt spid="3174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SPAC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749">
                                            <p:txEl>
                                              <p:pRg st="4" end="4"/>
                                            </p:txEl>
                                          </p:spTgt>
                                        </p:tgtEl>
                                        <p:attrNameLst>
                                          <p:attrName>style.visibility</p:attrName>
                                        </p:attrNameLst>
                                      </p:cBhvr>
                                      <p:to>
                                        <p:strVal val="visible"/>
                                      </p:to>
                                    </p:set>
                                    <p:animEffect transition="in" filter="wipe(left)">
                                      <p:cBhvr>
                                        <p:cTn id="27" dur="500"/>
                                        <p:tgtEl>
                                          <p:spTgt spid="3174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SPA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bldLvl="5"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hteck 32768">
            <a:extLst>
              <a:ext uri="{FF2B5EF4-FFF2-40B4-BE49-F238E27FC236}">
                <a16:creationId xmlns:a16="http://schemas.microsoft.com/office/drawing/2014/main" id="{A9AF8A3E-9837-4F1D-8A91-5C78B4314B8D}"/>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de-DE" altLang="de-DE" sz="4400">
                <a:solidFill>
                  <a:schemeClr val="tx2"/>
                </a:solidFill>
                <a:latin typeface="Times New Roman" panose="02020603050405020304" pitchFamily="18" charset="0"/>
              </a:rPr>
              <a:t>Zander - See</a:t>
            </a:r>
          </a:p>
        </p:txBody>
      </p:sp>
      <p:grpSp>
        <p:nvGrpSpPr>
          <p:cNvPr id="36866" name="Group 9">
            <a:extLst>
              <a:ext uri="{FF2B5EF4-FFF2-40B4-BE49-F238E27FC236}">
                <a16:creationId xmlns:a16="http://schemas.microsoft.com/office/drawing/2014/main" id="{9883BC96-4F01-4740-A277-AF93A54B84AD}"/>
              </a:ext>
            </a:extLst>
          </p:cNvPr>
          <p:cNvGrpSpPr>
            <a:grpSpLocks/>
          </p:cNvGrpSpPr>
          <p:nvPr/>
        </p:nvGrpSpPr>
        <p:grpSpPr bwMode="auto">
          <a:xfrm>
            <a:off x="685800" y="2514600"/>
            <a:ext cx="8458200" cy="1244600"/>
            <a:chOff x="432" y="1584"/>
            <a:chExt cx="5328" cy="784"/>
          </a:xfrm>
        </p:grpSpPr>
        <p:sp>
          <p:nvSpPr>
            <p:cNvPr id="36868" name="Form 32769">
              <a:extLst>
                <a:ext uri="{FF2B5EF4-FFF2-40B4-BE49-F238E27FC236}">
                  <a16:creationId xmlns:a16="http://schemas.microsoft.com/office/drawing/2014/main" id="{149E582C-DE8E-46ED-9963-C6CFD3C14B7C}"/>
                </a:ext>
              </a:extLst>
            </p:cNvPr>
            <p:cNvSpPr>
              <a:spLocks/>
            </p:cNvSpPr>
            <p:nvPr/>
          </p:nvSpPr>
          <p:spPr bwMode="auto">
            <a:xfrm>
              <a:off x="432" y="1821"/>
              <a:ext cx="5328" cy="547"/>
            </a:xfrm>
            <a:custGeom>
              <a:avLst/>
              <a:gdLst>
                <a:gd name="T0" fmla="*/ 39 w 5328"/>
                <a:gd name="T1" fmla="*/ 0 h 547"/>
                <a:gd name="T2" fmla="*/ 172 w 5328"/>
                <a:gd name="T3" fmla="*/ 16 h 547"/>
                <a:gd name="T4" fmla="*/ 321 w 5328"/>
                <a:gd name="T5" fmla="*/ 25 h 547"/>
                <a:gd name="T6" fmla="*/ 503 w 5328"/>
                <a:gd name="T7" fmla="*/ 25 h 547"/>
                <a:gd name="T8" fmla="*/ 718 w 5328"/>
                <a:gd name="T9" fmla="*/ 33 h 547"/>
                <a:gd name="T10" fmla="*/ 966 w 5328"/>
                <a:gd name="T11" fmla="*/ 49 h 547"/>
                <a:gd name="T12" fmla="*/ 1198 w 5328"/>
                <a:gd name="T13" fmla="*/ 74 h 547"/>
                <a:gd name="T14" fmla="*/ 1314 w 5328"/>
                <a:gd name="T15" fmla="*/ 74 h 547"/>
                <a:gd name="T16" fmla="*/ 1479 w 5328"/>
                <a:gd name="T17" fmla="*/ 107 h 547"/>
                <a:gd name="T18" fmla="*/ 1628 w 5328"/>
                <a:gd name="T19" fmla="*/ 174 h 547"/>
                <a:gd name="T20" fmla="*/ 1761 w 5328"/>
                <a:gd name="T21" fmla="*/ 207 h 547"/>
                <a:gd name="T22" fmla="*/ 1976 w 5328"/>
                <a:gd name="T23" fmla="*/ 306 h 547"/>
                <a:gd name="T24" fmla="*/ 2109 w 5328"/>
                <a:gd name="T25" fmla="*/ 347 h 547"/>
                <a:gd name="T26" fmla="*/ 2307 w 5328"/>
                <a:gd name="T27" fmla="*/ 413 h 547"/>
                <a:gd name="T28" fmla="*/ 2448 w 5328"/>
                <a:gd name="T29" fmla="*/ 471 h 547"/>
                <a:gd name="T30" fmla="*/ 2638 w 5328"/>
                <a:gd name="T31" fmla="*/ 496 h 547"/>
                <a:gd name="T32" fmla="*/ 2804 w 5328"/>
                <a:gd name="T33" fmla="*/ 513 h 547"/>
                <a:gd name="T34" fmla="*/ 3003 w 5328"/>
                <a:gd name="T35" fmla="*/ 538 h 547"/>
                <a:gd name="T36" fmla="*/ 3135 w 5328"/>
                <a:gd name="T37" fmla="*/ 546 h 547"/>
                <a:gd name="T38" fmla="*/ 3301 w 5328"/>
                <a:gd name="T39" fmla="*/ 546 h 547"/>
                <a:gd name="T40" fmla="*/ 3615 w 5328"/>
                <a:gd name="T41" fmla="*/ 546 h 547"/>
                <a:gd name="T42" fmla="*/ 3930 w 5328"/>
                <a:gd name="T43" fmla="*/ 538 h 547"/>
                <a:gd name="T44" fmla="*/ 4162 w 5328"/>
                <a:gd name="T45" fmla="*/ 513 h 547"/>
                <a:gd name="T46" fmla="*/ 4377 w 5328"/>
                <a:gd name="T47" fmla="*/ 488 h 547"/>
                <a:gd name="T48" fmla="*/ 4559 w 5328"/>
                <a:gd name="T49" fmla="*/ 389 h 547"/>
                <a:gd name="T50" fmla="*/ 4741 w 5328"/>
                <a:gd name="T51" fmla="*/ 306 h 547"/>
                <a:gd name="T52" fmla="*/ 4890 w 5328"/>
                <a:gd name="T53" fmla="*/ 273 h 547"/>
                <a:gd name="T54" fmla="*/ 5022 w 5328"/>
                <a:gd name="T55" fmla="*/ 207 h 547"/>
                <a:gd name="T56" fmla="*/ 5171 w 5328"/>
                <a:gd name="T57" fmla="*/ 182 h 547"/>
                <a:gd name="T58" fmla="*/ 5320 w 5328"/>
                <a:gd name="T59" fmla="*/ 165 h 547"/>
                <a:gd name="T60" fmla="*/ 5327 w 5328"/>
                <a:gd name="T61" fmla="*/ 149 h 547"/>
                <a:gd name="T62" fmla="*/ 5327 w 5328"/>
                <a:gd name="T63" fmla="*/ 147 h 5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28"/>
                <a:gd name="T97" fmla="*/ 0 h 547"/>
                <a:gd name="T98" fmla="*/ 0 w 5328"/>
                <a:gd name="T99" fmla="*/ 0 h 5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28" h="547">
                  <a:moveTo>
                    <a:pt x="0" y="3"/>
                  </a:moveTo>
                  <a:lnTo>
                    <a:pt x="39" y="0"/>
                  </a:lnTo>
                  <a:lnTo>
                    <a:pt x="105" y="8"/>
                  </a:lnTo>
                  <a:lnTo>
                    <a:pt x="172" y="16"/>
                  </a:lnTo>
                  <a:lnTo>
                    <a:pt x="238" y="16"/>
                  </a:lnTo>
                  <a:lnTo>
                    <a:pt x="321" y="25"/>
                  </a:lnTo>
                  <a:lnTo>
                    <a:pt x="403" y="25"/>
                  </a:lnTo>
                  <a:lnTo>
                    <a:pt x="503" y="25"/>
                  </a:lnTo>
                  <a:lnTo>
                    <a:pt x="602" y="25"/>
                  </a:lnTo>
                  <a:lnTo>
                    <a:pt x="718" y="33"/>
                  </a:lnTo>
                  <a:lnTo>
                    <a:pt x="850" y="41"/>
                  </a:lnTo>
                  <a:lnTo>
                    <a:pt x="966" y="49"/>
                  </a:lnTo>
                  <a:lnTo>
                    <a:pt x="1082" y="58"/>
                  </a:lnTo>
                  <a:lnTo>
                    <a:pt x="1198" y="74"/>
                  </a:lnTo>
                  <a:lnTo>
                    <a:pt x="1264" y="74"/>
                  </a:lnTo>
                  <a:lnTo>
                    <a:pt x="1314" y="74"/>
                  </a:lnTo>
                  <a:lnTo>
                    <a:pt x="1380" y="91"/>
                  </a:lnTo>
                  <a:lnTo>
                    <a:pt x="1479" y="107"/>
                  </a:lnTo>
                  <a:lnTo>
                    <a:pt x="1546" y="124"/>
                  </a:lnTo>
                  <a:lnTo>
                    <a:pt x="1628" y="174"/>
                  </a:lnTo>
                  <a:lnTo>
                    <a:pt x="1695" y="190"/>
                  </a:lnTo>
                  <a:lnTo>
                    <a:pt x="1761" y="207"/>
                  </a:lnTo>
                  <a:lnTo>
                    <a:pt x="1860" y="256"/>
                  </a:lnTo>
                  <a:lnTo>
                    <a:pt x="1976" y="306"/>
                  </a:lnTo>
                  <a:lnTo>
                    <a:pt x="2026" y="322"/>
                  </a:lnTo>
                  <a:lnTo>
                    <a:pt x="2109" y="347"/>
                  </a:lnTo>
                  <a:lnTo>
                    <a:pt x="2191" y="364"/>
                  </a:lnTo>
                  <a:lnTo>
                    <a:pt x="2307" y="413"/>
                  </a:lnTo>
                  <a:lnTo>
                    <a:pt x="2448" y="422"/>
                  </a:lnTo>
                  <a:lnTo>
                    <a:pt x="2448" y="471"/>
                  </a:lnTo>
                  <a:lnTo>
                    <a:pt x="2556" y="480"/>
                  </a:lnTo>
                  <a:lnTo>
                    <a:pt x="2638" y="496"/>
                  </a:lnTo>
                  <a:lnTo>
                    <a:pt x="2721" y="513"/>
                  </a:lnTo>
                  <a:lnTo>
                    <a:pt x="2804" y="513"/>
                  </a:lnTo>
                  <a:lnTo>
                    <a:pt x="2887" y="521"/>
                  </a:lnTo>
                  <a:lnTo>
                    <a:pt x="3003" y="538"/>
                  </a:lnTo>
                  <a:lnTo>
                    <a:pt x="3085" y="546"/>
                  </a:lnTo>
                  <a:lnTo>
                    <a:pt x="3135" y="546"/>
                  </a:lnTo>
                  <a:lnTo>
                    <a:pt x="3201" y="546"/>
                  </a:lnTo>
                  <a:lnTo>
                    <a:pt x="3301" y="546"/>
                  </a:lnTo>
                  <a:lnTo>
                    <a:pt x="3466" y="546"/>
                  </a:lnTo>
                  <a:lnTo>
                    <a:pt x="3615" y="546"/>
                  </a:lnTo>
                  <a:lnTo>
                    <a:pt x="3781" y="546"/>
                  </a:lnTo>
                  <a:lnTo>
                    <a:pt x="3930" y="538"/>
                  </a:lnTo>
                  <a:lnTo>
                    <a:pt x="4046" y="521"/>
                  </a:lnTo>
                  <a:lnTo>
                    <a:pt x="4162" y="513"/>
                  </a:lnTo>
                  <a:lnTo>
                    <a:pt x="4294" y="496"/>
                  </a:lnTo>
                  <a:lnTo>
                    <a:pt x="4377" y="488"/>
                  </a:lnTo>
                  <a:lnTo>
                    <a:pt x="4460" y="438"/>
                  </a:lnTo>
                  <a:lnTo>
                    <a:pt x="4559" y="389"/>
                  </a:lnTo>
                  <a:lnTo>
                    <a:pt x="4658" y="372"/>
                  </a:lnTo>
                  <a:lnTo>
                    <a:pt x="4741" y="306"/>
                  </a:lnTo>
                  <a:lnTo>
                    <a:pt x="4824" y="289"/>
                  </a:lnTo>
                  <a:lnTo>
                    <a:pt x="4890" y="273"/>
                  </a:lnTo>
                  <a:lnTo>
                    <a:pt x="4956" y="223"/>
                  </a:lnTo>
                  <a:lnTo>
                    <a:pt x="5022" y="207"/>
                  </a:lnTo>
                  <a:lnTo>
                    <a:pt x="5089" y="190"/>
                  </a:lnTo>
                  <a:lnTo>
                    <a:pt x="5171" y="182"/>
                  </a:lnTo>
                  <a:lnTo>
                    <a:pt x="5271" y="174"/>
                  </a:lnTo>
                  <a:lnTo>
                    <a:pt x="5320" y="165"/>
                  </a:lnTo>
                  <a:lnTo>
                    <a:pt x="5327" y="157"/>
                  </a:lnTo>
                  <a:lnTo>
                    <a:pt x="5327" y="149"/>
                  </a:lnTo>
                  <a:lnTo>
                    <a:pt x="5327" y="140"/>
                  </a:lnTo>
                  <a:lnTo>
                    <a:pt x="5327" y="147"/>
                  </a:lnTo>
                </a:path>
              </a:pathLst>
            </a:custGeom>
            <a:noFill/>
            <a:ln w="127000" cap="rnd" algn="ctr">
              <a:solidFill>
                <a:srgbClr val="CC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6869" name="Form 32770">
              <a:extLst>
                <a:ext uri="{FF2B5EF4-FFF2-40B4-BE49-F238E27FC236}">
                  <a16:creationId xmlns:a16="http://schemas.microsoft.com/office/drawing/2014/main" id="{61FAF5DC-DACF-4FF0-832E-C225FDBC405B}"/>
                </a:ext>
              </a:extLst>
            </p:cNvPr>
            <p:cNvSpPr>
              <a:spLocks/>
            </p:cNvSpPr>
            <p:nvPr/>
          </p:nvSpPr>
          <p:spPr bwMode="auto">
            <a:xfrm>
              <a:off x="2160" y="1968"/>
              <a:ext cx="3072" cy="367"/>
            </a:xfrm>
            <a:custGeom>
              <a:avLst/>
              <a:gdLst>
                <a:gd name="T0" fmla="*/ 223 w 3072"/>
                <a:gd name="T1" fmla="*/ 18 h 367"/>
                <a:gd name="T2" fmla="*/ 472 w 3072"/>
                <a:gd name="T3" fmla="*/ 27 h 367"/>
                <a:gd name="T4" fmla="*/ 803 w 3072"/>
                <a:gd name="T5" fmla="*/ 27 h 367"/>
                <a:gd name="T6" fmla="*/ 968 w 3072"/>
                <a:gd name="T7" fmla="*/ 35 h 367"/>
                <a:gd name="T8" fmla="*/ 1150 w 3072"/>
                <a:gd name="T9" fmla="*/ 51 h 367"/>
                <a:gd name="T10" fmla="*/ 1366 w 3072"/>
                <a:gd name="T11" fmla="*/ 51 h 367"/>
                <a:gd name="T12" fmla="*/ 1548 w 3072"/>
                <a:gd name="T13" fmla="*/ 68 h 367"/>
                <a:gd name="T14" fmla="*/ 1813 w 3072"/>
                <a:gd name="T15" fmla="*/ 101 h 367"/>
                <a:gd name="T16" fmla="*/ 2111 w 3072"/>
                <a:gd name="T17" fmla="*/ 109 h 367"/>
                <a:gd name="T18" fmla="*/ 2293 w 3072"/>
                <a:gd name="T19" fmla="*/ 109 h 367"/>
                <a:gd name="T20" fmla="*/ 2574 w 3072"/>
                <a:gd name="T21" fmla="*/ 109 h 367"/>
                <a:gd name="T22" fmla="*/ 2740 w 3072"/>
                <a:gd name="T23" fmla="*/ 118 h 367"/>
                <a:gd name="T24" fmla="*/ 2972 w 3072"/>
                <a:gd name="T25" fmla="*/ 118 h 367"/>
                <a:gd name="T26" fmla="*/ 3071 w 3072"/>
                <a:gd name="T27" fmla="*/ 118 h 367"/>
                <a:gd name="T28" fmla="*/ 2980 w 3072"/>
                <a:gd name="T29" fmla="*/ 184 h 367"/>
                <a:gd name="T30" fmla="*/ 2881 w 3072"/>
                <a:gd name="T31" fmla="*/ 209 h 367"/>
                <a:gd name="T32" fmla="*/ 2806 w 3072"/>
                <a:gd name="T33" fmla="*/ 242 h 367"/>
                <a:gd name="T34" fmla="*/ 2715 w 3072"/>
                <a:gd name="T35" fmla="*/ 275 h 367"/>
                <a:gd name="T36" fmla="*/ 2591 w 3072"/>
                <a:gd name="T37" fmla="*/ 300 h 367"/>
                <a:gd name="T38" fmla="*/ 2475 w 3072"/>
                <a:gd name="T39" fmla="*/ 333 h 367"/>
                <a:gd name="T40" fmla="*/ 2367 w 3072"/>
                <a:gd name="T41" fmla="*/ 341 h 367"/>
                <a:gd name="T42" fmla="*/ 2260 w 3072"/>
                <a:gd name="T43" fmla="*/ 341 h 367"/>
                <a:gd name="T44" fmla="*/ 2185 w 3072"/>
                <a:gd name="T45" fmla="*/ 349 h 367"/>
                <a:gd name="T46" fmla="*/ 2094 w 3072"/>
                <a:gd name="T47" fmla="*/ 357 h 367"/>
                <a:gd name="T48" fmla="*/ 2011 w 3072"/>
                <a:gd name="T49" fmla="*/ 366 h 367"/>
                <a:gd name="T50" fmla="*/ 1887 w 3072"/>
                <a:gd name="T51" fmla="*/ 366 h 367"/>
                <a:gd name="T52" fmla="*/ 1804 w 3072"/>
                <a:gd name="T53" fmla="*/ 366 h 367"/>
                <a:gd name="T54" fmla="*/ 1689 w 3072"/>
                <a:gd name="T55" fmla="*/ 366 h 367"/>
                <a:gd name="T56" fmla="*/ 1614 w 3072"/>
                <a:gd name="T57" fmla="*/ 366 h 367"/>
                <a:gd name="T58" fmla="*/ 1523 w 3072"/>
                <a:gd name="T59" fmla="*/ 366 h 367"/>
                <a:gd name="T60" fmla="*/ 1399 w 3072"/>
                <a:gd name="T61" fmla="*/ 366 h 367"/>
                <a:gd name="T62" fmla="*/ 1283 w 3072"/>
                <a:gd name="T63" fmla="*/ 366 h 367"/>
                <a:gd name="T64" fmla="*/ 1175 w 3072"/>
                <a:gd name="T65" fmla="*/ 366 h 367"/>
                <a:gd name="T66" fmla="*/ 1101 w 3072"/>
                <a:gd name="T67" fmla="*/ 366 h 367"/>
                <a:gd name="T68" fmla="*/ 1018 w 3072"/>
                <a:gd name="T69" fmla="*/ 349 h 367"/>
                <a:gd name="T70" fmla="*/ 927 w 3072"/>
                <a:gd name="T71" fmla="*/ 324 h 367"/>
                <a:gd name="T72" fmla="*/ 852 w 3072"/>
                <a:gd name="T73" fmla="*/ 300 h 367"/>
                <a:gd name="T74" fmla="*/ 720 w 3072"/>
                <a:gd name="T75" fmla="*/ 283 h 367"/>
                <a:gd name="T76" fmla="*/ 637 w 3072"/>
                <a:gd name="T77" fmla="*/ 266 h 367"/>
                <a:gd name="T78" fmla="*/ 521 w 3072"/>
                <a:gd name="T79" fmla="*/ 250 h 367"/>
                <a:gd name="T80" fmla="*/ 447 w 3072"/>
                <a:gd name="T81" fmla="*/ 225 h 367"/>
                <a:gd name="T82" fmla="*/ 381 w 3072"/>
                <a:gd name="T83" fmla="*/ 184 h 367"/>
                <a:gd name="T84" fmla="*/ 323 w 3072"/>
                <a:gd name="T85" fmla="*/ 151 h 367"/>
                <a:gd name="T86" fmla="*/ 190 w 3072"/>
                <a:gd name="T87" fmla="*/ 142 h 367"/>
                <a:gd name="T88" fmla="*/ 414 w 3072"/>
                <a:gd name="T89" fmla="*/ 233 h 367"/>
                <a:gd name="T90" fmla="*/ 720 w 3072"/>
                <a:gd name="T91" fmla="*/ 184 h 367"/>
                <a:gd name="T92" fmla="*/ 604 w 3072"/>
                <a:gd name="T93" fmla="*/ 209 h 367"/>
                <a:gd name="T94" fmla="*/ 422 w 3072"/>
                <a:gd name="T95" fmla="*/ 184 h 367"/>
                <a:gd name="T96" fmla="*/ 290 w 3072"/>
                <a:gd name="T97" fmla="*/ 151 h 367"/>
                <a:gd name="T98" fmla="*/ 215 w 3072"/>
                <a:gd name="T99" fmla="*/ 134 h 367"/>
                <a:gd name="T100" fmla="*/ 165 w 3072"/>
                <a:gd name="T101" fmla="*/ 60 h 367"/>
                <a:gd name="T102" fmla="*/ 0 w 3072"/>
                <a:gd name="T103" fmla="*/ 0 h 3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72"/>
                <a:gd name="T157" fmla="*/ 0 h 367"/>
                <a:gd name="T158" fmla="*/ 0 w 3072"/>
                <a:gd name="T159" fmla="*/ 0 h 3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72" h="367">
                  <a:moveTo>
                    <a:pt x="0" y="0"/>
                  </a:moveTo>
                  <a:lnTo>
                    <a:pt x="91" y="10"/>
                  </a:lnTo>
                  <a:lnTo>
                    <a:pt x="223" y="18"/>
                  </a:lnTo>
                  <a:lnTo>
                    <a:pt x="339" y="18"/>
                  </a:lnTo>
                  <a:lnTo>
                    <a:pt x="405" y="18"/>
                  </a:lnTo>
                  <a:lnTo>
                    <a:pt x="472" y="27"/>
                  </a:lnTo>
                  <a:lnTo>
                    <a:pt x="554" y="27"/>
                  </a:lnTo>
                  <a:lnTo>
                    <a:pt x="720" y="27"/>
                  </a:lnTo>
                  <a:lnTo>
                    <a:pt x="803" y="27"/>
                  </a:lnTo>
                  <a:lnTo>
                    <a:pt x="852" y="35"/>
                  </a:lnTo>
                  <a:lnTo>
                    <a:pt x="919" y="35"/>
                  </a:lnTo>
                  <a:lnTo>
                    <a:pt x="968" y="35"/>
                  </a:lnTo>
                  <a:lnTo>
                    <a:pt x="1035" y="43"/>
                  </a:lnTo>
                  <a:lnTo>
                    <a:pt x="1101" y="43"/>
                  </a:lnTo>
                  <a:lnTo>
                    <a:pt x="1150" y="51"/>
                  </a:lnTo>
                  <a:lnTo>
                    <a:pt x="1217" y="51"/>
                  </a:lnTo>
                  <a:lnTo>
                    <a:pt x="1283" y="51"/>
                  </a:lnTo>
                  <a:lnTo>
                    <a:pt x="1366" y="51"/>
                  </a:lnTo>
                  <a:lnTo>
                    <a:pt x="1448" y="60"/>
                  </a:lnTo>
                  <a:lnTo>
                    <a:pt x="1515" y="60"/>
                  </a:lnTo>
                  <a:lnTo>
                    <a:pt x="1548" y="68"/>
                  </a:lnTo>
                  <a:lnTo>
                    <a:pt x="1631" y="84"/>
                  </a:lnTo>
                  <a:lnTo>
                    <a:pt x="1713" y="93"/>
                  </a:lnTo>
                  <a:lnTo>
                    <a:pt x="1813" y="101"/>
                  </a:lnTo>
                  <a:lnTo>
                    <a:pt x="1929" y="109"/>
                  </a:lnTo>
                  <a:lnTo>
                    <a:pt x="2028" y="109"/>
                  </a:lnTo>
                  <a:lnTo>
                    <a:pt x="2111" y="109"/>
                  </a:lnTo>
                  <a:lnTo>
                    <a:pt x="2177" y="109"/>
                  </a:lnTo>
                  <a:lnTo>
                    <a:pt x="2243" y="109"/>
                  </a:lnTo>
                  <a:lnTo>
                    <a:pt x="2293" y="109"/>
                  </a:lnTo>
                  <a:lnTo>
                    <a:pt x="2359" y="109"/>
                  </a:lnTo>
                  <a:lnTo>
                    <a:pt x="2475" y="109"/>
                  </a:lnTo>
                  <a:lnTo>
                    <a:pt x="2574" y="109"/>
                  </a:lnTo>
                  <a:lnTo>
                    <a:pt x="2640" y="118"/>
                  </a:lnTo>
                  <a:lnTo>
                    <a:pt x="2690" y="118"/>
                  </a:lnTo>
                  <a:lnTo>
                    <a:pt x="2740" y="118"/>
                  </a:lnTo>
                  <a:lnTo>
                    <a:pt x="2823" y="118"/>
                  </a:lnTo>
                  <a:lnTo>
                    <a:pt x="2905" y="118"/>
                  </a:lnTo>
                  <a:lnTo>
                    <a:pt x="2972" y="118"/>
                  </a:lnTo>
                  <a:lnTo>
                    <a:pt x="3021" y="118"/>
                  </a:lnTo>
                  <a:lnTo>
                    <a:pt x="3046" y="118"/>
                  </a:lnTo>
                  <a:lnTo>
                    <a:pt x="3071" y="118"/>
                  </a:lnTo>
                  <a:lnTo>
                    <a:pt x="3071" y="167"/>
                  </a:lnTo>
                  <a:lnTo>
                    <a:pt x="3005" y="175"/>
                  </a:lnTo>
                  <a:lnTo>
                    <a:pt x="2980" y="184"/>
                  </a:lnTo>
                  <a:lnTo>
                    <a:pt x="2955" y="192"/>
                  </a:lnTo>
                  <a:lnTo>
                    <a:pt x="2905" y="200"/>
                  </a:lnTo>
                  <a:lnTo>
                    <a:pt x="2881" y="209"/>
                  </a:lnTo>
                  <a:lnTo>
                    <a:pt x="2856" y="225"/>
                  </a:lnTo>
                  <a:lnTo>
                    <a:pt x="2831" y="233"/>
                  </a:lnTo>
                  <a:lnTo>
                    <a:pt x="2806" y="242"/>
                  </a:lnTo>
                  <a:lnTo>
                    <a:pt x="2781" y="242"/>
                  </a:lnTo>
                  <a:lnTo>
                    <a:pt x="2748" y="258"/>
                  </a:lnTo>
                  <a:lnTo>
                    <a:pt x="2715" y="275"/>
                  </a:lnTo>
                  <a:lnTo>
                    <a:pt x="2649" y="283"/>
                  </a:lnTo>
                  <a:lnTo>
                    <a:pt x="2616" y="291"/>
                  </a:lnTo>
                  <a:lnTo>
                    <a:pt x="2591" y="300"/>
                  </a:lnTo>
                  <a:lnTo>
                    <a:pt x="2533" y="316"/>
                  </a:lnTo>
                  <a:lnTo>
                    <a:pt x="2500" y="324"/>
                  </a:lnTo>
                  <a:lnTo>
                    <a:pt x="2475" y="333"/>
                  </a:lnTo>
                  <a:lnTo>
                    <a:pt x="2450" y="341"/>
                  </a:lnTo>
                  <a:lnTo>
                    <a:pt x="2425" y="341"/>
                  </a:lnTo>
                  <a:lnTo>
                    <a:pt x="2367" y="341"/>
                  </a:lnTo>
                  <a:lnTo>
                    <a:pt x="2342" y="341"/>
                  </a:lnTo>
                  <a:lnTo>
                    <a:pt x="2293" y="341"/>
                  </a:lnTo>
                  <a:lnTo>
                    <a:pt x="2260" y="341"/>
                  </a:lnTo>
                  <a:lnTo>
                    <a:pt x="2235" y="341"/>
                  </a:lnTo>
                  <a:lnTo>
                    <a:pt x="2210" y="341"/>
                  </a:lnTo>
                  <a:lnTo>
                    <a:pt x="2185" y="349"/>
                  </a:lnTo>
                  <a:lnTo>
                    <a:pt x="2152" y="349"/>
                  </a:lnTo>
                  <a:lnTo>
                    <a:pt x="2127" y="357"/>
                  </a:lnTo>
                  <a:lnTo>
                    <a:pt x="2094" y="357"/>
                  </a:lnTo>
                  <a:lnTo>
                    <a:pt x="2069" y="357"/>
                  </a:lnTo>
                  <a:lnTo>
                    <a:pt x="2044" y="357"/>
                  </a:lnTo>
                  <a:lnTo>
                    <a:pt x="2011" y="366"/>
                  </a:lnTo>
                  <a:lnTo>
                    <a:pt x="1962" y="366"/>
                  </a:lnTo>
                  <a:lnTo>
                    <a:pt x="1912" y="366"/>
                  </a:lnTo>
                  <a:lnTo>
                    <a:pt x="1887" y="366"/>
                  </a:lnTo>
                  <a:lnTo>
                    <a:pt x="1862" y="366"/>
                  </a:lnTo>
                  <a:lnTo>
                    <a:pt x="1838" y="366"/>
                  </a:lnTo>
                  <a:lnTo>
                    <a:pt x="1804" y="366"/>
                  </a:lnTo>
                  <a:lnTo>
                    <a:pt x="1771" y="366"/>
                  </a:lnTo>
                  <a:lnTo>
                    <a:pt x="1713" y="366"/>
                  </a:lnTo>
                  <a:lnTo>
                    <a:pt x="1689" y="366"/>
                  </a:lnTo>
                  <a:lnTo>
                    <a:pt x="1664" y="366"/>
                  </a:lnTo>
                  <a:lnTo>
                    <a:pt x="1639" y="366"/>
                  </a:lnTo>
                  <a:lnTo>
                    <a:pt x="1614" y="366"/>
                  </a:lnTo>
                  <a:lnTo>
                    <a:pt x="1581" y="366"/>
                  </a:lnTo>
                  <a:lnTo>
                    <a:pt x="1548" y="366"/>
                  </a:lnTo>
                  <a:lnTo>
                    <a:pt x="1523" y="366"/>
                  </a:lnTo>
                  <a:lnTo>
                    <a:pt x="1498" y="366"/>
                  </a:lnTo>
                  <a:lnTo>
                    <a:pt x="1448" y="366"/>
                  </a:lnTo>
                  <a:lnTo>
                    <a:pt x="1399" y="366"/>
                  </a:lnTo>
                  <a:lnTo>
                    <a:pt x="1333" y="366"/>
                  </a:lnTo>
                  <a:lnTo>
                    <a:pt x="1308" y="366"/>
                  </a:lnTo>
                  <a:lnTo>
                    <a:pt x="1283" y="366"/>
                  </a:lnTo>
                  <a:lnTo>
                    <a:pt x="1233" y="366"/>
                  </a:lnTo>
                  <a:lnTo>
                    <a:pt x="1200" y="366"/>
                  </a:lnTo>
                  <a:lnTo>
                    <a:pt x="1175" y="366"/>
                  </a:lnTo>
                  <a:lnTo>
                    <a:pt x="1150" y="366"/>
                  </a:lnTo>
                  <a:lnTo>
                    <a:pt x="1126" y="366"/>
                  </a:lnTo>
                  <a:lnTo>
                    <a:pt x="1101" y="366"/>
                  </a:lnTo>
                  <a:lnTo>
                    <a:pt x="1076" y="366"/>
                  </a:lnTo>
                  <a:lnTo>
                    <a:pt x="1051" y="357"/>
                  </a:lnTo>
                  <a:lnTo>
                    <a:pt x="1018" y="349"/>
                  </a:lnTo>
                  <a:lnTo>
                    <a:pt x="993" y="349"/>
                  </a:lnTo>
                  <a:lnTo>
                    <a:pt x="960" y="333"/>
                  </a:lnTo>
                  <a:lnTo>
                    <a:pt x="927" y="324"/>
                  </a:lnTo>
                  <a:lnTo>
                    <a:pt x="902" y="316"/>
                  </a:lnTo>
                  <a:lnTo>
                    <a:pt x="877" y="308"/>
                  </a:lnTo>
                  <a:lnTo>
                    <a:pt x="852" y="300"/>
                  </a:lnTo>
                  <a:lnTo>
                    <a:pt x="819" y="291"/>
                  </a:lnTo>
                  <a:lnTo>
                    <a:pt x="720" y="291"/>
                  </a:lnTo>
                  <a:lnTo>
                    <a:pt x="720" y="283"/>
                  </a:lnTo>
                  <a:lnTo>
                    <a:pt x="720" y="275"/>
                  </a:lnTo>
                  <a:lnTo>
                    <a:pt x="720" y="266"/>
                  </a:lnTo>
                  <a:lnTo>
                    <a:pt x="637" y="266"/>
                  </a:lnTo>
                  <a:lnTo>
                    <a:pt x="612" y="266"/>
                  </a:lnTo>
                  <a:lnTo>
                    <a:pt x="579" y="258"/>
                  </a:lnTo>
                  <a:lnTo>
                    <a:pt x="521" y="250"/>
                  </a:lnTo>
                  <a:lnTo>
                    <a:pt x="496" y="250"/>
                  </a:lnTo>
                  <a:lnTo>
                    <a:pt x="472" y="233"/>
                  </a:lnTo>
                  <a:lnTo>
                    <a:pt x="447" y="225"/>
                  </a:lnTo>
                  <a:lnTo>
                    <a:pt x="414" y="217"/>
                  </a:lnTo>
                  <a:lnTo>
                    <a:pt x="389" y="209"/>
                  </a:lnTo>
                  <a:lnTo>
                    <a:pt x="381" y="184"/>
                  </a:lnTo>
                  <a:lnTo>
                    <a:pt x="356" y="184"/>
                  </a:lnTo>
                  <a:lnTo>
                    <a:pt x="347" y="159"/>
                  </a:lnTo>
                  <a:lnTo>
                    <a:pt x="323" y="151"/>
                  </a:lnTo>
                  <a:lnTo>
                    <a:pt x="298" y="151"/>
                  </a:lnTo>
                  <a:lnTo>
                    <a:pt x="215" y="151"/>
                  </a:lnTo>
                  <a:lnTo>
                    <a:pt x="190" y="142"/>
                  </a:lnTo>
                  <a:lnTo>
                    <a:pt x="182" y="118"/>
                  </a:lnTo>
                  <a:lnTo>
                    <a:pt x="265" y="184"/>
                  </a:lnTo>
                  <a:lnTo>
                    <a:pt x="414" y="233"/>
                  </a:lnTo>
                  <a:lnTo>
                    <a:pt x="563" y="151"/>
                  </a:lnTo>
                  <a:lnTo>
                    <a:pt x="629" y="134"/>
                  </a:lnTo>
                  <a:lnTo>
                    <a:pt x="720" y="184"/>
                  </a:lnTo>
                  <a:lnTo>
                    <a:pt x="720" y="200"/>
                  </a:lnTo>
                  <a:lnTo>
                    <a:pt x="720" y="209"/>
                  </a:lnTo>
                  <a:lnTo>
                    <a:pt x="604" y="209"/>
                  </a:lnTo>
                  <a:lnTo>
                    <a:pt x="554" y="209"/>
                  </a:lnTo>
                  <a:lnTo>
                    <a:pt x="488" y="200"/>
                  </a:lnTo>
                  <a:lnTo>
                    <a:pt x="422" y="184"/>
                  </a:lnTo>
                  <a:lnTo>
                    <a:pt x="389" y="175"/>
                  </a:lnTo>
                  <a:lnTo>
                    <a:pt x="323" y="159"/>
                  </a:lnTo>
                  <a:lnTo>
                    <a:pt x="290" y="151"/>
                  </a:lnTo>
                  <a:lnTo>
                    <a:pt x="265" y="142"/>
                  </a:lnTo>
                  <a:lnTo>
                    <a:pt x="240" y="142"/>
                  </a:lnTo>
                  <a:lnTo>
                    <a:pt x="215" y="134"/>
                  </a:lnTo>
                  <a:lnTo>
                    <a:pt x="198" y="109"/>
                  </a:lnTo>
                  <a:lnTo>
                    <a:pt x="190" y="84"/>
                  </a:lnTo>
                  <a:lnTo>
                    <a:pt x="165" y="60"/>
                  </a:lnTo>
                  <a:lnTo>
                    <a:pt x="116" y="51"/>
                  </a:lnTo>
                  <a:lnTo>
                    <a:pt x="25" y="35"/>
                  </a:lnTo>
                  <a:lnTo>
                    <a:pt x="0" y="0"/>
                  </a:lnTo>
                </a:path>
              </a:pathLst>
            </a:custGeom>
            <a:gradFill rotWithShape="0">
              <a:gsLst>
                <a:gs pos="0">
                  <a:schemeClr val="accent1"/>
                </a:gs>
                <a:gs pos="100000">
                  <a:schemeClr val="bg1"/>
                </a:gs>
              </a:gsLst>
              <a:lin ang="5400000" scaled="1"/>
            </a:gra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6870" name="Gerade Verbindung 32771">
              <a:extLst>
                <a:ext uri="{FF2B5EF4-FFF2-40B4-BE49-F238E27FC236}">
                  <a16:creationId xmlns:a16="http://schemas.microsoft.com/office/drawing/2014/main" id="{5B6703FE-34EF-4E4F-8D49-8F9F79F86A1F}"/>
                </a:ext>
              </a:extLst>
            </p:cNvPr>
            <p:cNvSpPr>
              <a:spLocks noChangeShapeType="1"/>
            </p:cNvSpPr>
            <p:nvPr/>
          </p:nvSpPr>
          <p:spPr bwMode="auto">
            <a:xfrm>
              <a:off x="1968" y="1584"/>
              <a:ext cx="0" cy="480"/>
            </a:xfrm>
            <a:prstGeom prst="line">
              <a:avLst/>
            </a:prstGeom>
            <a:noFill/>
            <a:ln w="12700" algn="ctr">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6871" name="Gerade Verbindung 32772">
              <a:extLst>
                <a:ext uri="{FF2B5EF4-FFF2-40B4-BE49-F238E27FC236}">
                  <a16:creationId xmlns:a16="http://schemas.microsoft.com/office/drawing/2014/main" id="{206C207C-4825-48FC-ABB4-56FD217CD683}"/>
                </a:ext>
              </a:extLst>
            </p:cNvPr>
            <p:cNvSpPr>
              <a:spLocks noChangeShapeType="1"/>
            </p:cNvSpPr>
            <p:nvPr/>
          </p:nvSpPr>
          <p:spPr bwMode="auto">
            <a:xfrm flipH="1">
              <a:off x="2256" y="1632"/>
              <a:ext cx="48" cy="432"/>
            </a:xfrm>
            <a:prstGeom prst="line">
              <a:avLst/>
            </a:prstGeom>
            <a:noFill/>
            <a:ln w="12700" algn="ctr">
              <a:solidFill>
                <a:srgbClr val="A6C1B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6872" name="Gerade Verbindung 32773">
              <a:extLst>
                <a:ext uri="{FF2B5EF4-FFF2-40B4-BE49-F238E27FC236}">
                  <a16:creationId xmlns:a16="http://schemas.microsoft.com/office/drawing/2014/main" id="{5057C9A6-B889-4E29-B9A7-DE5AF075D4F8}"/>
                </a:ext>
              </a:extLst>
            </p:cNvPr>
            <p:cNvSpPr>
              <a:spLocks noChangeShapeType="1"/>
            </p:cNvSpPr>
            <p:nvPr/>
          </p:nvSpPr>
          <p:spPr bwMode="auto">
            <a:xfrm>
              <a:off x="4992" y="1776"/>
              <a:ext cx="0" cy="432"/>
            </a:xfrm>
            <a:prstGeom prst="line">
              <a:avLst/>
            </a:prstGeom>
            <a:noFill/>
            <a:ln w="12700" algn="ctr">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6873" name="Gerade Verbindung 32774">
              <a:extLst>
                <a:ext uri="{FF2B5EF4-FFF2-40B4-BE49-F238E27FC236}">
                  <a16:creationId xmlns:a16="http://schemas.microsoft.com/office/drawing/2014/main" id="{E8F64DBB-16D4-4337-9D3A-9344BAB25D1F}"/>
                </a:ext>
              </a:extLst>
            </p:cNvPr>
            <p:cNvSpPr>
              <a:spLocks noChangeShapeType="1"/>
            </p:cNvSpPr>
            <p:nvPr/>
          </p:nvSpPr>
          <p:spPr bwMode="auto">
            <a:xfrm flipH="1">
              <a:off x="2496" y="1776"/>
              <a:ext cx="48" cy="432"/>
            </a:xfrm>
            <a:prstGeom prst="line">
              <a:avLst/>
            </a:prstGeom>
            <a:noFill/>
            <a:ln w="12700" algn="ctr">
              <a:solidFill>
                <a:srgbClr val="CCFF33"/>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6874" name="Form 32775">
              <a:extLst>
                <a:ext uri="{FF2B5EF4-FFF2-40B4-BE49-F238E27FC236}">
                  <a16:creationId xmlns:a16="http://schemas.microsoft.com/office/drawing/2014/main" id="{60E405A3-08EC-4DDF-BA1F-A5E0887AB3AA}"/>
                </a:ext>
              </a:extLst>
            </p:cNvPr>
            <p:cNvSpPr>
              <a:spLocks/>
            </p:cNvSpPr>
            <p:nvPr/>
          </p:nvSpPr>
          <p:spPr bwMode="auto">
            <a:xfrm>
              <a:off x="5136" y="1729"/>
              <a:ext cx="288" cy="480"/>
            </a:xfrm>
            <a:custGeom>
              <a:avLst/>
              <a:gdLst>
                <a:gd name="T0" fmla="*/ 0 w 21600"/>
                <a:gd name="T1" fmla="*/ 480 h 21600"/>
                <a:gd name="T2" fmla="*/ 287 w 21600"/>
                <a:gd name="T3" fmla="*/ 0 h 21600"/>
                <a:gd name="T4" fmla="*/ 288 w 21600"/>
                <a:gd name="T5" fmla="*/ 48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699"/>
                    <a:pt x="9625" y="41"/>
                    <a:pt x="21525" y="0"/>
                  </a:cubicBezTo>
                </a:path>
                <a:path w="21600" h="21600" stroke="0" extrusionOk="0">
                  <a:moveTo>
                    <a:pt x="0" y="21600"/>
                  </a:moveTo>
                  <a:cubicBezTo>
                    <a:pt x="0" y="9699"/>
                    <a:pt x="9625" y="41"/>
                    <a:pt x="21525" y="0"/>
                  </a:cubicBezTo>
                  <a:lnTo>
                    <a:pt x="21600" y="21600"/>
                  </a:lnTo>
                  <a:close/>
                </a:path>
              </a:pathLst>
            </a:custGeom>
            <a:noFill/>
            <a:ln w="12700" cap="rnd" algn="ctr">
              <a:solidFill>
                <a:srgbClr val="CCFF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32778" name="Rechteck 32777">
            <a:extLst>
              <a:ext uri="{FF2B5EF4-FFF2-40B4-BE49-F238E27FC236}">
                <a16:creationId xmlns:a16="http://schemas.microsoft.com/office/drawing/2014/main" id="{4B30BBEB-F5BD-4916-B2FE-EB316FDB7288}"/>
              </a:ext>
            </a:extLst>
          </p:cNvPr>
          <p:cNvSpPr>
            <a:spLocks noChangeArrowheads="1"/>
          </p:cNvSpPr>
          <p:nvPr/>
        </p:nvSpPr>
        <p:spPr bwMode="auto">
          <a:xfrm>
            <a:off x="685800" y="3810000"/>
            <a:ext cx="7772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de-DE" altLang="de-DE" sz="1600">
                <a:latin typeface="Times New Roman" panose="02020603050405020304" pitchFamily="18" charset="0"/>
              </a:rPr>
              <a:t>Neusiedler See</a:t>
            </a:r>
          </a:p>
          <a:p>
            <a:pPr>
              <a:spcBef>
                <a:spcPct val="20000"/>
              </a:spcBef>
              <a:buFontTx/>
              <a:buChar char="•"/>
            </a:pPr>
            <a:r>
              <a:rPr lang="de-DE" altLang="de-DE" sz="1600">
                <a:latin typeface="Times New Roman" panose="02020603050405020304" pitchFamily="18" charset="0"/>
              </a:rPr>
              <a:t>fester Schlammgrund</a:t>
            </a:r>
          </a:p>
          <a:p>
            <a:pPr>
              <a:spcBef>
                <a:spcPct val="20000"/>
              </a:spcBef>
              <a:buFontTx/>
              <a:buChar char="•"/>
            </a:pPr>
            <a:r>
              <a:rPr lang="de-DE" altLang="de-DE" sz="1600">
                <a:latin typeface="Times New Roman" panose="02020603050405020304" pitchFamily="18" charset="0"/>
              </a:rPr>
              <a:t>flach</a:t>
            </a:r>
          </a:p>
          <a:p>
            <a:pPr>
              <a:spcBef>
                <a:spcPct val="20000"/>
              </a:spcBef>
              <a:buFontTx/>
              <a:buChar char="•"/>
            </a:pPr>
            <a:r>
              <a:rPr lang="de-DE" altLang="de-DE" sz="1600">
                <a:latin typeface="Times New Roman" panose="02020603050405020304" pitchFamily="18" charset="0"/>
              </a:rPr>
              <a:t>trübe Plankton</a:t>
            </a:r>
          </a:p>
          <a:p>
            <a:pPr>
              <a:spcBef>
                <a:spcPct val="20000"/>
              </a:spcBef>
              <a:buFontTx/>
              <a:buChar char="•"/>
            </a:pPr>
            <a:r>
              <a:rPr lang="de-DE" altLang="de-DE" sz="1600">
                <a:latin typeface="Times New Roman" panose="02020603050405020304" pitchFamily="18" charset="0"/>
              </a:rPr>
              <a:t>ausgedehnte Freiwasserzone</a:t>
            </a:r>
          </a:p>
          <a:p>
            <a:pPr>
              <a:spcBef>
                <a:spcPct val="20000"/>
              </a:spcBef>
              <a:buFontTx/>
              <a:buChar char="•"/>
            </a:pPr>
            <a:r>
              <a:rPr lang="de-DE" altLang="de-DE" sz="1600">
                <a:latin typeface="Times New Roman" panose="02020603050405020304" pitchFamily="18" charset="0"/>
              </a:rPr>
              <a:t>sauerstoffreich (Sonnen - Übersättigung )</a:t>
            </a:r>
          </a:p>
          <a:p>
            <a:pPr>
              <a:spcBef>
                <a:spcPct val="20000"/>
              </a:spcBef>
              <a:buFontTx/>
              <a:buChar char="•"/>
            </a:pPr>
            <a:r>
              <a:rPr lang="de-DE" altLang="de-DE" sz="1600">
                <a:latin typeface="Times New Roman" panose="02020603050405020304" pitchFamily="18" charset="0"/>
              </a:rPr>
              <a:t>stets gut durchmischt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778">
                                            <p:txEl>
                                              <p:pRg st="0" end="0"/>
                                            </p:txEl>
                                          </p:spTgt>
                                        </p:tgtEl>
                                        <p:attrNameLst>
                                          <p:attrName>style.visibility</p:attrName>
                                        </p:attrNameLst>
                                      </p:cBhvr>
                                      <p:to>
                                        <p:strVal val="visible"/>
                                      </p:to>
                                    </p:set>
                                    <p:animEffect transition="in" filter="wipe(up)">
                                      <p:cBhvr>
                                        <p:cTn id="7" dur="500"/>
                                        <p:tgtEl>
                                          <p:spTgt spid="3277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PAC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2778">
                                            <p:txEl>
                                              <p:pRg st="1" end="1"/>
                                            </p:txEl>
                                          </p:spTgt>
                                        </p:tgtEl>
                                        <p:attrNameLst>
                                          <p:attrName>style.visibility</p:attrName>
                                        </p:attrNameLst>
                                      </p:cBhvr>
                                      <p:to>
                                        <p:strVal val="visible"/>
                                      </p:to>
                                    </p:set>
                                    <p:animEffect transition="in" filter="wipe(up)">
                                      <p:cBhvr>
                                        <p:cTn id="12" dur="500"/>
                                        <p:tgtEl>
                                          <p:spTgt spid="3277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SPAC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778">
                                            <p:txEl>
                                              <p:pRg st="2" end="2"/>
                                            </p:txEl>
                                          </p:spTgt>
                                        </p:tgtEl>
                                        <p:attrNameLst>
                                          <p:attrName>style.visibility</p:attrName>
                                        </p:attrNameLst>
                                      </p:cBhvr>
                                      <p:to>
                                        <p:strVal val="visible"/>
                                      </p:to>
                                    </p:set>
                                    <p:animEffect transition="in" filter="wipe(up)">
                                      <p:cBhvr>
                                        <p:cTn id="17" dur="500"/>
                                        <p:tgtEl>
                                          <p:spTgt spid="32778">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SPAC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778">
                                            <p:txEl>
                                              <p:pRg st="3" end="3"/>
                                            </p:txEl>
                                          </p:spTgt>
                                        </p:tgtEl>
                                        <p:attrNameLst>
                                          <p:attrName>style.visibility</p:attrName>
                                        </p:attrNameLst>
                                      </p:cBhvr>
                                      <p:to>
                                        <p:strVal val="visible"/>
                                      </p:to>
                                    </p:set>
                                    <p:animEffect transition="in" filter="wipe(up)">
                                      <p:cBhvr>
                                        <p:cTn id="22" dur="500"/>
                                        <p:tgtEl>
                                          <p:spTgt spid="32778">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SPAC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2778">
                                            <p:txEl>
                                              <p:pRg st="4" end="4"/>
                                            </p:txEl>
                                          </p:spTgt>
                                        </p:tgtEl>
                                        <p:attrNameLst>
                                          <p:attrName>style.visibility</p:attrName>
                                        </p:attrNameLst>
                                      </p:cBhvr>
                                      <p:to>
                                        <p:strVal val="visible"/>
                                      </p:to>
                                    </p:set>
                                    <p:animEffect transition="in" filter="wipe(up)">
                                      <p:cBhvr>
                                        <p:cTn id="27" dur="500"/>
                                        <p:tgtEl>
                                          <p:spTgt spid="32778">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SPAC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2778">
                                            <p:txEl>
                                              <p:pRg st="5" end="5"/>
                                            </p:txEl>
                                          </p:spTgt>
                                        </p:tgtEl>
                                        <p:attrNameLst>
                                          <p:attrName>style.visibility</p:attrName>
                                        </p:attrNameLst>
                                      </p:cBhvr>
                                      <p:to>
                                        <p:strVal val="visible"/>
                                      </p:to>
                                    </p:set>
                                    <p:animEffect transition="in" filter="wipe(up)">
                                      <p:cBhvr>
                                        <p:cTn id="32" dur="500"/>
                                        <p:tgtEl>
                                          <p:spTgt spid="32778">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SPAC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2778">
                                            <p:txEl>
                                              <p:pRg st="6" end="6"/>
                                            </p:txEl>
                                          </p:spTgt>
                                        </p:tgtEl>
                                        <p:attrNameLst>
                                          <p:attrName>style.visibility</p:attrName>
                                        </p:attrNameLst>
                                      </p:cBhvr>
                                      <p:to>
                                        <p:strVal val="visible"/>
                                      </p:to>
                                    </p:set>
                                    <p:animEffect transition="in" filter="wipe(up)">
                                      <p:cBhvr>
                                        <p:cTn id="37" dur="500"/>
                                        <p:tgtEl>
                                          <p:spTgt spid="32778">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SPA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Form 6144">
            <a:extLst>
              <a:ext uri="{FF2B5EF4-FFF2-40B4-BE49-F238E27FC236}">
                <a16:creationId xmlns:a16="http://schemas.microsoft.com/office/drawing/2014/main" id="{8590FAA2-532B-4E5E-9224-B8DAFCE6C15A}"/>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Wer steckt dahinter</a:t>
            </a:r>
          </a:p>
        </p:txBody>
      </p:sp>
      <p:sp>
        <p:nvSpPr>
          <p:cNvPr id="6146" name="Rechteck 6145">
            <a:extLst>
              <a:ext uri="{FF2B5EF4-FFF2-40B4-BE49-F238E27FC236}">
                <a16:creationId xmlns:a16="http://schemas.microsoft.com/office/drawing/2014/main" id="{1B436605-9B81-4027-82E0-7B1656AF7D60}"/>
              </a:ext>
            </a:extLst>
          </p:cNvPr>
          <p:cNvSpPr>
            <a:spLocks noChangeArrowheads="1"/>
          </p:cNvSpPr>
          <p:nvPr/>
        </p:nvSpPr>
        <p:spPr bwMode="auto">
          <a:xfrm>
            <a:off x="2940050" y="1454150"/>
            <a:ext cx="3263900" cy="14351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47" name="Rechteck 6146">
            <a:extLst>
              <a:ext uri="{FF2B5EF4-FFF2-40B4-BE49-F238E27FC236}">
                <a16:creationId xmlns:a16="http://schemas.microsoft.com/office/drawing/2014/main" id="{AE7D265A-0413-41C2-A01E-90B6CBCAD067}"/>
              </a:ext>
            </a:extLst>
          </p:cNvPr>
          <p:cNvSpPr>
            <a:spLocks noChangeArrowheads="1"/>
          </p:cNvSpPr>
          <p:nvPr/>
        </p:nvSpPr>
        <p:spPr bwMode="auto">
          <a:xfrm>
            <a:off x="3048000" y="16764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chemeClr val="folHlink"/>
                </a:solidFill>
                <a:effectLst>
                  <a:outerShdw blurRad="38100" dist="38100" dir="2700000" algn="tl">
                    <a:srgbClr val="000000"/>
                  </a:outerShdw>
                </a:effectLst>
              </a:rPr>
              <a:t>Politische Vorgaben</a:t>
            </a:r>
          </a:p>
          <a:p>
            <a:pPr>
              <a:spcBef>
                <a:spcPct val="50000"/>
              </a:spcBef>
            </a:pPr>
            <a:r>
              <a:rPr lang="de-DE" altLang="de-DE" sz="1200">
                <a:solidFill>
                  <a:schemeClr val="folHlink"/>
                </a:solidFill>
                <a:effectLst>
                  <a:outerShdw blurRad="38100" dist="38100" dir="2700000" algn="tl">
                    <a:srgbClr val="000000"/>
                  </a:outerShdw>
                </a:effectLst>
              </a:rPr>
              <a:t>Bürger, Parteien, Lobby, Regierungen, Parlamente, Ministerien</a:t>
            </a:r>
          </a:p>
        </p:txBody>
      </p:sp>
      <p:sp>
        <p:nvSpPr>
          <p:cNvPr id="6148" name="Gerade Verbindung 6147">
            <a:extLst>
              <a:ext uri="{FF2B5EF4-FFF2-40B4-BE49-F238E27FC236}">
                <a16:creationId xmlns:a16="http://schemas.microsoft.com/office/drawing/2014/main" id="{E3BB8FCE-06C3-4823-AD3C-29D80EAF3CB4}"/>
              </a:ext>
            </a:extLst>
          </p:cNvPr>
          <p:cNvSpPr>
            <a:spLocks noChangeShapeType="1"/>
          </p:cNvSpPr>
          <p:nvPr/>
        </p:nvSpPr>
        <p:spPr bwMode="auto">
          <a:xfrm>
            <a:off x="4572000" y="2895600"/>
            <a:ext cx="0" cy="533400"/>
          </a:xfrm>
          <a:prstGeom prst="line">
            <a:avLst/>
          </a:prstGeom>
          <a:noFill/>
          <a:ln w="762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6149" name="Rechteck 6148">
            <a:extLst>
              <a:ext uri="{FF2B5EF4-FFF2-40B4-BE49-F238E27FC236}">
                <a16:creationId xmlns:a16="http://schemas.microsoft.com/office/drawing/2014/main" id="{7E7E0F9A-C681-4489-970E-5621CD68186E}"/>
              </a:ext>
            </a:extLst>
          </p:cNvPr>
          <p:cNvSpPr>
            <a:spLocks noChangeArrowheads="1"/>
          </p:cNvSpPr>
          <p:nvPr/>
        </p:nvSpPr>
        <p:spPr bwMode="auto">
          <a:xfrm>
            <a:off x="2978150" y="3435350"/>
            <a:ext cx="3263900" cy="13589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50" name="Rechteck 6149">
            <a:extLst>
              <a:ext uri="{FF2B5EF4-FFF2-40B4-BE49-F238E27FC236}">
                <a16:creationId xmlns:a16="http://schemas.microsoft.com/office/drawing/2014/main" id="{C4BA7ABE-2CD7-4BD0-B4E0-EADB5E3449B9}"/>
              </a:ext>
            </a:extLst>
          </p:cNvPr>
          <p:cNvSpPr>
            <a:spLocks noChangeArrowheads="1"/>
          </p:cNvSpPr>
          <p:nvPr/>
        </p:nvSpPr>
        <p:spPr bwMode="auto">
          <a:xfrm>
            <a:off x="3048000" y="3429000"/>
            <a:ext cx="3048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chemeClr val="folHlink"/>
                </a:solidFill>
                <a:effectLst>
                  <a:outerShdw blurRad="38100" dist="38100" dir="2700000" algn="tl">
                    <a:srgbClr val="000000"/>
                  </a:outerShdw>
                </a:effectLst>
              </a:rPr>
              <a:t>Wasserwirtschafts- verwaltung</a:t>
            </a:r>
          </a:p>
          <a:p>
            <a:pPr>
              <a:spcBef>
                <a:spcPct val="50000"/>
              </a:spcBef>
            </a:pPr>
            <a:r>
              <a:rPr lang="de-DE" altLang="de-DE" sz="1200">
                <a:solidFill>
                  <a:schemeClr val="folHlink"/>
                </a:solidFill>
                <a:effectLst>
                  <a:outerShdw blurRad="38100" dist="38100" dir="2700000" algn="tl">
                    <a:srgbClr val="000000"/>
                  </a:outerShdw>
                </a:effectLst>
              </a:rPr>
              <a:t>Juristen, Ingenieure, Verwaltungsfachleute</a:t>
            </a:r>
          </a:p>
        </p:txBody>
      </p:sp>
      <p:sp>
        <p:nvSpPr>
          <p:cNvPr id="6151" name="Rechteck 6150">
            <a:extLst>
              <a:ext uri="{FF2B5EF4-FFF2-40B4-BE49-F238E27FC236}">
                <a16:creationId xmlns:a16="http://schemas.microsoft.com/office/drawing/2014/main" id="{44D34BBF-5AC8-40B4-BC9A-41C52153AE08}"/>
              </a:ext>
            </a:extLst>
          </p:cNvPr>
          <p:cNvSpPr>
            <a:spLocks noChangeArrowheads="1"/>
          </p:cNvSpPr>
          <p:nvPr/>
        </p:nvSpPr>
        <p:spPr bwMode="auto">
          <a:xfrm>
            <a:off x="387350" y="5340350"/>
            <a:ext cx="2501900" cy="13589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52" name="Rechteck 6151">
            <a:extLst>
              <a:ext uri="{FF2B5EF4-FFF2-40B4-BE49-F238E27FC236}">
                <a16:creationId xmlns:a16="http://schemas.microsoft.com/office/drawing/2014/main" id="{10446AE5-FDBD-41D3-90B5-291093FCAC5A}"/>
              </a:ext>
            </a:extLst>
          </p:cNvPr>
          <p:cNvSpPr>
            <a:spLocks noChangeArrowheads="1"/>
          </p:cNvSpPr>
          <p:nvPr/>
        </p:nvSpPr>
        <p:spPr bwMode="auto">
          <a:xfrm>
            <a:off x="381000" y="5486400"/>
            <a:ext cx="2514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chemeClr val="folHlink"/>
                </a:solidFill>
                <a:effectLst>
                  <a:outerShdw blurRad="38100" dist="38100" dir="2700000" algn="tl">
                    <a:srgbClr val="000000"/>
                  </a:outerShdw>
                </a:effectLst>
              </a:rPr>
              <a:t> wasserwirtschft- liche Tätigkeit</a:t>
            </a:r>
          </a:p>
          <a:p>
            <a:pPr>
              <a:spcBef>
                <a:spcPct val="50000"/>
              </a:spcBef>
            </a:pPr>
            <a:r>
              <a:rPr lang="de-DE" altLang="de-DE" sz="1200">
                <a:solidFill>
                  <a:schemeClr val="folHlink"/>
                </a:solidFill>
                <a:effectLst>
                  <a:outerShdw blurRad="38100" dist="38100" dir="2700000" algn="tl">
                    <a:srgbClr val="000000"/>
                  </a:outerShdw>
                </a:effectLst>
              </a:rPr>
              <a:t>Ingenieure, Techniker</a:t>
            </a:r>
          </a:p>
        </p:txBody>
      </p:sp>
      <p:sp>
        <p:nvSpPr>
          <p:cNvPr id="6153" name="Gerade Verbindung 6152">
            <a:extLst>
              <a:ext uri="{FF2B5EF4-FFF2-40B4-BE49-F238E27FC236}">
                <a16:creationId xmlns:a16="http://schemas.microsoft.com/office/drawing/2014/main" id="{C36347FD-B373-48BA-BDFF-C3E724720FB3}"/>
              </a:ext>
            </a:extLst>
          </p:cNvPr>
          <p:cNvSpPr>
            <a:spLocks noChangeShapeType="1"/>
          </p:cNvSpPr>
          <p:nvPr/>
        </p:nvSpPr>
        <p:spPr bwMode="auto">
          <a:xfrm flipV="1">
            <a:off x="1905000" y="4800600"/>
            <a:ext cx="990600" cy="457200"/>
          </a:xfrm>
          <a:prstGeom prst="line">
            <a:avLst/>
          </a:prstGeom>
          <a:noFill/>
          <a:ln w="50800" algn="ctr">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6154" name="Gerade Verbindung 6153">
            <a:extLst>
              <a:ext uri="{FF2B5EF4-FFF2-40B4-BE49-F238E27FC236}">
                <a16:creationId xmlns:a16="http://schemas.microsoft.com/office/drawing/2014/main" id="{ED9ECD41-8409-49F8-9274-F93ABD45A1C9}"/>
              </a:ext>
            </a:extLst>
          </p:cNvPr>
          <p:cNvSpPr>
            <a:spLocks noChangeShapeType="1"/>
          </p:cNvSpPr>
          <p:nvPr/>
        </p:nvSpPr>
        <p:spPr bwMode="auto">
          <a:xfrm>
            <a:off x="5181600" y="4800600"/>
            <a:ext cx="1143000" cy="304800"/>
          </a:xfrm>
          <a:prstGeom prst="line">
            <a:avLst/>
          </a:prstGeom>
          <a:noFill/>
          <a:ln w="50800" algn="ctr">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6155" name="Rechteck 6154">
            <a:extLst>
              <a:ext uri="{FF2B5EF4-FFF2-40B4-BE49-F238E27FC236}">
                <a16:creationId xmlns:a16="http://schemas.microsoft.com/office/drawing/2014/main" id="{5B0B409A-C976-442A-944A-BD50D4553781}"/>
              </a:ext>
            </a:extLst>
          </p:cNvPr>
          <p:cNvSpPr>
            <a:spLocks noChangeArrowheads="1"/>
          </p:cNvSpPr>
          <p:nvPr/>
        </p:nvSpPr>
        <p:spPr bwMode="auto">
          <a:xfrm>
            <a:off x="4273550" y="5264150"/>
            <a:ext cx="4559300" cy="12827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56" name="Rechteck 6155">
            <a:extLst>
              <a:ext uri="{FF2B5EF4-FFF2-40B4-BE49-F238E27FC236}">
                <a16:creationId xmlns:a16="http://schemas.microsoft.com/office/drawing/2014/main" id="{F405EFDA-419D-4285-8B9A-BAC55A45B8E2}"/>
              </a:ext>
            </a:extLst>
          </p:cNvPr>
          <p:cNvSpPr>
            <a:spLocks noChangeArrowheads="1"/>
          </p:cNvSpPr>
          <p:nvPr/>
        </p:nvSpPr>
        <p:spPr bwMode="auto">
          <a:xfrm>
            <a:off x="4419600" y="5257800"/>
            <a:ext cx="4191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chemeClr val="folHlink"/>
                </a:solidFill>
                <a:effectLst>
                  <a:outerShdw blurRad="38100" dist="38100" dir="2700000" algn="tl">
                    <a:srgbClr val="000000"/>
                  </a:outerShdw>
                </a:effectLst>
              </a:rPr>
              <a:t>Hydrologie</a:t>
            </a:r>
          </a:p>
          <a:p>
            <a:pPr>
              <a:spcBef>
                <a:spcPct val="50000"/>
              </a:spcBef>
            </a:pPr>
            <a:r>
              <a:rPr lang="de-DE" altLang="de-DE" sz="1200">
                <a:solidFill>
                  <a:schemeClr val="folHlink"/>
                </a:solidFill>
                <a:effectLst>
                  <a:outerShdw blurRad="38100" dist="38100" dir="2700000" algn="tl">
                    <a:srgbClr val="000000"/>
                  </a:outerShdw>
                </a:effectLst>
              </a:rPr>
              <a:t>Mathematiker, Statistiker, Biologen, Chemiker, Geologen, Geographen, Physiker, Metereologen, Landespfleger, Ingenieure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wipe(left)">
                                      <p:cBhvr>
                                        <p:cTn id="7" dur="500"/>
                                        <p:tgtEl>
                                          <p:spTgt spid="6145"/>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sion"/>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dissolve">
                                      <p:cBhvr>
                                        <p:cTn id="12" dur="500"/>
                                        <p:tgtEl>
                                          <p:spTgt spid="6146"/>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wipe(left)">
                                      <p:cBhvr>
                                        <p:cTn id="17" dur="500"/>
                                        <p:tgtEl>
                                          <p:spTgt spid="6147"/>
                                        </p:tgtEl>
                                      </p:cBhvr>
                                    </p:animEffect>
                                  </p:childTnLst>
                                  <p:subTnLst>
                                    <p:audio>
                                      <p:cMediaNode>
                                        <p:cTn display="0" masterRel="sameClick">
                                          <p:stCondLst>
                                            <p:cond evt="begin" delay="0">
                                              <p:tn val="15"/>
                                            </p:cond>
                                          </p:stCondLst>
                                          <p:endCondLst>
                                            <p:cond evt="onStopAudio" delay="0">
                                              <p:tgtEl>
                                                <p:sldTgt/>
                                              </p:tgtEl>
                                            </p:cond>
                                          </p:endCondLst>
                                        </p:cTn>
                                        <p:tgtEl>
                                          <p:sndTgt r:embed="rId4" name="ston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 calcmode="lin" valueType="num">
                                      <p:cBhvr additive="base">
                                        <p:cTn id="22" dur="500" fill="hold"/>
                                        <p:tgtEl>
                                          <p:spTgt spid="6148"/>
                                        </p:tgtEl>
                                        <p:attrNameLst>
                                          <p:attrName>ppt_x</p:attrName>
                                        </p:attrNameLst>
                                      </p:cBhvr>
                                      <p:tavLst>
                                        <p:tav tm="0">
                                          <p:val>
                                            <p:strVal val="#ppt_x"/>
                                          </p:val>
                                        </p:tav>
                                        <p:tav tm="100000">
                                          <p:val>
                                            <p:strVal val="#ppt_x"/>
                                          </p:val>
                                        </p:tav>
                                      </p:tavLst>
                                    </p:anim>
                                    <p:anim calcmode="lin" valueType="num">
                                      <p:cBhvr additive="base">
                                        <p:cTn id="23" dur="500" fill="hold"/>
                                        <p:tgtEl>
                                          <p:spTgt spid="614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Zischen"/>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149"/>
                                        </p:tgtEl>
                                        <p:attrNameLst>
                                          <p:attrName>style.visibility</p:attrName>
                                        </p:attrNameLst>
                                      </p:cBhvr>
                                      <p:to>
                                        <p:strVal val="visible"/>
                                      </p:to>
                                    </p:set>
                                    <p:animEffect transition="in" filter="wipe(down)">
                                      <p:cBhvr>
                                        <p:cTn id="28" dur="500"/>
                                        <p:tgtEl>
                                          <p:spTgt spid="614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wipe(left)">
                                      <p:cBhvr>
                                        <p:cTn id="33" dur="500"/>
                                        <p:tgtEl>
                                          <p:spTgt spid="6150"/>
                                        </p:tgtEl>
                                      </p:cBhvr>
                                    </p:animEffect>
                                  </p:childTnLst>
                                  <p:subTnLst>
                                    <p:audio>
                                      <p:cMediaNode>
                                        <p:cTn display="0" masterRel="sameClick">
                                          <p:stCondLst>
                                            <p:cond evt="begin" delay="0">
                                              <p:tn val="31"/>
                                            </p:cond>
                                          </p:stCondLst>
                                          <p:endCondLst>
                                            <p:cond evt="onStopAudio" delay="0">
                                              <p:tgtEl>
                                                <p:sldTgt/>
                                              </p:tgtEl>
                                            </p:cond>
                                          </p:endCondLst>
                                        </p:cTn>
                                        <p:tgtEl>
                                          <p:sndTgt r:embed="rId4" name="stones.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6151"/>
                                        </p:tgtEl>
                                        <p:attrNameLst>
                                          <p:attrName>style.visibility</p:attrName>
                                        </p:attrNameLst>
                                      </p:cBhvr>
                                      <p:to>
                                        <p:strVal val="visible"/>
                                      </p:to>
                                    </p:set>
                                    <p:animEffect transition="in" filter="dissolve">
                                      <p:cBhvr>
                                        <p:cTn id="38" dur="500"/>
                                        <p:tgtEl>
                                          <p:spTgt spid="6151"/>
                                        </p:tgtEl>
                                      </p:cBhvr>
                                    </p:animEffect>
                                  </p:childTnLst>
                                  <p:subTnLst>
                                    <p:audio>
                                      <p:cMediaNode>
                                        <p:cTn display="0" masterRel="sameClick">
                                          <p:stCondLst>
                                            <p:cond evt="begin" delay="0">
                                              <p:tn val="36"/>
                                            </p:cond>
                                          </p:stCondLst>
                                          <p:endCondLst>
                                            <p:cond evt="onStopAudio" delay="0">
                                              <p:tgtEl>
                                                <p:sldTgt/>
                                              </p:tgtEl>
                                            </p:cond>
                                          </p:endCondLst>
                                        </p:cTn>
                                        <p:tgtEl>
                                          <p:sndTgt r:embed="rId5" name="Zischen"/>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152"/>
                                        </p:tgtEl>
                                        <p:attrNameLst>
                                          <p:attrName>style.visibility</p:attrName>
                                        </p:attrNameLst>
                                      </p:cBhvr>
                                      <p:to>
                                        <p:strVal val="visible"/>
                                      </p:to>
                                    </p:set>
                                    <p:animEffect transition="in" filter="wipe(left)">
                                      <p:cBhvr>
                                        <p:cTn id="43" dur="500"/>
                                        <p:tgtEl>
                                          <p:spTgt spid="6152"/>
                                        </p:tgtEl>
                                      </p:cBhvr>
                                    </p:animEffect>
                                  </p:childTnLst>
                                  <p:subTnLst>
                                    <p:audio>
                                      <p:cMediaNode>
                                        <p:cTn display="0" masterRel="sameClick">
                                          <p:stCondLst>
                                            <p:cond evt="begin" delay="0">
                                              <p:tn val="41"/>
                                            </p:cond>
                                          </p:stCondLst>
                                          <p:endCondLst>
                                            <p:cond evt="onStopAudio" delay="0">
                                              <p:tgtEl>
                                                <p:sldTgt/>
                                              </p:tgtEl>
                                            </p:cond>
                                          </p:endCondLst>
                                        </p:cTn>
                                        <p:tgtEl>
                                          <p:sndTgt r:embed="rId2" name="Explosion"/>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fill="hold" nodeType="clickEffect">
                                  <p:stCondLst>
                                    <p:cond delay="0"/>
                                  </p:stCondLst>
                                  <p:childTnLst>
                                    <p:set>
                                      <p:cBhvr>
                                        <p:cTn id="47" dur="1" fill="hold">
                                          <p:stCondLst>
                                            <p:cond delay="0"/>
                                          </p:stCondLst>
                                        </p:cTn>
                                        <p:tgtEl>
                                          <p:spTgt spid="6153"/>
                                        </p:tgtEl>
                                        <p:attrNameLst>
                                          <p:attrName>style.visibility</p:attrName>
                                        </p:attrNameLst>
                                      </p:cBhvr>
                                      <p:to>
                                        <p:strVal val="visible"/>
                                      </p:to>
                                    </p:set>
                                    <p:animEffect transition="in" filter="wipe(right)">
                                      <p:cBhvr>
                                        <p:cTn id="48" dur="500"/>
                                        <p:tgtEl>
                                          <p:spTgt spid="615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6154"/>
                                        </p:tgtEl>
                                        <p:attrNameLst>
                                          <p:attrName>style.visibility</p:attrName>
                                        </p:attrNameLst>
                                      </p:cBhvr>
                                      <p:to>
                                        <p:strVal val="visible"/>
                                      </p:to>
                                    </p:set>
                                    <p:animEffect transition="in" filter="wipe(left)">
                                      <p:cBhvr>
                                        <p:cTn id="53" dur="500"/>
                                        <p:tgtEl>
                                          <p:spTgt spid="615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155"/>
                                        </p:tgtEl>
                                        <p:attrNameLst>
                                          <p:attrName>style.visibility</p:attrName>
                                        </p:attrNameLst>
                                      </p:cBhvr>
                                      <p:to>
                                        <p:strVal val="visible"/>
                                      </p:to>
                                    </p:set>
                                    <p:animEffect transition="in" filter="wipe(left)">
                                      <p:cBhvr>
                                        <p:cTn id="58" dur="500"/>
                                        <p:tgtEl>
                                          <p:spTgt spid="615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156"/>
                                        </p:tgtEl>
                                        <p:attrNameLst>
                                          <p:attrName>style.visibility</p:attrName>
                                        </p:attrNameLst>
                                      </p:cBhvr>
                                      <p:to>
                                        <p:strVal val="visible"/>
                                      </p:to>
                                    </p:set>
                                    <p:animEffect transition="in" filter="wipe(left)">
                                      <p:cBhvr>
                                        <p:cTn id="63" dur="500"/>
                                        <p:tgtEl>
                                          <p:spTgt spid="6156"/>
                                        </p:tgtEl>
                                      </p:cBhvr>
                                    </p:animEffect>
                                  </p:childTnLst>
                                  <p:subTnLst>
                                    <p:audio>
                                      <p:cMediaNode>
                                        <p:cTn display="0" masterRel="sameClick">
                                          <p:stCondLst>
                                            <p:cond evt="begin" delay="0">
                                              <p:tn val="61"/>
                                            </p:cond>
                                          </p:stCondLst>
                                          <p:endCondLst>
                                            <p:cond evt="onStopAudio" delay="0">
                                              <p:tgtEl>
                                                <p:sldTgt/>
                                              </p:tgtEl>
                                            </p:cond>
                                          </p:endCondLst>
                                        </p:cTn>
                                        <p:tgtEl>
                                          <p:sndTgt r:embed="rId6" name="J_SWIM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autoUpdateAnimBg="0"/>
      <p:bldP spid="6146" grpId="0" animBg="1"/>
      <p:bldP spid="6147" grpId="0" autoUpdateAnimBg="0"/>
      <p:bldP spid="6149" grpId="0" animBg="1"/>
      <p:bldP spid="6150" grpId="0" autoUpdateAnimBg="0"/>
      <p:bldP spid="6151" grpId="0" animBg="1"/>
      <p:bldP spid="6152" grpId="0" autoUpdateAnimBg="0"/>
      <p:bldP spid="6155" grpId="0" animBg="1"/>
      <p:bldP spid="615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Rechteck 33792">
            <a:extLst>
              <a:ext uri="{FF2B5EF4-FFF2-40B4-BE49-F238E27FC236}">
                <a16:creationId xmlns:a16="http://schemas.microsoft.com/office/drawing/2014/main" id="{03299845-74A5-4806-AAD0-353BD249F72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288" y="-6350"/>
            <a:ext cx="6564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dissolve">
                                      <p:cBhvr>
                                        <p:cTn id="7" dur="500"/>
                                        <p:tgtEl>
                                          <p:spTgt spid="3379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Rechteck 34816">
            <a:extLst>
              <a:ext uri="{FF2B5EF4-FFF2-40B4-BE49-F238E27FC236}">
                <a16:creationId xmlns:a16="http://schemas.microsoft.com/office/drawing/2014/main" id="{A059E777-74D7-49AF-8817-6971B5924C4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1588"/>
            <a:ext cx="3724275"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hteck 34817">
            <a:extLst>
              <a:ext uri="{FF2B5EF4-FFF2-40B4-BE49-F238E27FC236}">
                <a16:creationId xmlns:a16="http://schemas.microsoft.com/office/drawing/2014/main" id="{F84ED0FD-8BD7-45BE-A484-5CDE29B2C652}"/>
              </a:ext>
            </a:extLst>
          </p:cNvPr>
          <p:cNvSpPr>
            <a:spLocks noChangeArrowheads="1"/>
          </p:cNvSpPr>
          <p:nvPr/>
        </p:nvSpPr>
        <p:spPr bwMode="auto">
          <a:xfrm>
            <a:off x="3733800" y="457200"/>
            <a:ext cx="481171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de-DE" altLang="de-DE" sz="4400">
                <a:solidFill>
                  <a:schemeClr val="tx2"/>
                </a:solidFill>
                <a:latin typeface="Times New Roman" panose="02020603050405020304" pitchFamily="18" charset="0"/>
              </a:rPr>
              <a:t>Thiessen - Polygon</a:t>
            </a:r>
          </a:p>
        </p:txBody>
      </p:sp>
      <p:sp>
        <p:nvSpPr>
          <p:cNvPr id="34819" name="Rechteck 34818">
            <a:extLst>
              <a:ext uri="{FF2B5EF4-FFF2-40B4-BE49-F238E27FC236}">
                <a16:creationId xmlns:a16="http://schemas.microsoft.com/office/drawing/2014/main" id="{2BB9AD09-4997-4C23-B5B7-69D7B6C6AA19}"/>
              </a:ext>
            </a:extLst>
          </p:cNvPr>
          <p:cNvSpPr>
            <a:spLocks noChangeArrowheads="1"/>
          </p:cNvSpPr>
          <p:nvPr/>
        </p:nvSpPr>
        <p:spPr bwMode="auto">
          <a:xfrm>
            <a:off x="3724275" y="2159000"/>
            <a:ext cx="1697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Flußlänge</a:t>
            </a:r>
          </a:p>
        </p:txBody>
      </p:sp>
      <p:sp>
        <p:nvSpPr>
          <p:cNvPr id="34820" name="Rechteck 34819">
            <a:extLst>
              <a:ext uri="{FF2B5EF4-FFF2-40B4-BE49-F238E27FC236}">
                <a16:creationId xmlns:a16="http://schemas.microsoft.com/office/drawing/2014/main" id="{60636037-D2DD-4D42-932E-9DA7ED80C6A2}"/>
              </a:ext>
            </a:extLst>
          </p:cNvPr>
          <p:cNvSpPr>
            <a:spLocks noChangeArrowheads="1"/>
          </p:cNvSpPr>
          <p:nvPr/>
        </p:nvSpPr>
        <p:spPr bwMode="auto">
          <a:xfrm>
            <a:off x="3886200" y="3903663"/>
            <a:ext cx="1546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Todlänge</a:t>
            </a:r>
          </a:p>
        </p:txBody>
      </p:sp>
      <p:sp>
        <p:nvSpPr>
          <p:cNvPr id="34821" name="Rechteck 34820">
            <a:extLst>
              <a:ext uri="{FF2B5EF4-FFF2-40B4-BE49-F238E27FC236}">
                <a16:creationId xmlns:a16="http://schemas.microsoft.com/office/drawing/2014/main" id="{AC966694-A98E-4151-90D9-9ED1B9FB19BC}"/>
              </a:ext>
            </a:extLst>
          </p:cNvPr>
          <p:cNvSpPr>
            <a:spLocks noChangeArrowheads="1"/>
          </p:cNvSpPr>
          <p:nvPr/>
        </p:nvSpPr>
        <p:spPr bwMode="auto">
          <a:xfrm>
            <a:off x="3940175" y="3017838"/>
            <a:ext cx="141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Luftlinie</a:t>
            </a:r>
          </a:p>
        </p:txBody>
      </p:sp>
      <p:grpSp>
        <p:nvGrpSpPr>
          <p:cNvPr id="26487" name="Group 25">
            <a:extLst>
              <a:ext uri="{FF2B5EF4-FFF2-40B4-BE49-F238E27FC236}">
                <a16:creationId xmlns:a16="http://schemas.microsoft.com/office/drawing/2014/main" id="{3C423F74-F34C-4AE7-82B5-6B7C8C384D84}"/>
              </a:ext>
            </a:extLst>
          </p:cNvPr>
          <p:cNvGrpSpPr>
            <a:grpSpLocks/>
          </p:cNvGrpSpPr>
          <p:nvPr/>
        </p:nvGrpSpPr>
        <p:grpSpPr bwMode="auto">
          <a:xfrm>
            <a:off x="4648200" y="1828800"/>
            <a:ext cx="3379788" cy="4648200"/>
            <a:chOff x="2928" y="1152"/>
            <a:chExt cx="2129" cy="2928"/>
          </a:xfrm>
        </p:grpSpPr>
        <p:grpSp>
          <p:nvGrpSpPr>
            <p:cNvPr id="38920" name="Group 11">
              <a:extLst>
                <a:ext uri="{FF2B5EF4-FFF2-40B4-BE49-F238E27FC236}">
                  <a16:creationId xmlns:a16="http://schemas.microsoft.com/office/drawing/2014/main" id="{8CE4E2FB-111E-4A5E-8C5A-EF7C25B17137}"/>
                </a:ext>
              </a:extLst>
            </p:cNvPr>
            <p:cNvGrpSpPr>
              <a:grpSpLocks/>
            </p:cNvGrpSpPr>
            <p:nvPr/>
          </p:nvGrpSpPr>
          <p:grpSpPr bwMode="auto">
            <a:xfrm>
              <a:off x="3378" y="1438"/>
              <a:ext cx="1308" cy="2213"/>
              <a:chOff x="3378" y="1438"/>
              <a:chExt cx="1308" cy="2213"/>
            </a:xfrm>
          </p:grpSpPr>
          <p:sp>
            <p:nvSpPr>
              <p:cNvPr id="38934" name="Form 34821">
                <a:extLst>
                  <a:ext uri="{FF2B5EF4-FFF2-40B4-BE49-F238E27FC236}">
                    <a16:creationId xmlns:a16="http://schemas.microsoft.com/office/drawing/2014/main" id="{2074872B-18EA-44A2-AB35-0EDCD1CE9392}"/>
                  </a:ext>
                </a:extLst>
              </p:cNvPr>
              <p:cNvSpPr>
                <a:spLocks/>
              </p:cNvSpPr>
              <p:nvPr/>
            </p:nvSpPr>
            <p:spPr bwMode="auto">
              <a:xfrm>
                <a:off x="3527" y="1640"/>
                <a:ext cx="985" cy="1247"/>
              </a:xfrm>
              <a:custGeom>
                <a:avLst/>
                <a:gdLst>
                  <a:gd name="T0" fmla="*/ 980 w 985"/>
                  <a:gd name="T1" fmla="*/ 1246 h 1247"/>
                  <a:gd name="T2" fmla="*/ 984 w 985"/>
                  <a:gd name="T3" fmla="*/ 1197 h 1247"/>
                  <a:gd name="T4" fmla="*/ 984 w 985"/>
                  <a:gd name="T5" fmla="*/ 1176 h 1247"/>
                  <a:gd name="T6" fmla="*/ 984 w 985"/>
                  <a:gd name="T7" fmla="*/ 1114 h 1247"/>
                  <a:gd name="T8" fmla="*/ 984 w 985"/>
                  <a:gd name="T9" fmla="*/ 1058 h 1247"/>
                  <a:gd name="T10" fmla="*/ 984 w 985"/>
                  <a:gd name="T11" fmla="*/ 1003 h 1247"/>
                  <a:gd name="T12" fmla="*/ 984 w 985"/>
                  <a:gd name="T13" fmla="*/ 975 h 1247"/>
                  <a:gd name="T14" fmla="*/ 984 w 985"/>
                  <a:gd name="T15" fmla="*/ 926 h 1247"/>
                  <a:gd name="T16" fmla="*/ 984 w 985"/>
                  <a:gd name="T17" fmla="*/ 871 h 1247"/>
                  <a:gd name="T18" fmla="*/ 984 w 985"/>
                  <a:gd name="T19" fmla="*/ 844 h 1247"/>
                  <a:gd name="T20" fmla="*/ 984 w 985"/>
                  <a:gd name="T21" fmla="*/ 795 h 1247"/>
                  <a:gd name="T22" fmla="*/ 984 w 985"/>
                  <a:gd name="T23" fmla="*/ 767 h 1247"/>
                  <a:gd name="T24" fmla="*/ 984 w 985"/>
                  <a:gd name="T25" fmla="*/ 683 h 1247"/>
                  <a:gd name="T26" fmla="*/ 953 w 985"/>
                  <a:gd name="T27" fmla="*/ 683 h 1247"/>
                  <a:gd name="T28" fmla="*/ 902 w 985"/>
                  <a:gd name="T29" fmla="*/ 683 h 1247"/>
                  <a:gd name="T30" fmla="*/ 861 w 985"/>
                  <a:gd name="T31" fmla="*/ 683 h 1247"/>
                  <a:gd name="T32" fmla="*/ 809 w 985"/>
                  <a:gd name="T33" fmla="*/ 683 h 1247"/>
                  <a:gd name="T34" fmla="*/ 738 w 985"/>
                  <a:gd name="T35" fmla="*/ 683 h 1247"/>
                  <a:gd name="T36" fmla="*/ 645 w 985"/>
                  <a:gd name="T37" fmla="*/ 587 h 1247"/>
                  <a:gd name="T38" fmla="*/ 605 w 985"/>
                  <a:gd name="T39" fmla="*/ 545 h 1247"/>
                  <a:gd name="T40" fmla="*/ 589 w 985"/>
                  <a:gd name="T41" fmla="*/ 518 h 1247"/>
                  <a:gd name="T42" fmla="*/ 558 w 985"/>
                  <a:gd name="T43" fmla="*/ 476 h 1247"/>
                  <a:gd name="T44" fmla="*/ 548 w 985"/>
                  <a:gd name="T45" fmla="*/ 435 h 1247"/>
                  <a:gd name="T46" fmla="*/ 507 w 985"/>
                  <a:gd name="T47" fmla="*/ 380 h 1247"/>
                  <a:gd name="T48" fmla="*/ 445 w 985"/>
                  <a:gd name="T49" fmla="*/ 310 h 1247"/>
                  <a:gd name="T50" fmla="*/ 384 w 985"/>
                  <a:gd name="T51" fmla="*/ 255 h 1247"/>
                  <a:gd name="T52" fmla="*/ 374 w 985"/>
                  <a:gd name="T53" fmla="*/ 213 h 1247"/>
                  <a:gd name="T54" fmla="*/ 369 w 985"/>
                  <a:gd name="T55" fmla="*/ 192 h 1247"/>
                  <a:gd name="T56" fmla="*/ 322 w 985"/>
                  <a:gd name="T57" fmla="*/ 185 h 1247"/>
                  <a:gd name="T58" fmla="*/ 261 w 985"/>
                  <a:gd name="T59" fmla="*/ 185 h 1247"/>
                  <a:gd name="T60" fmla="*/ 245 w 985"/>
                  <a:gd name="T61" fmla="*/ 185 h 1247"/>
                  <a:gd name="T62" fmla="*/ 245 w 985"/>
                  <a:gd name="T63" fmla="*/ 164 h 1247"/>
                  <a:gd name="T64" fmla="*/ 215 w 985"/>
                  <a:gd name="T65" fmla="*/ 144 h 1247"/>
                  <a:gd name="T66" fmla="*/ 200 w 985"/>
                  <a:gd name="T67" fmla="*/ 130 h 1247"/>
                  <a:gd name="T68" fmla="*/ 148 w 985"/>
                  <a:gd name="T69" fmla="*/ 88 h 1247"/>
                  <a:gd name="T70" fmla="*/ 76 w 985"/>
                  <a:gd name="T71" fmla="*/ 33 h 1247"/>
                  <a:gd name="T72" fmla="*/ 25 w 985"/>
                  <a:gd name="T73" fmla="*/ 12 h 1247"/>
                  <a:gd name="T74" fmla="*/ 9 w 985"/>
                  <a:gd name="T75" fmla="*/ 12 h 1247"/>
                  <a:gd name="T76" fmla="*/ 0 w 985"/>
                  <a:gd name="T77" fmla="*/ 0 h 12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5"/>
                  <a:gd name="T118" fmla="*/ 0 h 1247"/>
                  <a:gd name="T119" fmla="*/ 0 w 985"/>
                  <a:gd name="T120" fmla="*/ 0 h 12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5" h="1247">
                    <a:moveTo>
                      <a:pt x="980" y="1246"/>
                    </a:moveTo>
                    <a:lnTo>
                      <a:pt x="984" y="1197"/>
                    </a:lnTo>
                    <a:lnTo>
                      <a:pt x="984" y="1176"/>
                    </a:lnTo>
                    <a:lnTo>
                      <a:pt x="984" y="1114"/>
                    </a:lnTo>
                    <a:lnTo>
                      <a:pt x="984" y="1058"/>
                    </a:lnTo>
                    <a:lnTo>
                      <a:pt x="984" y="1003"/>
                    </a:lnTo>
                    <a:lnTo>
                      <a:pt x="984" y="975"/>
                    </a:lnTo>
                    <a:lnTo>
                      <a:pt x="984" y="926"/>
                    </a:lnTo>
                    <a:lnTo>
                      <a:pt x="984" y="871"/>
                    </a:lnTo>
                    <a:lnTo>
                      <a:pt x="984" y="844"/>
                    </a:lnTo>
                    <a:lnTo>
                      <a:pt x="984" y="795"/>
                    </a:lnTo>
                    <a:lnTo>
                      <a:pt x="984" y="767"/>
                    </a:lnTo>
                    <a:lnTo>
                      <a:pt x="984" y="683"/>
                    </a:lnTo>
                    <a:lnTo>
                      <a:pt x="953" y="683"/>
                    </a:lnTo>
                    <a:lnTo>
                      <a:pt x="902" y="683"/>
                    </a:lnTo>
                    <a:lnTo>
                      <a:pt x="861" y="683"/>
                    </a:lnTo>
                    <a:lnTo>
                      <a:pt x="809" y="683"/>
                    </a:lnTo>
                    <a:lnTo>
                      <a:pt x="738" y="683"/>
                    </a:lnTo>
                    <a:lnTo>
                      <a:pt x="645" y="587"/>
                    </a:lnTo>
                    <a:lnTo>
                      <a:pt x="605" y="545"/>
                    </a:lnTo>
                    <a:lnTo>
                      <a:pt x="589" y="518"/>
                    </a:lnTo>
                    <a:lnTo>
                      <a:pt x="558" y="476"/>
                    </a:lnTo>
                    <a:lnTo>
                      <a:pt x="548" y="435"/>
                    </a:lnTo>
                    <a:lnTo>
                      <a:pt x="507" y="380"/>
                    </a:lnTo>
                    <a:lnTo>
                      <a:pt x="445" y="310"/>
                    </a:lnTo>
                    <a:lnTo>
                      <a:pt x="384" y="255"/>
                    </a:lnTo>
                    <a:lnTo>
                      <a:pt x="374" y="213"/>
                    </a:lnTo>
                    <a:lnTo>
                      <a:pt x="369" y="192"/>
                    </a:lnTo>
                    <a:lnTo>
                      <a:pt x="322" y="185"/>
                    </a:lnTo>
                    <a:lnTo>
                      <a:pt x="261" y="185"/>
                    </a:lnTo>
                    <a:lnTo>
                      <a:pt x="245" y="185"/>
                    </a:lnTo>
                    <a:lnTo>
                      <a:pt x="245" y="164"/>
                    </a:lnTo>
                    <a:lnTo>
                      <a:pt x="215" y="144"/>
                    </a:lnTo>
                    <a:lnTo>
                      <a:pt x="200" y="130"/>
                    </a:lnTo>
                    <a:lnTo>
                      <a:pt x="148" y="88"/>
                    </a:lnTo>
                    <a:lnTo>
                      <a:pt x="76" y="33"/>
                    </a:lnTo>
                    <a:lnTo>
                      <a:pt x="25" y="12"/>
                    </a:lnTo>
                    <a:lnTo>
                      <a:pt x="9" y="12"/>
                    </a:lnTo>
                    <a:lnTo>
                      <a:pt x="0" y="0"/>
                    </a:lnTo>
                  </a:path>
                </a:pathLst>
              </a:custGeom>
              <a:noFill/>
              <a:ln w="1270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8935" name="Form 34822">
                <a:extLst>
                  <a:ext uri="{FF2B5EF4-FFF2-40B4-BE49-F238E27FC236}">
                    <a16:creationId xmlns:a16="http://schemas.microsoft.com/office/drawing/2014/main" id="{EBAA655B-D9BA-4378-A8BE-10CE9388EDD4}"/>
                  </a:ext>
                </a:extLst>
              </p:cNvPr>
              <p:cNvSpPr>
                <a:spLocks/>
              </p:cNvSpPr>
              <p:nvPr/>
            </p:nvSpPr>
            <p:spPr bwMode="auto">
              <a:xfrm>
                <a:off x="3466" y="1760"/>
                <a:ext cx="620" cy="1891"/>
              </a:xfrm>
              <a:custGeom>
                <a:avLst/>
                <a:gdLst>
                  <a:gd name="T0" fmla="*/ 209 w 620"/>
                  <a:gd name="T1" fmla="*/ 1853 h 1891"/>
                  <a:gd name="T2" fmla="*/ 209 w 620"/>
                  <a:gd name="T3" fmla="*/ 1756 h 1891"/>
                  <a:gd name="T4" fmla="*/ 209 w 620"/>
                  <a:gd name="T5" fmla="*/ 1701 h 1891"/>
                  <a:gd name="T6" fmla="*/ 209 w 620"/>
                  <a:gd name="T7" fmla="*/ 1680 h 1891"/>
                  <a:gd name="T8" fmla="*/ 270 w 620"/>
                  <a:gd name="T9" fmla="*/ 1645 h 1891"/>
                  <a:gd name="T10" fmla="*/ 286 w 620"/>
                  <a:gd name="T11" fmla="*/ 1549 h 1891"/>
                  <a:gd name="T12" fmla="*/ 296 w 620"/>
                  <a:gd name="T13" fmla="*/ 1479 h 1891"/>
                  <a:gd name="T14" fmla="*/ 296 w 620"/>
                  <a:gd name="T15" fmla="*/ 1416 h 1891"/>
                  <a:gd name="T16" fmla="*/ 281 w 620"/>
                  <a:gd name="T17" fmla="*/ 1306 h 1891"/>
                  <a:gd name="T18" fmla="*/ 209 w 620"/>
                  <a:gd name="T19" fmla="*/ 1153 h 1891"/>
                  <a:gd name="T20" fmla="*/ 66 w 620"/>
                  <a:gd name="T21" fmla="*/ 1043 h 1891"/>
                  <a:gd name="T22" fmla="*/ 0 w 620"/>
                  <a:gd name="T23" fmla="*/ 938 h 1891"/>
                  <a:gd name="T24" fmla="*/ 81 w 620"/>
                  <a:gd name="T25" fmla="*/ 897 h 1891"/>
                  <a:gd name="T26" fmla="*/ 128 w 620"/>
                  <a:gd name="T27" fmla="*/ 897 h 1891"/>
                  <a:gd name="T28" fmla="*/ 209 w 620"/>
                  <a:gd name="T29" fmla="*/ 841 h 1891"/>
                  <a:gd name="T30" fmla="*/ 97 w 620"/>
                  <a:gd name="T31" fmla="*/ 785 h 1891"/>
                  <a:gd name="T32" fmla="*/ 209 w 620"/>
                  <a:gd name="T33" fmla="*/ 751 h 1891"/>
                  <a:gd name="T34" fmla="*/ 209 w 620"/>
                  <a:gd name="T35" fmla="*/ 689 h 1891"/>
                  <a:gd name="T36" fmla="*/ 209 w 620"/>
                  <a:gd name="T37" fmla="*/ 668 h 1891"/>
                  <a:gd name="T38" fmla="*/ 209 w 620"/>
                  <a:gd name="T39" fmla="*/ 562 h 1891"/>
                  <a:gd name="T40" fmla="*/ 286 w 620"/>
                  <a:gd name="T41" fmla="*/ 562 h 1891"/>
                  <a:gd name="T42" fmla="*/ 296 w 620"/>
                  <a:gd name="T43" fmla="*/ 562 h 1891"/>
                  <a:gd name="T44" fmla="*/ 291 w 620"/>
                  <a:gd name="T45" fmla="*/ 562 h 1891"/>
                  <a:gd name="T46" fmla="*/ 281 w 620"/>
                  <a:gd name="T47" fmla="*/ 562 h 1891"/>
                  <a:gd name="T48" fmla="*/ 270 w 620"/>
                  <a:gd name="T49" fmla="*/ 562 h 1891"/>
                  <a:gd name="T50" fmla="*/ 276 w 620"/>
                  <a:gd name="T51" fmla="*/ 562 h 1891"/>
                  <a:gd name="T52" fmla="*/ 348 w 620"/>
                  <a:gd name="T53" fmla="*/ 488 h 1891"/>
                  <a:gd name="T54" fmla="*/ 414 w 620"/>
                  <a:gd name="T55" fmla="*/ 480 h 1891"/>
                  <a:gd name="T56" fmla="*/ 475 w 620"/>
                  <a:gd name="T57" fmla="*/ 488 h 1891"/>
                  <a:gd name="T58" fmla="*/ 619 w 620"/>
                  <a:gd name="T59" fmla="*/ 488 h 1891"/>
                  <a:gd name="T60" fmla="*/ 573 w 620"/>
                  <a:gd name="T61" fmla="*/ 418 h 1891"/>
                  <a:gd name="T62" fmla="*/ 526 w 620"/>
                  <a:gd name="T63" fmla="*/ 391 h 1891"/>
                  <a:gd name="T64" fmla="*/ 506 w 620"/>
                  <a:gd name="T65" fmla="*/ 321 h 1891"/>
                  <a:gd name="T66" fmla="*/ 475 w 620"/>
                  <a:gd name="T67" fmla="*/ 245 h 1891"/>
                  <a:gd name="T68" fmla="*/ 455 w 620"/>
                  <a:gd name="T69" fmla="*/ 203 h 1891"/>
                  <a:gd name="T70" fmla="*/ 424 w 620"/>
                  <a:gd name="T71" fmla="*/ 154 h 1891"/>
                  <a:gd name="T72" fmla="*/ 368 w 620"/>
                  <a:gd name="T73" fmla="*/ 72 h 1891"/>
                  <a:gd name="T74" fmla="*/ 337 w 620"/>
                  <a:gd name="T75" fmla="*/ 44 h 1891"/>
                  <a:gd name="T76" fmla="*/ 306 w 620"/>
                  <a:gd name="T77" fmla="*/ 30 h 1891"/>
                  <a:gd name="T78" fmla="*/ 270 w 620"/>
                  <a:gd name="T79" fmla="*/ 16 h 1891"/>
                  <a:gd name="T80" fmla="*/ 209 w 620"/>
                  <a:gd name="T81" fmla="*/ 0 h 18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0"/>
                  <a:gd name="T124" fmla="*/ 0 h 1891"/>
                  <a:gd name="T125" fmla="*/ 0 w 620"/>
                  <a:gd name="T126" fmla="*/ 0 h 18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0" h="1891">
                    <a:moveTo>
                      <a:pt x="209" y="1890"/>
                    </a:moveTo>
                    <a:lnTo>
                      <a:pt x="209" y="1853"/>
                    </a:lnTo>
                    <a:lnTo>
                      <a:pt x="209" y="1798"/>
                    </a:lnTo>
                    <a:lnTo>
                      <a:pt x="209" y="1756"/>
                    </a:lnTo>
                    <a:lnTo>
                      <a:pt x="209" y="1742"/>
                    </a:lnTo>
                    <a:lnTo>
                      <a:pt x="209" y="1701"/>
                    </a:lnTo>
                    <a:lnTo>
                      <a:pt x="209" y="1693"/>
                    </a:lnTo>
                    <a:lnTo>
                      <a:pt x="209" y="1680"/>
                    </a:lnTo>
                    <a:lnTo>
                      <a:pt x="260" y="1666"/>
                    </a:lnTo>
                    <a:lnTo>
                      <a:pt x="270" y="1645"/>
                    </a:lnTo>
                    <a:lnTo>
                      <a:pt x="281" y="1590"/>
                    </a:lnTo>
                    <a:lnTo>
                      <a:pt x="286" y="1549"/>
                    </a:lnTo>
                    <a:lnTo>
                      <a:pt x="296" y="1500"/>
                    </a:lnTo>
                    <a:lnTo>
                      <a:pt x="296" y="1479"/>
                    </a:lnTo>
                    <a:lnTo>
                      <a:pt x="296" y="1458"/>
                    </a:lnTo>
                    <a:lnTo>
                      <a:pt x="296" y="1416"/>
                    </a:lnTo>
                    <a:lnTo>
                      <a:pt x="291" y="1361"/>
                    </a:lnTo>
                    <a:lnTo>
                      <a:pt x="281" y="1306"/>
                    </a:lnTo>
                    <a:lnTo>
                      <a:pt x="209" y="1223"/>
                    </a:lnTo>
                    <a:lnTo>
                      <a:pt x="209" y="1153"/>
                    </a:lnTo>
                    <a:lnTo>
                      <a:pt x="106" y="1084"/>
                    </a:lnTo>
                    <a:lnTo>
                      <a:pt x="66" y="1043"/>
                    </a:lnTo>
                    <a:lnTo>
                      <a:pt x="4" y="1014"/>
                    </a:lnTo>
                    <a:lnTo>
                      <a:pt x="0" y="938"/>
                    </a:lnTo>
                    <a:lnTo>
                      <a:pt x="40" y="910"/>
                    </a:lnTo>
                    <a:lnTo>
                      <a:pt x="81" y="897"/>
                    </a:lnTo>
                    <a:lnTo>
                      <a:pt x="97" y="897"/>
                    </a:lnTo>
                    <a:lnTo>
                      <a:pt x="128" y="897"/>
                    </a:lnTo>
                    <a:lnTo>
                      <a:pt x="209" y="903"/>
                    </a:lnTo>
                    <a:lnTo>
                      <a:pt x="209" y="841"/>
                    </a:lnTo>
                    <a:lnTo>
                      <a:pt x="137" y="800"/>
                    </a:lnTo>
                    <a:lnTo>
                      <a:pt x="97" y="785"/>
                    </a:lnTo>
                    <a:lnTo>
                      <a:pt x="209" y="765"/>
                    </a:lnTo>
                    <a:lnTo>
                      <a:pt x="209" y="751"/>
                    </a:lnTo>
                    <a:lnTo>
                      <a:pt x="260" y="744"/>
                    </a:lnTo>
                    <a:lnTo>
                      <a:pt x="209" y="689"/>
                    </a:lnTo>
                    <a:lnTo>
                      <a:pt x="209" y="675"/>
                    </a:lnTo>
                    <a:lnTo>
                      <a:pt x="209" y="668"/>
                    </a:lnTo>
                    <a:lnTo>
                      <a:pt x="209" y="660"/>
                    </a:lnTo>
                    <a:lnTo>
                      <a:pt x="209" y="562"/>
                    </a:lnTo>
                    <a:lnTo>
                      <a:pt x="281" y="562"/>
                    </a:lnTo>
                    <a:lnTo>
                      <a:pt x="286" y="562"/>
                    </a:lnTo>
                    <a:lnTo>
                      <a:pt x="291" y="562"/>
                    </a:lnTo>
                    <a:lnTo>
                      <a:pt x="296" y="562"/>
                    </a:lnTo>
                    <a:lnTo>
                      <a:pt x="306" y="562"/>
                    </a:lnTo>
                    <a:lnTo>
                      <a:pt x="291" y="562"/>
                    </a:lnTo>
                    <a:lnTo>
                      <a:pt x="286" y="562"/>
                    </a:lnTo>
                    <a:lnTo>
                      <a:pt x="281" y="562"/>
                    </a:lnTo>
                    <a:lnTo>
                      <a:pt x="276" y="562"/>
                    </a:lnTo>
                    <a:lnTo>
                      <a:pt x="270" y="562"/>
                    </a:lnTo>
                    <a:lnTo>
                      <a:pt x="265" y="562"/>
                    </a:lnTo>
                    <a:lnTo>
                      <a:pt x="276" y="562"/>
                    </a:lnTo>
                    <a:lnTo>
                      <a:pt x="286" y="562"/>
                    </a:lnTo>
                    <a:lnTo>
                      <a:pt x="348" y="488"/>
                    </a:lnTo>
                    <a:lnTo>
                      <a:pt x="398" y="480"/>
                    </a:lnTo>
                    <a:lnTo>
                      <a:pt x="414" y="480"/>
                    </a:lnTo>
                    <a:lnTo>
                      <a:pt x="429" y="480"/>
                    </a:lnTo>
                    <a:lnTo>
                      <a:pt x="475" y="488"/>
                    </a:lnTo>
                    <a:lnTo>
                      <a:pt x="567" y="488"/>
                    </a:lnTo>
                    <a:lnTo>
                      <a:pt x="619" y="488"/>
                    </a:lnTo>
                    <a:lnTo>
                      <a:pt x="614" y="467"/>
                    </a:lnTo>
                    <a:lnTo>
                      <a:pt x="573" y="418"/>
                    </a:lnTo>
                    <a:lnTo>
                      <a:pt x="542" y="404"/>
                    </a:lnTo>
                    <a:lnTo>
                      <a:pt x="526" y="391"/>
                    </a:lnTo>
                    <a:lnTo>
                      <a:pt x="516" y="370"/>
                    </a:lnTo>
                    <a:lnTo>
                      <a:pt x="506" y="321"/>
                    </a:lnTo>
                    <a:lnTo>
                      <a:pt x="496" y="300"/>
                    </a:lnTo>
                    <a:lnTo>
                      <a:pt x="475" y="245"/>
                    </a:lnTo>
                    <a:lnTo>
                      <a:pt x="465" y="224"/>
                    </a:lnTo>
                    <a:lnTo>
                      <a:pt x="455" y="203"/>
                    </a:lnTo>
                    <a:lnTo>
                      <a:pt x="445" y="183"/>
                    </a:lnTo>
                    <a:lnTo>
                      <a:pt x="424" y="154"/>
                    </a:lnTo>
                    <a:lnTo>
                      <a:pt x="383" y="86"/>
                    </a:lnTo>
                    <a:lnTo>
                      <a:pt x="368" y="72"/>
                    </a:lnTo>
                    <a:lnTo>
                      <a:pt x="353" y="44"/>
                    </a:lnTo>
                    <a:lnTo>
                      <a:pt x="337" y="44"/>
                    </a:lnTo>
                    <a:lnTo>
                      <a:pt x="322" y="37"/>
                    </a:lnTo>
                    <a:lnTo>
                      <a:pt x="306" y="30"/>
                    </a:lnTo>
                    <a:lnTo>
                      <a:pt x="286" y="23"/>
                    </a:lnTo>
                    <a:lnTo>
                      <a:pt x="270" y="16"/>
                    </a:lnTo>
                    <a:lnTo>
                      <a:pt x="209" y="16"/>
                    </a:lnTo>
                    <a:lnTo>
                      <a:pt x="209" y="0"/>
                    </a:lnTo>
                  </a:path>
                </a:pathLst>
              </a:custGeom>
              <a:noFill/>
              <a:ln w="1270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8936" name="Form 34823">
                <a:extLst>
                  <a:ext uri="{FF2B5EF4-FFF2-40B4-BE49-F238E27FC236}">
                    <a16:creationId xmlns:a16="http://schemas.microsoft.com/office/drawing/2014/main" id="{B2ADE3B5-AAC6-4ED6-816B-DA21C2848FDC}"/>
                  </a:ext>
                </a:extLst>
              </p:cNvPr>
              <p:cNvSpPr>
                <a:spLocks/>
              </p:cNvSpPr>
              <p:nvPr/>
            </p:nvSpPr>
            <p:spPr bwMode="auto">
              <a:xfrm>
                <a:off x="3378" y="1760"/>
                <a:ext cx="298" cy="1851"/>
              </a:xfrm>
              <a:custGeom>
                <a:avLst/>
                <a:gdLst>
                  <a:gd name="T0" fmla="*/ 237 w 298"/>
                  <a:gd name="T1" fmla="*/ 1850 h 1851"/>
                  <a:gd name="T2" fmla="*/ 235 w 298"/>
                  <a:gd name="T3" fmla="*/ 1818 h 1851"/>
                  <a:gd name="T4" fmla="*/ 220 w 298"/>
                  <a:gd name="T5" fmla="*/ 1763 h 1851"/>
                  <a:gd name="T6" fmla="*/ 168 w 298"/>
                  <a:gd name="T7" fmla="*/ 1680 h 1851"/>
                  <a:gd name="T8" fmla="*/ 117 w 298"/>
                  <a:gd name="T9" fmla="*/ 1611 h 1851"/>
                  <a:gd name="T10" fmla="*/ 107 w 298"/>
                  <a:gd name="T11" fmla="*/ 1569 h 1851"/>
                  <a:gd name="T12" fmla="*/ 66 w 298"/>
                  <a:gd name="T13" fmla="*/ 1500 h 1851"/>
                  <a:gd name="T14" fmla="*/ 56 w 298"/>
                  <a:gd name="T15" fmla="*/ 1445 h 1851"/>
                  <a:gd name="T16" fmla="*/ 40 w 298"/>
                  <a:gd name="T17" fmla="*/ 1424 h 1851"/>
                  <a:gd name="T18" fmla="*/ 35 w 298"/>
                  <a:gd name="T19" fmla="*/ 1361 h 1851"/>
                  <a:gd name="T20" fmla="*/ 30 w 298"/>
                  <a:gd name="T21" fmla="*/ 1320 h 1851"/>
                  <a:gd name="T22" fmla="*/ 30 w 298"/>
                  <a:gd name="T23" fmla="*/ 1291 h 1851"/>
                  <a:gd name="T24" fmla="*/ 30 w 298"/>
                  <a:gd name="T25" fmla="*/ 1271 h 1851"/>
                  <a:gd name="T26" fmla="*/ 30 w 298"/>
                  <a:gd name="T27" fmla="*/ 1215 h 1851"/>
                  <a:gd name="T28" fmla="*/ 30 w 298"/>
                  <a:gd name="T29" fmla="*/ 1195 h 1851"/>
                  <a:gd name="T30" fmla="*/ 30 w 298"/>
                  <a:gd name="T31" fmla="*/ 1167 h 1851"/>
                  <a:gd name="T32" fmla="*/ 30 w 298"/>
                  <a:gd name="T33" fmla="*/ 1111 h 1851"/>
                  <a:gd name="T34" fmla="*/ 30 w 298"/>
                  <a:gd name="T35" fmla="*/ 1084 h 1851"/>
                  <a:gd name="T36" fmla="*/ 30 w 298"/>
                  <a:gd name="T37" fmla="*/ 1056 h 1851"/>
                  <a:gd name="T38" fmla="*/ 30 w 298"/>
                  <a:gd name="T39" fmla="*/ 1035 h 1851"/>
                  <a:gd name="T40" fmla="*/ 30 w 298"/>
                  <a:gd name="T41" fmla="*/ 1014 h 1851"/>
                  <a:gd name="T42" fmla="*/ 30 w 298"/>
                  <a:gd name="T43" fmla="*/ 959 h 1851"/>
                  <a:gd name="T44" fmla="*/ 30 w 298"/>
                  <a:gd name="T45" fmla="*/ 904 h 1851"/>
                  <a:gd name="T46" fmla="*/ 30 w 298"/>
                  <a:gd name="T47" fmla="*/ 876 h 1851"/>
                  <a:gd name="T48" fmla="*/ 30 w 298"/>
                  <a:gd name="T49" fmla="*/ 834 h 1851"/>
                  <a:gd name="T50" fmla="*/ 30 w 298"/>
                  <a:gd name="T51" fmla="*/ 779 h 1851"/>
                  <a:gd name="T52" fmla="*/ 30 w 298"/>
                  <a:gd name="T53" fmla="*/ 751 h 1851"/>
                  <a:gd name="T54" fmla="*/ 30 w 298"/>
                  <a:gd name="T55" fmla="*/ 682 h 1851"/>
                  <a:gd name="T56" fmla="*/ 30 w 298"/>
                  <a:gd name="T57" fmla="*/ 563 h 1851"/>
                  <a:gd name="T58" fmla="*/ 40 w 298"/>
                  <a:gd name="T59" fmla="*/ 563 h 1851"/>
                  <a:gd name="T60" fmla="*/ 45 w 298"/>
                  <a:gd name="T61" fmla="*/ 488 h 1851"/>
                  <a:gd name="T62" fmla="*/ 87 w 298"/>
                  <a:gd name="T63" fmla="*/ 460 h 1851"/>
                  <a:gd name="T64" fmla="*/ 137 w 298"/>
                  <a:gd name="T65" fmla="*/ 446 h 1851"/>
                  <a:gd name="T66" fmla="*/ 168 w 298"/>
                  <a:gd name="T67" fmla="*/ 439 h 1851"/>
                  <a:gd name="T68" fmla="*/ 173 w 298"/>
                  <a:gd name="T69" fmla="*/ 391 h 1851"/>
                  <a:gd name="T70" fmla="*/ 173 w 298"/>
                  <a:gd name="T71" fmla="*/ 335 h 1851"/>
                  <a:gd name="T72" fmla="*/ 173 w 298"/>
                  <a:gd name="T73" fmla="*/ 307 h 1851"/>
                  <a:gd name="T74" fmla="*/ 173 w 298"/>
                  <a:gd name="T75" fmla="*/ 287 h 1851"/>
                  <a:gd name="T76" fmla="*/ 204 w 298"/>
                  <a:gd name="T77" fmla="*/ 273 h 1851"/>
                  <a:gd name="T78" fmla="*/ 225 w 298"/>
                  <a:gd name="T79" fmla="*/ 273 h 1851"/>
                  <a:gd name="T80" fmla="*/ 297 w 298"/>
                  <a:gd name="T81" fmla="*/ 259 h 1851"/>
                  <a:gd name="T82" fmla="*/ 297 w 298"/>
                  <a:gd name="T83" fmla="*/ 252 h 1851"/>
                  <a:gd name="T84" fmla="*/ 297 w 298"/>
                  <a:gd name="T85" fmla="*/ 238 h 1851"/>
                  <a:gd name="T86" fmla="*/ 297 w 298"/>
                  <a:gd name="T87" fmla="*/ 196 h 1851"/>
                  <a:gd name="T88" fmla="*/ 297 w 298"/>
                  <a:gd name="T89" fmla="*/ 175 h 1851"/>
                  <a:gd name="T90" fmla="*/ 297 w 298"/>
                  <a:gd name="T91" fmla="*/ 148 h 1851"/>
                  <a:gd name="T92" fmla="*/ 297 w 298"/>
                  <a:gd name="T93" fmla="*/ 141 h 1851"/>
                  <a:gd name="T94" fmla="*/ 297 w 298"/>
                  <a:gd name="T95" fmla="*/ 127 h 1851"/>
                  <a:gd name="T96" fmla="*/ 240 w 298"/>
                  <a:gd name="T97" fmla="*/ 120 h 1851"/>
                  <a:gd name="T98" fmla="*/ 225 w 298"/>
                  <a:gd name="T99" fmla="*/ 120 h 1851"/>
                  <a:gd name="T100" fmla="*/ 209 w 298"/>
                  <a:gd name="T101" fmla="*/ 107 h 1851"/>
                  <a:gd name="T102" fmla="*/ 179 w 298"/>
                  <a:gd name="T103" fmla="*/ 93 h 1851"/>
                  <a:gd name="T104" fmla="*/ 117 w 298"/>
                  <a:gd name="T105" fmla="*/ 78 h 1851"/>
                  <a:gd name="T106" fmla="*/ 66 w 298"/>
                  <a:gd name="T107" fmla="*/ 72 h 1851"/>
                  <a:gd name="T108" fmla="*/ 35 w 298"/>
                  <a:gd name="T109" fmla="*/ 65 h 1851"/>
                  <a:gd name="T110" fmla="*/ 15 w 298"/>
                  <a:gd name="T111" fmla="*/ 58 h 1851"/>
                  <a:gd name="T112" fmla="*/ 0 w 298"/>
                  <a:gd name="T113" fmla="*/ 10 h 1851"/>
                  <a:gd name="T114" fmla="*/ 0 w 298"/>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8"/>
                  <a:gd name="T175" fmla="*/ 0 h 1851"/>
                  <a:gd name="T176" fmla="*/ 0 w 298"/>
                  <a:gd name="T177" fmla="*/ 0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8" h="1851">
                    <a:moveTo>
                      <a:pt x="237" y="1850"/>
                    </a:moveTo>
                    <a:lnTo>
                      <a:pt x="235" y="1818"/>
                    </a:lnTo>
                    <a:lnTo>
                      <a:pt x="220" y="1763"/>
                    </a:lnTo>
                    <a:lnTo>
                      <a:pt x="168" y="1680"/>
                    </a:lnTo>
                    <a:lnTo>
                      <a:pt x="117" y="1611"/>
                    </a:lnTo>
                    <a:lnTo>
                      <a:pt x="107" y="1569"/>
                    </a:lnTo>
                    <a:lnTo>
                      <a:pt x="66" y="1500"/>
                    </a:lnTo>
                    <a:lnTo>
                      <a:pt x="56" y="1445"/>
                    </a:lnTo>
                    <a:lnTo>
                      <a:pt x="40" y="1424"/>
                    </a:lnTo>
                    <a:lnTo>
                      <a:pt x="35" y="1361"/>
                    </a:lnTo>
                    <a:lnTo>
                      <a:pt x="30" y="1320"/>
                    </a:lnTo>
                    <a:lnTo>
                      <a:pt x="30" y="1291"/>
                    </a:lnTo>
                    <a:lnTo>
                      <a:pt x="30" y="1271"/>
                    </a:lnTo>
                    <a:lnTo>
                      <a:pt x="30" y="1215"/>
                    </a:lnTo>
                    <a:lnTo>
                      <a:pt x="30" y="1195"/>
                    </a:lnTo>
                    <a:lnTo>
                      <a:pt x="30" y="1167"/>
                    </a:lnTo>
                    <a:lnTo>
                      <a:pt x="30" y="1111"/>
                    </a:lnTo>
                    <a:lnTo>
                      <a:pt x="30" y="1084"/>
                    </a:lnTo>
                    <a:lnTo>
                      <a:pt x="30" y="1056"/>
                    </a:lnTo>
                    <a:lnTo>
                      <a:pt x="30" y="1035"/>
                    </a:lnTo>
                    <a:lnTo>
                      <a:pt x="30" y="1014"/>
                    </a:lnTo>
                    <a:lnTo>
                      <a:pt x="30" y="959"/>
                    </a:lnTo>
                    <a:lnTo>
                      <a:pt x="30" y="904"/>
                    </a:lnTo>
                    <a:lnTo>
                      <a:pt x="30" y="876"/>
                    </a:lnTo>
                    <a:lnTo>
                      <a:pt x="30" y="834"/>
                    </a:lnTo>
                    <a:lnTo>
                      <a:pt x="30" y="779"/>
                    </a:lnTo>
                    <a:lnTo>
                      <a:pt x="30" y="751"/>
                    </a:lnTo>
                    <a:lnTo>
                      <a:pt x="30" y="682"/>
                    </a:lnTo>
                    <a:lnTo>
                      <a:pt x="30" y="563"/>
                    </a:lnTo>
                    <a:lnTo>
                      <a:pt x="40" y="563"/>
                    </a:lnTo>
                    <a:lnTo>
                      <a:pt x="45" y="488"/>
                    </a:lnTo>
                    <a:lnTo>
                      <a:pt x="87" y="460"/>
                    </a:lnTo>
                    <a:lnTo>
                      <a:pt x="137" y="446"/>
                    </a:lnTo>
                    <a:lnTo>
                      <a:pt x="168" y="439"/>
                    </a:lnTo>
                    <a:lnTo>
                      <a:pt x="173" y="391"/>
                    </a:lnTo>
                    <a:lnTo>
                      <a:pt x="173" y="335"/>
                    </a:lnTo>
                    <a:lnTo>
                      <a:pt x="173" y="307"/>
                    </a:lnTo>
                    <a:lnTo>
                      <a:pt x="173" y="287"/>
                    </a:lnTo>
                    <a:lnTo>
                      <a:pt x="204" y="273"/>
                    </a:lnTo>
                    <a:lnTo>
                      <a:pt x="225" y="273"/>
                    </a:lnTo>
                    <a:lnTo>
                      <a:pt x="297" y="259"/>
                    </a:lnTo>
                    <a:lnTo>
                      <a:pt x="297" y="252"/>
                    </a:lnTo>
                    <a:lnTo>
                      <a:pt x="297" y="238"/>
                    </a:lnTo>
                    <a:lnTo>
                      <a:pt x="297" y="196"/>
                    </a:lnTo>
                    <a:lnTo>
                      <a:pt x="297" y="175"/>
                    </a:lnTo>
                    <a:lnTo>
                      <a:pt x="297" y="148"/>
                    </a:lnTo>
                    <a:lnTo>
                      <a:pt x="297" y="141"/>
                    </a:lnTo>
                    <a:lnTo>
                      <a:pt x="297" y="127"/>
                    </a:lnTo>
                    <a:lnTo>
                      <a:pt x="240" y="120"/>
                    </a:lnTo>
                    <a:lnTo>
                      <a:pt x="225" y="120"/>
                    </a:lnTo>
                    <a:lnTo>
                      <a:pt x="209" y="107"/>
                    </a:lnTo>
                    <a:lnTo>
                      <a:pt x="179" y="93"/>
                    </a:lnTo>
                    <a:lnTo>
                      <a:pt x="117" y="78"/>
                    </a:lnTo>
                    <a:lnTo>
                      <a:pt x="66" y="72"/>
                    </a:lnTo>
                    <a:lnTo>
                      <a:pt x="35" y="65"/>
                    </a:lnTo>
                    <a:lnTo>
                      <a:pt x="15" y="58"/>
                    </a:lnTo>
                    <a:lnTo>
                      <a:pt x="0" y="10"/>
                    </a:lnTo>
                    <a:lnTo>
                      <a:pt x="0" y="0"/>
                    </a:lnTo>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8937" name="Form 34824">
                <a:extLst>
                  <a:ext uri="{FF2B5EF4-FFF2-40B4-BE49-F238E27FC236}">
                    <a16:creationId xmlns:a16="http://schemas.microsoft.com/office/drawing/2014/main" id="{23E54F4C-E7FB-4A11-A199-FA16CB3E32CE}"/>
                  </a:ext>
                </a:extLst>
              </p:cNvPr>
              <p:cNvSpPr>
                <a:spLocks/>
              </p:cNvSpPr>
              <p:nvPr/>
            </p:nvSpPr>
            <p:spPr bwMode="auto">
              <a:xfrm>
                <a:off x="3675" y="2504"/>
                <a:ext cx="714" cy="1124"/>
              </a:xfrm>
              <a:custGeom>
                <a:avLst/>
                <a:gdLst>
                  <a:gd name="T0" fmla="*/ 71 w 714"/>
                  <a:gd name="T1" fmla="*/ 1123 h 1124"/>
                  <a:gd name="T2" fmla="*/ 117 w 714"/>
                  <a:gd name="T3" fmla="*/ 1123 h 1124"/>
                  <a:gd name="T4" fmla="*/ 220 w 714"/>
                  <a:gd name="T5" fmla="*/ 1123 h 1124"/>
                  <a:gd name="T6" fmla="*/ 276 w 714"/>
                  <a:gd name="T7" fmla="*/ 1095 h 1124"/>
                  <a:gd name="T8" fmla="*/ 307 w 714"/>
                  <a:gd name="T9" fmla="*/ 1019 h 1124"/>
                  <a:gd name="T10" fmla="*/ 312 w 714"/>
                  <a:gd name="T11" fmla="*/ 970 h 1124"/>
                  <a:gd name="T12" fmla="*/ 317 w 714"/>
                  <a:gd name="T13" fmla="*/ 900 h 1124"/>
                  <a:gd name="T14" fmla="*/ 328 w 714"/>
                  <a:gd name="T15" fmla="*/ 811 h 1124"/>
                  <a:gd name="T16" fmla="*/ 332 w 714"/>
                  <a:gd name="T17" fmla="*/ 748 h 1124"/>
                  <a:gd name="T18" fmla="*/ 332 w 714"/>
                  <a:gd name="T19" fmla="*/ 686 h 1124"/>
                  <a:gd name="T20" fmla="*/ 337 w 714"/>
                  <a:gd name="T21" fmla="*/ 637 h 1124"/>
                  <a:gd name="T22" fmla="*/ 337 w 714"/>
                  <a:gd name="T23" fmla="*/ 589 h 1124"/>
                  <a:gd name="T24" fmla="*/ 328 w 714"/>
                  <a:gd name="T25" fmla="*/ 540 h 1124"/>
                  <a:gd name="T26" fmla="*/ 287 w 714"/>
                  <a:gd name="T27" fmla="*/ 443 h 1124"/>
                  <a:gd name="T28" fmla="*/ 240 w 714"/>
                  <a:gd name="T29" fmla="*/ 381 h 1124"/>
                  <a:gd name="T30" fmla="*/ 209 w 714"/>
                  <a:gd name="T31" fmla="*/ 311 h 1124"/>
                  <a:gd name="T32" fmla="*/ 209 w 714"/>
                  <a:gd name="T33" fmla="*/ 242 h 1124"/>
                  <a:gd name="T34" fmla="*/ 209 w 714"/>
                  <a:gd name="T35" fmla="*/ 159 h 1124"/>
                  <a:gd name="T36" fmla="*/ 215 w 714"/>
                  <a:gd name="T37" fmla="*/ 89 h 1124"/>
                  <a:gd name="T38" fmla="*/ 266 w 714"/>
                  <a:gd name="T39" fmla="*/ 55 h 1124"/>
                  <a:gd name="T40" fmla="*/ 323 w 714"/>
                  <a:gd name="T41" fmla="*/ 34 h 1124"/>
                  <a:gd name="T42" fmla="*/ 373 w 714"/>
                  <a:gd name="T43" fmla="*/ 13 h 1124"/>
                  <a:gd name="T44" fmla="*/ 420 w 714"/>
                  <a:gd name="T45" fmla="*/ 0 h 1124"/>
                  <a:gd name="T46" fmla="*/ 501 w 714"/>
                  <a:gd name="T47" fmla="*/ 0 h 1124"/>
                  <a:gd name="T48" fmla="*/ 584 w 714"/>
                  <a:gd name="T49" fmla="*/ 20 h 1124"/>
                  <a:gd name="T50" fmla="*/ 635 w 714"/>
                  <a:gd name="T51" fmla="*/ 62 h 1124"/>
                  <a:gd name="T52" fmla="*/ 645 w 714"/>
                  <a:gd name="T53" fmla="*/ 165 h 1124"/>
                  <a:gd name="T54" fmla="*/ 656 w 714"/>
                  <a:gd name="T55" fmla="*/ 207 h 1124"/>
                  <a:gd name="T56" fmla="*/ 706 w 714"/>
                  <a:gd name="T57" fmla="*/ 360 h 1124"/>
                  <a:gd name="T58" fmla="*/ 712 w 714"/>
                  <a:gd name="T59" fmla="*/ 464 h 1124"/>
                  <a:gd name="T60" fmla="*/ 712 w 714"/>
                  <a:gd name="T61" fmla="*/ 506 h 1124"/>
                  <a:gd name="T62" fmla="*/ 713 w 714"/>
                  <a:gd name="T63" fmla="*/ 542 h 1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4"/>
                  <a:gd name="T97" fmla="*/ 0 h 1124"/>
                  <a:gd name="T98" fmla="*/ 0 w 714"/>
                  <a:gd name="T99" fmla="*/ 0 h 11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4" h="1124">
                    <a:moveTo>
                      <a:pt x="0" y="1105"/>
                    </a:moveTo>
                    <a:lnTo>
                      <a:pt x="71" y="1123"/>
                    </a:lnTo>
                    <a:lnTo>
                      <a:pt x="87" y="1123"/>
                    </a:lnTo>
                    <a:lnTo>
                      <a:pt x="117" y="1123"/>
                    </a:lnTo>
                    <a:lnTo>
                      <a:pt x="159" y="1123"/>
                    </a:lnTo>
                    <a:lnTo>
                      <a:pt x="220" y="1123"/>
                    </a:lnTo>
                    <a:lnTo>
                      <a:pt x="261" y="1116"/>
                    </a:lnTo>
                    <a:lnTo>
                      <a:pt x="276" y="1095"/>
                    </a:lnTo>
                    <a:lnTo>
                      <a:pt x="292" y="1074"/>
                    </a:lnTo>
                    <a:lnTo>
                      <a:pt x="307" y="1019"/>
                    </a:lnTo>
                    <a:lnTo>
                      <a:pt x="312" y="998"/>
                    </a:lnTo>
                    <a:lnTo>
                      <a:pt x="312" y="970"/>
                    </a:lnTo>
                    <a:lnTo>
                      <a:pt x="317" y="929"/>
                    </a:lnTo>
                    <a:lnTo>
                      <a:pt x="317" y="900"/>
                    </a:lnTo>
                    <a:lnTo>
                      <a:pt x="323" y="853"/>
                    </a:lnTo>
                    <a:lnTo>
                      <a:pt x="328" y="811"/>
                    </a:lnTo>
                    <a:lnTo>
                      <a:pt x="328" y="769"/>
                    </a:lnTo>
                    <a:lnTo>
                      <a:pt x="332" y="748"/>
                    </a:lnTo>
                    <a:lnTo>
                      <a:pt x="332" y="707"/>
                    </a:lnTo>
                    <a:lnTo>
                      <a:pt x="332" y="686"/>
                    </a:lnTo>
                    <a:lnTo>
                      <a:pt x="332" y="658"/>
                    </a:lnTo>
                    <a:lnTo>
                      <a:pt x="337" y="637"/>
                    </a:lnTo>
                    <a:lnTo>
                      <a:pt x="337" y="610"/>
                    </a:lnTo>
                    <a:lnTo>
                      <a:pt x="337" y="589"/>
                    </a:lnTo>
                    <a:lnTo>
                      <a:pt x="337" y="568"/>
                    </a:lnTo>
                    <a:lnTo>
                      <a:pt x="328" y="540"/>
                    </a:lnTo>
                    <a:lnTo>
                      <a:pt x="317" y="485"/>
                    </a:lnTo>
                    <a:lnTo>
                      <a:pt x="287" y="443"/>
                    </a:lnTo>
                    <a:lnTo>
                      <a:pt x="271" y="423"/>
                    </a:lnTo>
                    <a:lnTo>
                      <a:pt x="240" y="381"/>
                    </a:lnTo>
                    <a:lnTo>
                      <a:pt x="209" y="339"/>
                    </a:lnTo>
                    <a:lnTo>
                      <a:pt x="209" y="311"/>
                    </a:lnTo>
                    <a:lnTo>
                      <a:pt x="209" y="284"/>
                    </a:lnTo>
                    <a:lnTo>
                      <a:pt x="209" y="242"/>
                    </a:lnTo>
                    <a:lnTo>
                      <a:pt x="209" y="186"/>
                    </a:lnTo>
                    <a:lnTo>
                      <a:pt x="209" y="159"/>
                    </a:lnTo>
                    <a:lnTo>
                      <a:pt x="209" y="131"/>
                    </a:lnTo>
                    <a:lnTo>
                      <a:pt x="215" y="89"/>
                    </a:lnTo>
                    <a:lnTo>
                      <a:pt x="251" y="62"/>
                    </a:lnTo>
                    <a:lnTo>
                      <a:pt x="266" y="55"/>
                    </a:lnTo>
                    <a:lnTo>
                      <a:pt x="307" y="41"/>
                    </a:lnTo>
                    <a:lnTo>
                      <a:pt x="323" y="34"/>
                    </a:lnTo>
                    <a:lnTo>
                      <a:pt x="353" y="27"/>
                    </a:lnTo>
                    <a:lnTo>
                      <a:pt x="373" y="13"/>
                    </a:lnTo>
                    <a:lnTo>
                      <a:pt x="389" y="0"/>
                    </a:lnTo>
                    <a:lnTo>
                      <a:pt x="420" y="0"/>
                    </a:lnTo>
                    <a:lnTo>
                      <a:pt x="461" y="0"/>
                    </a:lnTo>
                    <a:lnTo>
                      <a:pt x="501" y="0"/>
                    </a:lnTo>
                    <a:lnTo>
                      <a:pt x="553" y="6"/>
                    </a:lnTo>
                    <a:lnTo>
                      <a:pt x="584" y="20"/>
                    </a:lnTo>
                    <a:lnTo>
                      <a:pt x="599" y="34"/>
                    </a:lnTo>
                    <a:lnTo>
                      <a:pt x="635" y="62"/>
                    </a:lnTo>
                    <a:lnTo>
                      <a:pt x="645" y="124"/>
                    </a:lnTo>
                    <a:lnTo>
                      <a:pt x="645" y="165"/>
                    </a:lnTo>
                    <a:lnTo>
                      <a:pt x="650" y="186"/>
                    </a:lnTo>
                    <a:lnTo>
                      <a:pt x="656" y="207"/>
                    </a:lnTo>
                    <a:lnTo>
                      <a:pt x="696" y="318"/>
                    </a:lnTo>
                    <a:lnTo>
                      <a:pt x="706" y="360"/>
                    </a:lnTo>
                    <a:lnTo>
                      <a:pt x="706" y="408"/>
                    </a:lnTo>
                    <a:lnTo>
                      <a:pt x="712" y="464"/>
                    </a:lnTo>
                    <a:lnTo>
                      <a:pt x="712" y="485"/>
                    </a:lnTo>
                    <a:lnTo>
                      <a:pt x="712" y="506"/>
                    </a:lnTo>
                    <a:lnTo>
                      <a:pt x="712" y="527"/>
                    </a:lnTo>
                    <a:lnTo>
                      <a:pt x="713" y="542"/>
                    </a:lnTo>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8938" name="Form 34825">
                <a:extLst>
                  <a:ext uri="{FF2B5EF4-FFF2-40B4-BE49-F238E27FC236}">
                    <a16:creationId xmlns:a16="http://schemas.microsoft.com/office/drawing/2014/main" id="{565BB626-79DA-47B2-A5B9-073BCCEADB0C}"/>
                  </a:ext>
                </a:extLst>
              </p:cNvPr>
              <p:cNvSpPr>
                <a:spLocks/>
              </p:cNvSpPr>
              <p:nvPr/>
            </p:nvSpPr>
            <p:spPr bwMode="auto">
              <a:xfrm>
                <a:off x="3603" y="1438"/>
                <a:ext cx="1083" cy="1449"/>
              </a:xfrm>
              <a:custGeom>
                <a:avLst/>
                <a:gdLst>
                  <a:gd name="T0" fmla="*/ 1082 w 1083"/>
                  <a:gd name="T1" fmla="*/ 1448 h 1449"/>
                  <a:gd name="T2" fmla="*/ 1081 w 1083"/>
                  <a:gd name="T3" fmla="*/ 1350 h 1449"/>
                  <a:gd name="T4" fmla="*/ 1081 w 1083"/>
                  <a:gd name="T5" fmla="*/ 1267 h 1449"/>
                  <a:gd name="T6" fmla="*/ 1075 w 1083"/>
                  <a:gd name="T7" fmla="*/ 1184 h 1449"/>
                  <a:gd name="T8" fmla="*/ 1075 w 1083"/>
                  <a:gd name="T9" fmla="*/ 1128 h 1449"/>
                  <a:gd name="T10" fmla="*/ 1075 w 1083"/>
                  <a:gd name="T11" fmla="*/ 1073 h 1449"/>
                  <a:gd name="T12" fmla="*/ 1075 w 1083"/>
                  <a:gd name="T13" fmla="*/ 1018 h 1449"/>
                  <a:gd name="T14" fmla="*/ 1075 w 1083"/>
                  <a:gd name="T15" fmla="*/ 997 h 1449"/>
                  <a:gd name="T16" fmla="*/ 1075 w 1083"/>
                  <a:gd name="T17" fmla="*/ 885 h 1449"/>
                  <a:gd name="T18" fmla="*/ 1070 w 1083"/>
                  <a:gd name="T19" fmla="*/ 885 h 1449"/>
                  <a:gd name="T20" fmla="*/ 1060 w 1083"/>
                  <a:gd name="T21" fmla="*/ 885 h 1449"/>
                  <a:gd name="T22" fmla="*/ 1050 w 1083"/>
                  <a:gd name="T23" fmla="*/ 775 h 1449"/>
                  <a:gd name="T24" fmla="*/ 1045 w 1083"/>
                  <a:gd name="T25" fmla="*/ 754 h 1449"/>
                  <a:gd name="T26" fmla="*/ 1030 w 1083"/>
                  <a:gd name="T27" fmla="*/ 692 h 1449"/>
                  <a:gd name="T28" fmla="*/ 1019 w 1083"/>
                  <a:gd name="T29" fmla="*/ 650 h 1449"/>
                  <a:gd name="T30" fmla="*/ 989 w 1083"/>
                  <a:gd name="T31" fmla="*/ 609 h 1449"/>
                  <a:gd name="T32" fmla="*/ 973 w 1083"/>
                  <a:gd name="T33" fmla="*/ 595 h 1449"/>
                  <a:gd name="T34" fmla="*/ 932 w 1083"/>
                  <a:gd name="T35" fmla="*/ 595 h 1449"/>
                  <a:gd name="T36" fmla="*/ 881 w 1083"/>
                  <a:gd name="T37" fmla="*/ 595 h 1449"/>
                  <a:gd name="T38" fmla="*/ 830 w 1083"/>
                  <a:gd name="T39" fmla="*/ 595 h 1449"/>
                  <a:gd name="T40" fmla="*/ 789 w 1083"/>
                  <a:gd name="T41" fmla="*/ 595 h 1449"/>
                  <a:gd name="T42" fmla="*/ 758 w 1083"/>
                  <a:gd name="T43" fmla="*/ 595 h 1449"/>
                  <a:gd name="T44" fmla="*/ 717 w 1083"/>
                  <a:gd name="T45" fmla="*/ 595 h 1449"/>
                  <a:gd name="T46" fmla="*/ 686 w 1083"/>
                  <a:gd name="T47" fmla="*/ 582 h 1449"/>
                  <a:gd name="T48" fmla="*/ 671 w 1083"/>
                  <a:gd name="T49" fmla="*/ 567 h 1449"/>
                  <a:gd name="T50" fmla="*/ 640 w 1083"/>
                  <a:gd name="T51" fmla="*/ 519 h 1449"/>
                  <a:gd name="T52" fmla="*/ 625 w 1083"/>
                  <a:gd name="T53" fmla="*/ 498 h 1449"/>
                  <a:gd name="T54" fmla="*/ 614 w 1083"/>
                  <a:gd name="T55" fmla="*/ 457 h 1449"/>
                  <a:gd name="T56" fmla="*/ 584 w 1083"/>
                  <a:gd name="T57" fmla="*/ 415 h 1449"/>
                  <a:gd name="T58" fmla="*/ 568 w 1083"/>
                  <a:gd name="T59" fmla="*/ 366 h 1449"/>
                  <a:gd name="T60" fmla="*/ 553 w 1083"/>
                  <a:gd name="T61" fmla="*/ 353 h 1449"/>
                  <a:gd name="T62" fmla="*/ 502 w 1083"/>
                  <a:gd name="T63" fmla="*/ 297 h 1449"/>
                  <a:gd name="T64" fmla="*/ 471 w 1083"/>
                  <a:gd name="T65" fmla="*/ 283 h 1449"/>
                  <a:gd name="T66" fmla="*/ 456 w 1083"/>
                  <a:gd name="T67" fmla="*/ 228 h 1449"/>
                  <a:gd name="T68" fmla="*/ 451 w 1083"/>
                  <a:gd name="T69" fmla="*/ 207 h 1449"/>
                  <a:gd name="T70" fmla="*/ 435 w 1083"/>
                  <a:gd name="T71" fmla="*/ 200 h 1449"/>
                  <a:gd name="T72" fmla="*/ 420 w 1083"/>
                  <a:gd name="T73" fmla="*/ 200 h 1449"/>
                  <a:gd name="T74" fmla="*/ 420 w 1083"/>
                  <a:gd name="T75" fmla="*/ 180 h 1449"/>
                  <a:gd name="T76" fmla="*/ 404 w 1083"/>
                  <a:gd name="T77" fmla="*/ 172 h 1449"/>
                  <a:gd name="T78" fmla="*/ 333 w 1083"/>
                  <a:gd name="T79" fmla="*/ 123 h 1449"/>
                  <a:gd name="T80" fmla="*/ 292 w 1083"/>
                  <a:gd name="T81" fmla="*/ 110 h 1449"/>
                  <a:gd name="T82" fmla="*/ 240 w 1083"/>
                  <a:gd name="T83" fmla="*/ 96 h 1449"/>
                  <a:gd name="T84" fmla="*/ 199 w 1083"/>
                  <a:gd name="T85" fmla="*/ 89 h 1449"/>
                  <a:gd name="T86" fmla="*/ 179 w 1083"/>
                  <a:gd name="T87" fmla="*/ 82 h 1449"/>
                  <a:gd name="T88" fmla="*/ 164 w 1083"/>
                  <a:gd name="T89" fmla="*/ 76 h 1449"/>
                  <a:gd name="T90" fmla="*/ 133 w 1083"/>
                  <a:gd name="T91" fmla="*/ 61 h 1449"/>
                  <a:gd name="T92" fmla="*/ 71 w 1083"/>
                  <a:gd name="T93" fmla="*/ 55 h 1449"/>
                  <a:gd name="T94" fmla="*/ 71 w 1083"/>
                  <a:gd name="T95" fmla="*/ 47 h 1449"/>
                  <a:gd name="T96" fmla="*/ 71 w 1083"/>
                  <a:gd name="T97" fmla="*/ 27 h 1449"/>
                  <a:gd name="T98" fmla="*/ 71 w 1083"/>
                  <a:gd name="T99" fmla="*/ 20 h 1449"/>
                  <a:gd name="T100" fmla="*/ 71 w 1083"/>
                  <a:gd name="T101" fmla="*/ 13 h 1449"/>
                  <a:gd name="T102" fmla="*/ 71 w 1083"/>
                  <a:gd name="T103" fmla="*/ 6 h 1449"/>
                  <a:gd name="T104" fmla="*/ 0 w 1083"/>
                  <a:gd name="T105" fmla="*/ 0 h 1449"/>
                  <a:gd name="T106" fmla="*/ 12 w 1083"/>
                  <a:gd name="T107" fmla="*/ 0 h 14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3"/>
                  <a:gd name="T163" fmla="*/ 0 h 1449"/>
                  <a:gd name="T164" fmla="*/ 0 w 1083"/>
                  <a:gd name="T165" fmla="*/ 0 h 14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3" h="1449">
                    <a:moveTo>
                      <a:pt x="1082" y="1448"/>
                    </a:moveTo>
                    <a:lnTo>
                      <a:pt x="1081" y="1350"/>
                    </a:lnTo>
                    <a:lnTo>
                      <a:pt x="1081" y="1267"/>
                    </a:lnTo>
                    <a:lnTo>
                      <a:pt x="1075" y="1184"/>
                    </a:lnTo>
                    <a:lnTo>
                      <a:pt x="1075" y="1128"/>
                    </a:lnTo>
                    <a:lnTo>
                      <a:pt x="1075" y="1073"/>
                    </a:lnTo>
                    <a:lnTo>
                      <a:pt x="1075" y="1018"/>
                    </a:lnTo>
                    <a:lnTo>
                      <a:pt x="1075" y="997"/>
                    </a:lnTo>
                    <a:lnTo>
                      <a:pt x="1075" y="885"/>
                    </a:lnTo>
                    <a:lnTo>
                      <a:pt x="1070" y="885"/>
                    </a:lnTo>
                    <a:lnTo>
                      <a:pt x="1060" y="885"/>
                    </a:lnTo>
                    <a:lnTo>
                      <a:pt x="1050" y="775"/>
                    </a:lnTo>
                    <a:lnTo>
                      <a:pt x="1045" y="754"/>
                    </a:lnTo>
                    <a:lnTo>
                      <a:pt x="1030" y="692"/>
                    </a:lnTo>
                    <a:lnTo>
                      <a:pt x="1019" y="650"/>
                    </a:lnTo>
                    <a:lnTo>
                      <a:pt x="989" y="609"/>
                    </a:lnTo>
                    <a:lnTo>
                      <a:pt x="973" y="595"/>
                    </a:lnTo>
                    <a:lnTo>
                      <a:pt x="932" y="595"/>
                    </a:lnTo>
                    <a:lnTo>
                      <a:pt x="881" y="595"/>
                    </a:lnTo>
                    <a:lnTo>
                      <a:pt x="830" y="595"/>
                    </a:lnTo>
                    <a:lnTo>
                      <a:pt x="789" y="595"/>
                    </a:lnTo>
                    <a:lnTo>
                      <a:pt x="758" y="595"/>
                    </a:lnTo>
                    <a:lnTo>
                      <a:pt x="717" y="595"/>
                    </a:lnTo>
                    <a:lnTo>
                      <a:pt x="686" y="582"/>
                    </a:lnTo>
                    <a:lnTo>
                      <a:pt x="671" y="567"/>
                    </a:lnTo>
                    <a:lnTo>
                      <a:pt x="640" y="519"/>
                    </a:lnTo>
                    <a:lnTo>
                      <a:pt x="625" y="498"/>
                    </a:lnTo>
                    <a:lnTo>
                      <a:pt x="614" y="457"/>
                    </a:lnTo>
                    <a:lnTo>
                      <a:pt x="584" y="415"/>
                    </a:lnTo>
                    <a:lnTo>
                      <a:pt x="568" y="366"/>
                    </a:lnTo>
                    <a:lnTo>
                      <a:pt x="553" y="353"/>
                    </a:lnTo>
                    <a:lnTo>
                      <a:pt x="502" y="297"/>
                    </a:lnTo>
                    <a:lnTo>
                      <a:pt x="471" y="283"/>
                    </a:lnTo>
                    <a:lnTo>
                      <a:pt x="456" y="228"/>
                    </a:lnTo>
                    <a:lnTo>
                      <a:pt x="451" y="207"/>
                    </a:lnTo>
                    <a:lnTo>
                      <a:pt x="435" y="200"/>
                    </a:lnTo>
                    <a:lnTo>
                      <a:pt x="420" y="200"/>
                    </a:lnTo>
                    <a:lnTo>
                      <a:pt x="420" y="180"/>
                    </a:lnTo>
                    <a:lnTo>
                      <a:pt x="404" y="172"/>
                    </a:lnTo>
                    <a:lnTo>
                      <a:pt x="333" y="123"/>
                    </a:lnTo>
                    <a:lnTo>
                      <a:pt x="292" y="110"/>
                    </a:lnTo>
                    <a:lnTo>
                      <a:pt x="240" y="96"/>
                    </a:lnTo>
                    <a:lnTo>
                      <a:pt x="199" y="89"/>
                    </a:lnTo>
                    <a:lnTo>
                      <a:pt x="179" y="82"/>
                    </a:lnTo>
                    <a:lnTo>
                      <a:pt x="164" y="76"/>
                    </a:lnTo>
                    <a:lnTo>
                      <a:pt x="133" y="61"/>
                    </a:lnTo>
                    <a:lnTo>
                      <a:pt x="71" y="55"/>
                    </a:lnTo>
                    <a:lnTo>
                      <a:pt x="71" y="47"/>
                    </a:lnTo>
                    <a:lnTo>
                      <a:pt x="71" y="27"/>
                    </a:lnTo>
                    <a:lnTo>
                      <a:pt x="71" y="20"/>
                    </a:lnTo>
                    <a:lnTo>
                      <a:pt x="71" y="13"/>
                    </a:lnTo>
                    <a:lnTo>
                      <a:pt x="71" y="6"/>
                    </a:lnTo>
                    <a:lnTo>
                      <a:pt x="0" y="0"/>
                    </a:lnTo>
                    <a:lnTo>
                      <a:pt x="12" y="0"/>
                    </a:lnTo>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38921" name="Gerade Verbindung 34827">
              <a:extLst>
                <a:ext uri="{FF2B5EF4-FFF2-40B4-BE49-F238E27FC236}">
                  <a16:creationId xmlns:a16="http://schemas.microsoft.com/office/drawing/2014/main" id="{5A60746B-B8F4-48F0-A890-6422C2BEA7B6}"/>
                </a:ext>
              </a:extLst>
            </p:cNvPr>
            <p:cNvSpPr>
              <a:spLocks noChangeShapeType="1"/>
            </p:cNvSpPr>
            <p:nvPr/>
          </p:nvSpPr>
          <p:spPr bwMode="auto">
            <a:xfrm flipH="1" flipV="1">
              <a:off x="3283" y="1768"/>
              <a:ext cx="605" cy="200"/>
            </a:xfrm>
            <a:prstGeom prst="line">
              <a:avLst/>
            </a:prstGeom>
            <a:noFill/>
            <a:ln w="12700" algn="ctr">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a:lstStyle/>
            <a:p>
              <a:endParaRPr lang="de-DE"/>
            </a:p>
          </p:txBody>
        </p:sp>
        <p:sp>
          <p:nvSpPr>
            <p:cNvPr id="38922" name="Form 34828">
              <a:extLst>
                <a:ext uri="{FF2B5EF4-FFF2-40B4-BE49-F238E27FC236}">
                  <a16:creationId xmlns:a16="http://schemas.microsoft.com/office/drawing/2014/main" id="{8A050358-B419-44A2-8341-DFEC016978DF}"/>
                </a:ext>
              </a:extLst>
            </p:cNvPr>
            <p:cNvSpPr>
              <a:spLocks/>
            </p:cNvSpPr>
            <p:nvPr/>
          </p:nvSpPr>
          <p:spPr bwMode="auto">
            <a:xfrm>
              <a:off x="3456" y="1374"/>
              <a:ext cx="715" cy="2179"/>
            </a:xfrm>
            <a:custGeom>
              <a:avLst/>
              <a:gdLst>
                <a:gd name="T0" fmla="*/ 152 w 715"/>
                <a:gd name="T1" fmla="*/ 2178 h 2179"/>
                <a:gd name="T2" fmla="*/ 152 w 715"/>
                <a:gd name="T3" fmla="*/ 2111 h 2179"/>
                <a:gd name="T4" fmla="*/ 152 w 715"/>
                <a:gd name="T5" fmla="*/ 2061 h 2179"/>
                <a:gd name="T6" fmla="*/ 152 w 715"/>
                <a:gd name="T7" fmla="*/ 2027 h 2179"/>
                <a:gd name="T8" fmla="*/ 152 w 715"/>
                <a:gd name="T9" fmla="*/ 1961 h 2179"/>
                <a:gd name="T10" fmla="*/ 152 w 715"/>
                <a:gd name="T11" fmla="*/ 1944 h 2179"/>
                <a:gd name="T12" fmla="*/ 152 w 715"/>
                <a:gd name="T13" fmla="*/ 1936 h 2179"/>
                <a:gd name="T14" fmla="*/ 152 w 715"/>
                <a:gd name="T15" fmla="*/ 1885 h 2179"/>
                <a:gd name="T16" fmla="*/ 152 w 715"/>
                <a:gd name="T17" fmla="*/ 1869 h 2179"/>
                <a:gd name="T18" fmla="*/ 152 w 715"/>
                <a:gd name="T19" fmla="*/ 1860 h 2179"/>
                <a:gd name="T20" fmla="*/ 152 w 715"/>
                <a:gd name="T21" fmla="*/ 1844 h 2179"/>
                <a:gd name="T22" fmla="*/ 152 w 715"/>
                <a:gd name="T23" fmla="*/ 1835 h 2179"/>
                <a:gd name="T24" fmla="*/ 152 w 715"/>
                <a:gd name="T25" fmla="*/ 1785 h 2179"/>
                <a:gd name="T26" fmla="*/ 152 w 715"/>
                <a:gd name="T27" fmla="*/ 1735 h 2179"/>
                <a:gd name="T28" fmla="*/ 152 w 715"/>
                <a:gd name="T29" fmla="*/ 1719 h 2179"/>
                <a:gd name="T30" fmla="*/ 152 w 715"/>
                <a:gd name="T31" fmla="*/ 1702 h 2179"/>
                <a:gd name="T32" fmla="*/ 152 w 715"/>
                <a:gd name="T33" fmla="*/ 1685 h 2179"/>
                <a:gd name="T34" fmla="*/ 152 w 715"/>
                <a:gd name="T35" fmla="*/ 1635 h 2179"/>
                <a:gd name="T36" fmla="*/ 56 w 715"/>
                <a:gd name="T37" fmla="*/ 1585 h 2179"/>
                <a:gd name="T38" fmla="*/ 47 w 715"/>
                <a:gd name="T39" fmla="*/ 1559 h 2179"/>
                <a:gd name="T40" fmla="*/ 38 w 715"/>
                <a:gd name="T41" fmla="*/ 1535 h 2179"/>
                <a:gd name="T42" fmla="*/ 27 w 715"/>
                <a:gd name="T43" fmla="*/ 1501 h 2179"/>
                <a:gd name="T44" fmla="*/ 18 w 715"/>
                <a:gd name="T45" fmla="*/ 1452 h 2179"/>
                <a:gd name="T46" fmla="*/ 9 w 715"/>
                <a:gd name="T47" fmla="*/ 1385 h 2179"/>
                <a:gd name="T48" fmla="*/ 9 w 715"/>
                <a:gd name="T49" fmla="*/ 1317 h 2179"/>
                <a:gd name="T50" fmla="*/ 0 w 715"/>
                <a:gd name="T51" fmla="*/ 1268 h 2179"/>
                <a:gd name="T52" fmla="*/ 0 w 715"/>
                <a:gd name="T53" fmla="*/ 1210 h 2179"/>
                <a:gd name="T54" fmla="*/ 0 w 715"/>
                <a:gd name="T55" fmla="*/ 1159 h 2179"/>
                <a:gd name="T56" fmla="*/ 0 w 715"/>
                <a:gd name="T57" fmla="*/ 1110 h 2179"/>
                <a:gd name="T58" fmla="*/ 0 w 715"/>
                <a:gd name="T59" fmla="*/ 1042 h 2179"/>
                <a:gd name="T60" fmla="*/ 0 w 715"/>
                <a:gd name="T61" fmla="*/ 1009 h 2179"/>
                <a:gd name="T62" fmla="*/ 0 w 715"/>
                <a:gd name="T63" fmla="*/ 959 h 2179"/>
                <a:gd name="T64" fmla="*/ 18 w 715"/>
                <a:gd name="T65" fmla="*/ 926 h 2179"/>
                <a:gd name="T66" fmla="*/ 38 w 715"/>
                <a:gd name="T67" fmla="*/ 901 h 2179"/>
                <a:gd name="T68" fmla="*/ 152 w 715"/>
                <a:gd name="T69" fmla="*/ 868 h 2179"/>
                <a:gd name="T70" fmla="*/ 152 w 715"/>
                <a:gd name="T71" fmla="*/ 859 h 2179"/>
                <a:gd name="T72" fmla="*/ 152 w 715"/>
                <a:gd name="T73" fmla="*/ 851 h 2179"/>
                <a:gd name="T74" fmla="*/ 152 w 715"/>
                <a:gd name="T75" fmla="*/ 800 h 2179"/>
                <a:gd name="T76" fmla="*/ 152 w 715"/>
                <a:gd name="T77" fmla="*/ 792 h 2179"/>
                <a:gd name="T78" fmla="*/ 256 w 715"/>
                <a:gd name="T79" fmla="*/ 743 h 2179"/>
                <a:gd name="T80" fmla="*/ 285 w 715"/>
                <a:gd name="T81" fmla="*/ 717 h 2179"/>
                <a:gd name="T82" fmla="*/ 304 w 715"/>
                <a:gd name="T83" fmla="*/ 692 h 2179"/>
                <a:gd name="T84" fmla="*/ 361 w 715"/>
                <a:gd name="T85" fmla="*/ 675 h 2179"/>
                <a:gd name="T86" fmla="*/ 381 w 715"/>
                <a:gd name="T87" fmla="*/ 626 h 2179"/>
                <a:gd name="T88" fmla="*/ 419 w 715"/>
                <a:gd name="T89" fmla="*/ 532 h 2179"/>
                <a:gd name="T90" fmla="*/ 437 w 715"/>
                <a:gd name="T91" fmla="*/ 532 h 2179"/>
                <a:gd name="T92" fmla="*/ 475 w 715"/>
                <a:gd name="T93" fmla="*/ 532 h 2179"/>
                <a:gd name="T94" fmla="*/ 495 w 715"/>
                <a:gd name="T95" fmla="*/ 532 h 2179"/>
                <a:gd name="T96" fmla="*/ 514 w 715"/>
                <a:gd name="T97" fmla="*/ 532 h 2179"/>
                <a:gd name="T98" fmla="*/ 533 w 715"/>
                <a:gd name="T99" fmla="*/ 532 h 2179"/>
                <a:gd name="T100" fmla="*/ 552 w 715"/>
                <a:gd name="T101" fmla="*/ 532 h 2179"/>
                <a:gd name="T102" fmla="*/ 561 w 715"/>
                <a:gd name="T103" fmla="*/ 532 h 2179"/>
                <a:gd name="T104" fmla="*/ 581 w 715"/>
                <a:gd name="T105" fmla="*/ 409 h 2179"/>
                <a:gd name="T106" fmla="*/ 609 w 715"/>
                <a:gd name="T107" fmla="*/ 375 h 2179"/>
                <a:gd name="T108" fmla="*/ 619 w 715"/>
                <a:gd name="T109" fmla="*/ 325 h 2179"/>
                <a:gd name="T110" fmla="*/ 637 w 715"/>
                <a:gd name="T111" fmla="*/ 275 h 2179"/>
                <a:gd name="T112" fmla="*/ 657 w 715"/>
                <a:gd name="T113" fmla="*/ 242 h 2179"/>
                <a:gd name="T114" fmla="*/ 675 w 715"/>
                <a:gd name="T115" fmla="*/ 183 h 2179"/>
                <a:gd name="T116" fmla="*/ 686 w 715"/>
                <a:gd name="T117" fmla="*/ 133 h 2179"/>
                <a:gd name="T118" fmla="*/ 695 w 715"/>
                <a:gd name="T119" fmla="*/ 108 h 2179"/>
                <a:gd name="T120" fmla="*/ 695 w 715"/>
                <a:gd name="T121" fmla="*/ 83 h 2179"/>
                <a:gd name="T122" fmla="*/ 714 w 715"/>
                <a:gd name="T123" fmla="*/ 33 h 2179"/>
                <a:gd name="T124" fmla="*/ 704 w 715"/>
                <a:gd name="T125" fmla="*/ 0 h 21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15"/>
                <a:gd name="T190" fmla="*/ 0 h 2179"/>
                <a:gd name="T191" fmla="*/ 0 w 715"/>
                <a:gd name="T192" fmla="*/ 0 h 21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15" h="2179">
                  <a:moveTo>
                    <a:pt x="152" y="2178"/>
                  </a:moveTo>
                  <a:lnTo>
                    <a:pt x="152" y="2111"/>
                  </a:lnTo>
                  <a:lnTo>
                    <a:pt x="152" y="2061"/>
                  </a:lnTo>
                  <a:lnTo>
                    <a:pt x="152" y="2027"/>
                  </a:lnTo>
                  <a:lnTo>
                    <a:pt x="152" y="1961"/>
                  </a:lnTo>
                  <a:lnTo>
                    <a:pt x="152" y="1944"/>
                  </a:lnTo>
                  <a:lnTo>
                    <a:pt x="152" y="1936"/>
                  </a:lnTo>
                  <a:lnTo>
                    <a:pt x="152" y="1885"/>
                  </a:lnTo>
                  <a:lnTo>
                    <a:pt x="152" y="1869"/>
                  </a:lnTo>
                  <a:lnTo>
                    <a:pt x="152" y="1860"/>
                  </a:lnTo>
                  <a:lnTo>
                    <a:pt x="152" y="1844"/>
                  </a:lnTo>
                  <a:lnTo>
                    <a:pt x="152" y="1835"/>
                  </a:lnTo>
                  <a:lnTo>
                    <a:pt x="152" y="1785"/>
                  </a:lnTo>
                  <a:lnTo>
                    <a:pt x="152" y="1735"/>
                  </a:lnTo>
                  <a:lnTo>
                    <a:pt x="152" y="1719"/>
                  </a:lnTo>
                  <a:lnTo>
                    <a:pt x="152" y="1702"/>
                  </a:lnTo>
                  <a:lnTo>
                    <a:pt x="152" y="1685"/>
                  </a:lnTo>
                  <a:lnTo>
                    <a:pt x="152" y="1635"/>
                  </a:lnTo>
                  <a:lnTo>
                    <a:pt x="56" y="1585"/>
                  </a:lnTo>
                  <a:lnTo>
                    <a:pt x="47" y="1559"/>
                  </a:lnTo>
                  <a:lnTo>
                    <a:pt x="38" y="1535"/>
                  </a:lnTo>
                  <a:lnTo>
                    <a:pt x="27" y="1501"/>
                  </a:lnTo>
                  <a:lnTo>
                    <a:pt x="18" y="1452"/>
                  </a:lnTo>
                  <a:lnTo>
                    <a:pt x="9" y="1385"/>
                  </a:lnTo>
                  <a:lnTo>
                    <a:pt x="9" y="1317"/>
                  </a:lnTo>
                  <a:lnTo>
                    <a:pt x="0" y="1268"/>
                  </a:lnTo>
                  <a:lnTo>
                    <a:pt x="0" y="1210"/>
                  </a:lnTo>
                  <a:lnTo>
                    <a:pt x="0" y="1159"/>
                  </a:lnTo>
                  <a:lnTo>
                    <a:pt x="0" y="1110"/>
                  </a:lnTo>
                  <a:lnTo>
                    <a:pt x="0" y="1042"/>
                  </a:lnTo>
                  <a:lnTo>
                    <a:pt x="0" y="1009"/>
                  </a:lnTo>
                  <a:lnTo>
                    <a:pt x="0" y="959"/>
                  </a:lnTo>
                  <a:lnTo>
                    <a:pt x="18" y="926"/>
                  </a:lnTo>
                  <a:lnTo>
                    <a:pt x="38" y="901"/>
                  </a:lnTo>
                  <a:lnTo>
                    <a:pt x="152" y="868"/>
                  </a:lnTo>
                  <a:lnTo>
                    <a:pt x="152" y="859"/>
                  </a:lnTo>
                  <a:lnTo>
                    <a:pt x="152" y="851"/>
                  </a:lnTo>
                  <a:lnTo>
                    <a:pt x="152" y="800"/>
                  </a:lnTo>
                  <a:lnTo>
                    <a:pt x="152" y="792"/>
                  </a:lnTo>
                  <a:lnTo>
                    <a:pt x="256" y="743"/>
                  </a:lnTo>
                  <a:lnTo>
                    <a:pt x="285" y="717"/>
                  </a:lnTo>
                  <a:lnTo>
                    <a:pt x="304" y="692"/>
                  </a:lnTo>
                  <a:lnTo>
                    <a:pt x="361" y="675"/>
                  </a:lnTo>
                  <a:lnTo>
                    <a:pt x="381" y="626"/>
                  </a:lnTo>
                  <a:lnTo>
                    <a:pt x="419" y="532"/>
                  </a:lnTo>
                  <a:lnTo>
                    <a:pt x="437" y="532"/>
                  </a:lnTo>
                  <a:lnTo>
                    <a:pt x="475" y="532"/>
                  </a:lnTo>
                  <a:lnTo>
                    <a:pt x="495" y="532"/>
                  </a:lnTo>
                  <a:lnTo>
                    <a:pt x="514" y="532"/>
                  </a:lnTo>
                  <a:lnTo>
                    <a:pt x="533" y="532"/>
                  </a:lnTo>
                  <a:lnTo>
                    <a:pt x="552" y="532"/>
                  </a:lnTo>
                  <a:lnTo>
                    <a:pt x="561" y="532"/>
                  </a:lnTo>
                  <a:lnTo>
                    <a:pt x="581" y="409"/>
                  </a:lnTo>
                  <a:lnTo>
                    <a:pt x="609" y="375"/>
                  </a:lnTo>
                  <a:lnTo>
                    <a:pt x="619" y="325"/>
                  </a:lnTo>
                  <a:lnTo>
                    <a:pt x="637" y="275"/>
                  </a:lnTo>
                  <a:lnTo>
                    <a:pt x="657" y="242"/>
                  </a:lnTo>
                  <a:lnTo>
                    <a:pt x="675" y="183"/>
                  </a:lnTo>
                  <a:lnTo>
                    <a:pt x="686" y="133"/>
                  </a:lnTo>
                  <a:lnTo>
                    <a:pt x="695" y="108"/>
                  </a:lnTo>
                  <a:lnTo>
                    <a:pt x="695" y="83"/>
                  </a:lnTo>
                  <a:lnTo>
                    <a:pt x="714" y="33"/>
                  </a:lnTo>
                  <a:lnTo>
                    <a:pt x="704" y="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8923" name="Gerade Verbindung 34829">
              <a:extLst>
                <a:ext uri="{FF2B5EF4-FFF2-40B4-BE49-F238E27FC236}">
                  <a16:creationId xmlns:a16="http://schemas.microsoft.com/office/drawing/2014/main" id="{95B03447-F695-442D-92EB-1112D398A033}"/>
                </a:ext>
              </a:extLst>
            </p:cNvPr>
            <p:cNvSpPr>
              <a:spLocks noChangeShapeType="1"/>
            </p:cNvSpPr>
            <p:nvPr/>
          </p:nvSpPr>
          <p:spPr bwMode="auto">
            <a:xfrm>
              <a:off x="3199" y="2661"/>
              <a:ext cx="401" cy="555"/>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38924" name="Gerade Verbindung 34830">
              <a:extLst>
                <a:ext uri="{FF2B5EF4-FFF2-40B4-BE49-F238E27FC236}">
                  <a16:creationId xmlns:a16="http://schemas.microsoft.com/office/drawing/2014/main" id="{A2394312-CB48-41B9-9852-F7071B0B1D0D}"/>
                </a:ext>
              </a:extLst>
            </p:cNvPr>
            <p:cNvSpPr>
              <a:spLocks noChangeShapeType="1"/>
            </p:cNvSpPr>
            <p:nvPr/>
          </p:nvSpPr>
          <p:spPr bwMode="auto">
            <a:xfrm flipV="1">
              <a:off x="3627" y="1440"/>
              <a:ext cx="453" cy="2158"/>
            </a:xfrm>
            <a:prstGeom prst="line">
              <a:avLst/>
            </a:prstGeom>
            <a:noFill/>
            <a:ln w="12700" algn="ctr">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8925" name="Gerade Verbindung 34831">
              <a:extLst>
                <a:ext uri="{FF2B5EF4-FFF2-40B4-BE49-F238E27FC236}">
                  <a16:creationId xmlns:a16="http://schemas.microsoft.com/office/drawing/2014/main" id="{53C92120-AB6F-4E28-A19D-1FADABD65736}"/>
                </a:ext>
              </a:extLst>
            </p:cNvPr>
            <p:cNvSpPr>
              <a:spLocks noChangeShapeType="1"/>
            </p:cNvSpPr>
            <p:nvPr/>
          </p:nvSpPr>
          <p:spPr bwMode="auto">
            <a:xfrm>
              <a:off x="3098" y="2140"/>
              <a:ext cx="790" cy="26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38926" name="Gerade Verbindung 34832">
              <a:extLst>
                <a:ext uri="{FF2B5EF4-FFF2-40B4-BE49-F238E27FC236}">
                  <a16:creationId xmlns:a16="http://schemas.microsoft.com/office/drawing/2014/main" id="{9657AAD7-DB66-49F2-9CA8-CF8A98FD75C1}"/>
                </a:ext>
              </a:extLst>
            </p:cNvPr>
            <p:cNvSpPr>
              <a:spLocks noChangeShapeType="1"/>
            </p:cNvSpPr>
            <p:nvPr/>
          </p:nvSpPr>
          <p:spPr bwMode="auto">
            <a:xfrm>
              <a:off x="3281" y="1200"/>
              <a:ext cx="1776" cy="62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8927" name="Gerade Verbindung 34833">
              <a:extLst>
                <a:ext uri="{FF2B5EF4-FFF2-40B4-BE49-F238E27FC236}">
                  <a16:creationId xmlns:a16="http://schemas.microsoft.com/office/drawing/2014/main" id="{5652F265-85EC-45DB-8033-A938F2D3C9F9}"/>
                </a:ext>
              </a:extLst>
            </p:cNvPr>
            <p:cNvSpPr>
              <a:spLocks noChangeShapeType="1"/>
            </p:cNvSpPr>
            <p:nvPr/>
          </p:nvSpPr>
          <p:spPr bwMode="auto">
            <a:xfrm flipH="1">
              <a:off x="3264" y="1152"/>
              <a:ext cx="48" cy="215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8928" name="Gerade Verbindung 34834">
              <a:extLst>
                <a:ext uri="{FF2B5EF4-FFF2-40B4-BE49-F238E27FC236}">
                  <a16:creationId xmlns:a16="http://schemas.microsoft.com/office/drawing/2014/main" id="{CCEB9CAC-1D68-41DC-ACE8-25B17F85F200}"/>
                </a:ext>
              </a:extLst>
            </p:cNvPr>
            <p:cNvSpPr>
              <a:spLocks noChangeShapeType="1"/>
            </p:cNvSpPr>
            <p:nvPr/>
          </p:nvSpPr>
          <p:spPr bwMode="auto">
            <a:xfrm flipH="1">
              <a:off x="4464" y="1680"/>
              <a:ext cx="528" cy="2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8929" name="Gerade Verbindung 34835">
              <a:extLst>
                <a:ext uri="{FF2B5EF4-FFF2-40B4-BE49-F238E27FC236}">
                  <a16:creationId xmlns:a16="http://schemas.microsoft.com/office/drawing/2014/main" id="{2E2A35AA-BDD5-4478-9647-869F5ACBEF13}"/>
                </a:ext>
              </a:extLst>
            </p:cNvPr>
            <p:cNvSpPr>
              <a:spLocks noChangeShapeType="1"/>
            </p:cNvSpPr>
            <p:nvPr/>
          </p:nvSpPr>
          <p:spPr bwMode="auto">
            <a:xfrm flipH="1" flipV="1">
              <a:off x="3264" y="3504"/>
              <a:ext cx="1200" cy="48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8930" name="Gerade Verbindung 34836">
              <a:extLst>
                <a:ext uri="{FF2B5EF4-FFF2-40B4-BE49-F238E27FC236}">
                  <a16:creationId xmlns:a16="http://schemas.microsoft.com/office/drawing/2014/main" id="{E7C5DC16-C157-4B33-BD7A-BB9F57E5EB0C}"/>
                </a:ext>
              </a:extLst>
            </p:cNvPr>
            <p:cNvSpPr>
              <a:spLocks noChangeShapeType="1"/>
            </p:cNvSpPr>
            <p:nvPr/>
          </p:nvSpPr>
          <p:spPr bwMode="auto">
            <a:xfrm>
              <a:off x="2928" y="2513"/>
              <a:ext cx="1099" cy="80"/>
            </a:xfrm>
            <a:prstGeom prst="line">
              <a:avLst/>
            </a:prstGeom>
            <a:noFill/>
            <a:ln w="12700" algn="ctr">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8931" name="Gerade Verbindung 34837">
              <a:extLst>
                <a:ext uri="{FF2B5EF4-FFF2-40B4-BE49-F238E27FC236}">
                  <a16:creationId xmlns:a16="http://schemas.microsoft.com/office/drawing/2014/main" id="{85D16E3E-9CF3-4C23-95FB-241BAB097572}"/>
                </a:ext>
              </a:extLst>
            </p:cNvPr>
            <p:cNvSpPr>
              <a:spLocks noChangeShapeType="1"/>
            </p:cNvSpPr>
            <p:nvPr/>
          </p:nvSpPr>
          <p:spPr bwMode="auto">
            <a:xfrm flipV="1">
              <a:off x="3696" y="2553"/>
              <a:ext cx="96" cy="1095"/>
            </a:xfrm>
            <a:prstGeom prst="line">
              <a:avLst/>
            </a:prstGeom>
            <a:noFill/>
            <a:ln w="12700" algn="ctr">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8932" name="Gerade Verbindung 34838">
              <a:extLst>
                <a:ext uri="{FF2B5EF4-FFF2-40B4-BE49-F238E27FC236}">
                  <a16:creationId xmlns:a16="http://schemas.microsoft.com/office/drawing/2014/main" id="{882FC292-D03B-43AE-BA93-BD9CE6660191}"/>
                </a:ext>
              </a:extLst>
            </p:cNvPr>
            <p:cNvSpPr>
              <a:spLocks noChangeShapeType="1"/>
            </p:cNvSpPr>
            <p:nvPr/>
          </p:nvSpPr>
          <p:spPr bwMode="auto">
            <a:xfrm flipH="1">
              <a:off x="4013" y="1892"/>
              <a:ext cx="59" cy="844"/>
            </a:xfrm>
            <a:prstGeom prst="line">
              <a:avLst/>
            </a:prstGeom>
            <a:noFill/>
            <a:ln w="12700" algn="ctr">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8933" name="Gerade Verbindung 34839">
              <a:extLst>
                <a:ext uri="{FF2B5EF4-FFF2-40B4-BE49-F238E27FC236}">
                  <a16:creationId xmlns:a16="http://schemas.microsoft.com/office/drawing/2014/main" id="{29291E75-547F-478C-BF12-3D546015844A}"/>
                </a:ext>
              </a:extLst>
            </p:cNvPr>
            <p:cNvSpPr>
              <a:spLocks noChangeShapeType="1"/>
            </p:cNvSpPr>
            <p:nvPr/>
          </p:nvSpPr>
          <p:spPr bwMode="auto">
            <a:xfrm flipH="1" flipV="1">
              <a:off x="4013" y="2472"/>
              <a:ext cx="951" cy="242"/>
            </a:xfrm>
            <a:prstGeom prst="line">
              <a:avLst/>
            </a:prstGeom>
            <a:noFill/>
            <a:ln w="12700" algn="ctr">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34842" name="Rechteck 34841">
            <a:extLst>
              <a:ext uri="{FF2B5EF4-FFF2-40B4-BE49-F238E27FC236}">
                <a16:creationId xmlns:a16="http://schemas.microsoft.com/office/drawing/2014/main" id="{2091EA2E-0DB5-41DA-96C6-353936ED0956}"/>
              </a:ext>
            </a:extLst>
          </p:cNvPr>
          <p:cNvSpPr>
            <a:spLocks noChangeArrowheads="1"/>
          </p:cNvSpPr>
          <p:nvPr/>
        </p:nvSpPr>
        <p:spPr bwMode="auto">
          <a:xfrm>
            <a:off x="5053013" y="1619250"/>
            <a:ext cx="363220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t>
            </a:r>
          </a:p>
          <a:p>
            <a:pPr>
              <a:spcBef>
                <a:spcPct val="50000"/>
              </a:spcBef>
            </a:pPr>
            <a:r>
              <a:rPr lang="de-DE" altLang="de-DE">
                <a:latin typeface="Times New Roman" panose="02020603050405020304" pitchFamily="18" charset="0"/>
              </a:rPr>
              <a:t>						*</a:t>
            </a:r>
          </a:p>
          <a:p>
            <a:pPr>
              <a:spcBef>
                <a:spcPct val="50000"/>
              </a:spcBef>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a:t>
            </a:r>
          </a:p>
          <a:p>
            <a:pPr>
              <a:spcBef>
                <a:spcPct val="50000"/>
              </a:spcBef>
            </a:pPr>
            <a:r>
              <a:rPr lang="de-DE" altLang="de-DE">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817"/>
                                        </p:tgtEl>
                                        <p:attrNameLst>
                                          <p:attrName>style.visibility</p:attrName>
                                        </p:attrNameLst>
                                      </p:cBhvr>
                                      <p:to>
                                        <p:strVal val="visible"/>
                                      </p:to>
                                    </p:set>
                                    <p:animEffect transition="in" filter="wipe(left)">
                                      <p:cBhvr>
                                        <p:cTn id="7" dur="500"/>
                                        <p:tgtEl>
                                          <p:spTgt spid="3481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wipe(left)">
                                      <p:cBhvr>
                                        <p:cTn id="12" dur="500"/>
                                        <p:tgtEl>
                                          <p:spTgt spid="34819"/>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21"/>
                                        </p:tgtEl>
                                        <p:attrNameLst>
                                          <p:attrName>style.visibility</p:attrName>
                                        </p:attrNameLst>
                                      </p:cBhvr>
                                      <p:to>
                                        <p:strVal val="visible"/>
                                      </p:to>
                                    </p:set>
                                    <p:animEffect transition="in" filter="wipe(left)">
                                      <p:cBhvr>
                                        <p:cTn id="17" dur="500"/>
                                        <p:tgtEl>
                                          <p:spTgt spid="34821"/>
                                        </p:tgtEl>
                                      </p:cBhvr>
                                    </p:animEffect>
                                  </p:childTnLst>
                                  <p:subTnLst>
                                    <p:audio>
                                      <p:cMediaNode>
                                        <p:cTn display="0" masterRel="sameClick">
                                          <p:stCondLst>
                                            <p:cond evt="begin" delay="0">
                                              <p:tn val="15"/>
                                            </p:cond>
                                          </p:stCondLst>
                                          <p:endCondLst>
                                            <p:cond evt="onStopAudio" delay="0">
                                              <p:tgtEl>
                                                <p:sldTgt/>
                                              </p:tgtEl>
                                            </p:cond>
                                          </p:endCondLst>
                                        </p:cTn>
                                        <p:tgtEl>
                                          <p:sndTgt r:embed="rId2" name="Kamera"/>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26487"/>
                                        </p:tgtEl>
                                        <p:attrNameLst>
                                          <p:attrName>style.visibility</p:attrName>
                                        </p:attrNameLst>
                                      </p:cBhvr>
                                      <p:to>
                                        <p:strVal val="visible"/>
                                      </p:to>
                                    </p:set>
                                    <p:animEffect transition="in" filter="box(out)">
                                      <p:cBhvr>
                                        <p:cTn id="22" dur="500"/>
                                        <p:tgtEl>
                                          <p:spTgt spid="26487"/>
                                        </p:tgtEl>
                                      </p:cBhvr>
                                    </p:animEffect>
                                  </p:childTnLst>
                                  <p:subTnLst>
                                    <p:audio>
                                      <p:cMediaNode>
                                        <p:cTn display="0" masterRel="sameClick">
                                          <p:stCondLst>
                                            <p:cond evt="begin" delay="0">
                                              <p:tn val="20"/>
                                            </p:cond>
                                          </p:stCondLst>
                                          <p:endCondLst>
                                            <p:cond evt="onStopAudio" delay="0">
                                              <p:tgtEl>
                                                <p:sldTgt/>
                                              </p:tgtEl>
                                            </p:cond>
                                          </p:endCondLst>
                                        </p:cTn>
                                        <p:tgtEl>
                                          <p:sndTgt r:embed="rId2" name="Kamera"/>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iterate type="wd">
                                    <p:tmPct val="100000"/>
                                  </p:iterate>
                                  <p:childTnLst>
                                    <p:set>
                                      <p:cBhvr>
                                        <p:cTn id="26" dur="1" fill="hold">
                                          <p:stCondLst>
                                            <p:cond delay="0"/>
                                          </p:stCondLst>
                                        </p:cTn>
                                        <p:tgtEl>
                                          <p:spTgt spid="34842">
                                            <p:txEl>
                                              <p:pRg st="0" end="0"/>
                                            </p:txEl>
                                          </p:spTgt>
                                        </p:tgtEl>
                                        <p:attrNameLst>
                                          <p:attrName>style.visibility</p:attrName>
                                        </p:attrNameLst>
                                      </p:cBhvr>
                                      <p:to>
                                        <p:strVal val="visible"/>
                                      </p:to>
                                    </p:set>
                                    <p:anim calcmode="lin" valueType="num">
                                      <p:cBhvr additive="base">
                                        <p:cTn id="27" dur="300" fill="hold"/>
                                        <p:tgtEl>
                                          <p:spTgt spid="34842">
                                            <p:txEl>
                                              <p:pRg st="0" end="0"/>
                                            </p:txEl>
                                          </p:spTgt>
                                        </p:tgtEl>
                                        <p:attrNameLst>
                                          <p:attrName>ppt_x</p:attrName>
                                        </p:attrNameLst>
                                      </p:cBhvr>
                                      <p:tavLst>
                                        <p:tav tm="0">
                                          <p:val>
                                            <p:strVal val="#ppt_x"/>
                                          </p:val>
                                        </p:tav>
                                        <p:tav tm="100000">
                                          <p:val>
                                            <p:strVal val="#ppt_x"/>
                                          </p:val>
                                        </p:tav>
                                      </p:tavLst>
                                    </p:anim>
                                    <p:anim calcmode="lin" valueType="num">
                                      <p:cBhvr additive="base">
                                        <p:cTn id="28" dur="300" fill="hold"/>
                                        <p:tgtEl>
                                          <p:spTgt spid="3484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 fill="hold" grpId="0" nodeType="clickEffect">
                                  <p:stCondLst>
                                    <p:cond delay="0"/>
                                  </p:stCondLst>
                                  <p:iterate type="wd">
                                    <p:tmPct val="100000"/>
                                  </p:iterate>
                                  <p:childTnLst>
                                    <p:set>
                                      <p:cBhvr>
                                        <p:cTn id="32" dur="1" fill="hold">
                                          <p:stCondLst>
                                            <p:cond delay="0"/>
                                          </p:stCondLst>
                                        </p:cTn>
                                        <p:tgtEl>
                                          <p:spTgt spid="34842">
                                            <p:txEl>
                                              <p:pRg st="1" end="1"/>
                                            </p:txEl>
                                          </p:spTgt>
                                        </p:tgtEl>
                                        <p:attrNameLst>
                                          <p:attrName>style.visibility</p:attrName>
                                        </p:attrNameLst>
                                      </p:cBhvr>
                                      <p:to>
                                        <p:strVal val="visible"/>
                                      </p:to>
                                    </p:set>
                                    <p:anim calcmode="lin" valueType="num">
                                      <p:cBhvr additive="base">
                                        <p:cTn id="33" dur="300" fill="hold"/>
                                        <p:tgtEl>
                                          <p:spTgt spid="34842">
                                            <p:txEl>
                                              <p:pRg st="1" end="1"/>
                                            </p:txEl>
                                          </p:spTgt>
                                        </p:tgtEl>
                                        <p:attrNameLst>
                                          <p:attrName>ppt_x</p:attrName>
                                        </p:attrNameLst>
                                      </p:cBhvr>
                                      <p:tavLst>
                                        <p:tav tm="0">
                                          <p:val>
                                            <p:strVal val="#ppt_x"/>
                                          </p:val>
                                        </p:tav>
                                        <p:tav tm="100000">
                                          <p:val>
                                            <p:strVal val="#ppt_x"/>
                                          </p:val>
                                        </p:tav>
                                      </p:tavLst>
                                    </p:anim>
                                    <p:anim calcmode="lin" valueType="num">
                                      <p:cBhvr additive="base">
                                        <p:cTn id="34" dur="300" fill="hold"/>
                                        <p:tgtEl>
                                          <p:spTgt spid="3484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grpId="0" nodeType="clickEffect">
                                  <p:stCondLst>
                                    <p:cond delay="0"/>
                                  </p:stCondLst>
                                  <p:iterate type="wd">
                                    <p:tmPct val="100000"/>
                                  </p:iterate>
                                  <p:childTnLst>
                                    <p:set>
                                      <p:cBhvr>
                                        <p:cTn id="38" dur="1" fill="hold">
                                          <p:stCondLst>
                                            <p:cond delay="0"/>
                                          </p:stCondLst>
                                        </p:cTn>
                                        <p:tgtEl>
                                          <p:spTgt spid="34842">
                                            <p:txEl>
                                              <p:pRg st="6" end="6"/>
                                            </p:txEl>
                                          </p:spTgt>
                                        </p:tgtEl>
                                        <p:attrNameLst>
                                          <p:attrName>style.visibility</p:attrName>
                                        </p:attrNameLst>
                                      </p:cBhvr>
                                      <p:to>
                                        <p:strVal val="visible"/>
                                      </p:to>
                                    </p:set>
                                    <p:anim calcmode="lin" valueType="num">
                                      <p:cBhvr additive="base">
                                        <p:cTn id="39" dur="300" fill="hold"/>
                                        <p:tgtEl>
                                          <p:spTgt spid="34842">
                                            <p:txEl>
                                              <p:pRg st="6" end="6"/>
                                            </p:txEl>
                                          </p:spTgt>
                                        </p:tgtEl>
                                        <p:attrNameLst>
                                          <p:attrName>ppt_x</p:attrName>
                                        </p:attrNameLst>
                                      </p:cBhvr>
                                      <p:tavLst>
                                        <p:tav tm="0">
                                          <p:val>
                                            <p:strVal val="#ppt_x"/>
                                          </p:val>
                                        </p:tav>
                                        <p:tav tm="100000">
                                          <p:val>
                                            <p:strVal val="#ppt_x"/>
                                          </p:val>
                                        </p:tav>
                                      </p:tavLst>
                                    </p:anim>
                                    <p:anim calcmode="lin" valueType="num">
                                      <p:cBhvr additive="base">
                                        <p:cTn id="40" dur="300" fill="hold"/>
                                        <p:tgtEl>
                                          <p:spTgt spid="3484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1" fill="hold" grpId="0" nodeType="clickEffect">
                                  <p:stCondLst>
                                    <p:cond delay="0"/>
                                  </p:stCondLst>
                                  <p:iterate type="wd">
                                    <p:tmPct val="100000"/>
                                  </p:iterate>
                                  <p:childTnLst>
                                    <p:set>
                                      <p:cBhvr>
                                        <p:cTn id="44" dur="1" fill="hold">
                                          <p:stCondLst>
                                            <p:cond delay="0"/>
                                          </p:stCondLst>
                                        </p:cTn>
                                        <p:tgtEl>
                                          <p:spTgt spid="34842">
                                            <p:txEl>
                                              <p:pRg st="7" end="7"/>
                                            </p:txEl>
                                          </p:spTgt>
                                        </p:tgtEl>
                                        <p:attrNameLst>
                                          <p:attrName>style.visibility</p:attrName>
                                        </p:attrNameLst>
                                      </p:cBhvr>
                                      <p:to>
                                        <p:strVal val="visible"/>
                                      </p:to>
                                    </p:set>
                                    <p:anim calcmode="lin" valueType="num">
                                      <p:cBhvr additive="base">
                                        <p:cTn id="45" dur="300" fill="hold"/>
                                        <p:tgtEl>
                                          <p:spTgt spid="34842">
                                            <p:txEl>
                                              <p:pRg st="7" end="7"/>
                                            </p:txEl>
                                          </p:spTgt>
                                        </p:tgtEl>
                                        <p:attrNameLst>
                                          <p:attrName>ppt_x</p:attrName>
                                        </p:attrNameLst>
                                      </p:cBhvr>
                                      <p:tavLst>
                                        <p:tav tm="0">
                                          <p:val>
                                            <p:strVal val="#ppt_x"/>
                                          </p:val>
                                        </p:tav>
                                        <p:tav tm="100000">
                                          <p:val>
                                            <p:strVal val="#ppt_x"/>
                                          </p:val>
                                        </p:tav>
                                      </p:tavLst>
                                    </p:anim>
                                    <p:anim calcmode="lin" valueType="num">
                                      <p:cBhvr additive="base">
                                        <p:cTn id="46" dur="300" fill="hold"/>
                                        <p:tgtEl>
                                          <p:spTgt spid="34842">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1" grpId="0" autoUpdateAnimBg="0"/>
      <p:bldP spid="3484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Rechteck 35840">
            <a:extLst>
              <a:ext uri="{FF2B5EF4-FFF2-40B4-BE49-F238E27FC236}">
                <a16:creationId xmlns:a16="http://schemas.microsoft.com/office/drawing/2014/main" id="{4C2B4463-7DD3-4617-AF7A-5AE21A177B6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525"/>
            <a:ext cx="70866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box(out)">
                                      <p:cBhvr>
                                        <p:cTn id="7" dur="500"/>
                                        <p:tgtEl>
                                          <p:spTgt spid="3584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Rechteck 36864">
            <a:extLst>
              <a:ext uri="{FF2B5EF4-FFF2-40B4-BE49-F238E27FC236}">
                <a16:creationId xmlns:a16="http://schemas.microsoft.com/office/drawing/2014/main" id="{3C4E7AA8-3300-410E-A16E-D7BB24B4865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200"/>
            <a:ext cx="9142413"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box(out)">
                                      <p:cBhvr>
                                        <p:cTn id="7" dur="500"/>
                                        <p:tgtEl>
                                          <p:spTgt spid="3686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Form 37888">
            <a:extLst>
              <a:ext uri="{FF2B5EF4-FFF2-40B4-BE49-F238E27FC236}">
                <a16:creationId xmlns:a16="http://schemas.microsoft.com/office/drawing/2014/main" id="{F3CF7E63-C3C2-4CEA-8125-0254083B38CB}"/>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Thiessen Polygon - Einheiten</a:t>
            </a:r>
          </a:p>
        </p:txBody>
      </p:sp>
      <p:graphicFrame>
        <p:nvGraphicFramePr>
          <p:cNvPr id="37890" name="Object 2">
            <a:extLst>
              <a:ext uri="{FF2B5EF4-FFF2-40B4-BE49-F238E27FC236}">
                <a16:creationId xmlns:a16="http://schemas.microsoft.com/office/drawing/2014/main" id="{D61CE3D4-169A-414C-8A8A-5BD87EF00A35}"/>
              </a:ext>
            </a:extLst>
          </p:cNvPr>
          <p:cNvGraphicFramePr>
            <a:graphicFrameLocks/>
          </p:cNvGraphicFramePr>
          <p:nvPr>
            <p:ph type="tbl" idx="1"/>
          </p:nvPr>
        </p:nvGraphicFramePr>
        <p:xfrm>
          <a:off x="1138238" y="1790700"/>
          <a:ext cx="6846887" cy="4076700"/>
        </p:xfrm>
        <a:graphic>
          <a:graphicData uri="http://schemas.openxmlformats.org/presentationml/2006/ole">
            <mc:AlternateContent xmlns:mc="http://schemas.openxmlformats.org/markup-compatibility/2006">
              <mc:Choice xmlns:v="urn:schemas-microsoft-com:vml" Requires="v">
                <p:oleObj spid="_x0000_s4099" name="Dokument" r:id="rId4" imgW="7772040" imgH="4632120" progId="Word.Document.6">
                  <p:embed/>
                </p:oleObj>
              </mc:Choice>
              <mc:Fallback>
                <p:oleObj name="Dokument" r:id="rId4" imgW="7772040" imgH="4632120" progId="Word.Document.6">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1790700"/>
                        <a:ext cx="6846887"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ox(out)">
                                      <p:cBhvr>
                                        <p:cTn id="7" dur="500"/>
                                        <p:tgtEl>
                                          <p:spTgt spid="37890"/>
                                        </p:tgtEl>
                                      </p:cBhvr>
                                    </p:animEffect>
                                  </p:childTnLst>
                                  <p:subTnLst>
                                    <p:audio>
                                      <p:cMediaNode>
                                        <p:cTn display="0" masterRel="sameClick">
                                          <p:stCondLst>
                                            <p:cond evt="begin" delay="0">
                                              <p:tn val="5"/>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29" name="Group 3">
            <a:extLst>
              <a:ext uri="{FF2B5EF4-FFF2-40B4-BE49-F238E27FC236}">
                <a16:creationId xmlns:a16="http://schemas.microsoft.com/office/drawing/2014/main" id="{6F2EB2EC-C117-44AD-98CC-74AE42281896}"/>
              </a:ext>
            </a:extLst>
          </p:cNvPr>
          <p:cNvGrpSpPr>
            <a:grpSpLocks/>
          </p:cNvGrpSpPr>
          <p:nvPr/>
        </p:nvGrpSpPr>
        <p:grpSpPr bwMode="auto">
          <a:xfrm>
            <a:off x="152400" y="9525"/>
            <a:ext cx="8990013" cy="6848475"/>
            <a:chOff x="96" y="6"/>
            <a:chExt cx="5663" cy="4314"/>
          </a:xfrm>
        </p:grpSpPr>
        <p:pic>
          <p:nvPicPr>
            <p:cNvPr id="41986" name="Rechteck 38912">
              <a:extLst>
                <a:ext uri="{FF2B5EF4-FFF2-40B4-BE49-F238E27FC236}">
                  <a16:creationId xmlns:a16="http://schemas.microsoft.com/office/drawing/2014/main" id="{7A0500DC-DFC0-433E-A419-96FDE9DFF68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865"/>
              <a:ext cx="2108" cy="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Rechteck 38913">
              <a:extLst>
                <a:ext uri="{FF2B5EF4-FFF2-40B4-BE49-F238E27FC236}">
                  <a16:creationId xmlns:a16="http://schemas.microsoft.com/office/drawing/2014/main" id="{AA346AF2-6B2D-4362-8AB9-1F81F26C353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6"/>
              <a:ext cx="3551" cy="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6229"/>
                                        </p:tgtEl>
                                        <p:attrNameLst>
                                          <p:attrName>style.visibility</p:attrName>
                                        </p:attrNameLst>
                                      </p:cBhvr>
                                      <p:to>
                                        <p:strVal val="visible"/>
                                      </p:to>
                                    </p:set>
                                    <p:animEffect transition="in" filter="box(out)">
                                      <p:cBhvr>
                                        <p:cTn id="7" dur="500"/>
                                        <p:tgtEl>
                                          <p:spTgt spid="2622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Rechteck 39936">
            <a:extLst>
              <a:ext uri="{FF2B5EF4-FFF2-40B4-BE49-F238E27FC236}">
                <a16:creationId xmlns:a16="http://schemas.microsoft.com/office/drawing/2014/main" id="{06DAB8CA-F192-4086-B29A-3F87C4813E3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0"/>
            <a:ext cx="81915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box(out)">
                                      <p:cBhvr>
                                        <p:cTn id="7" dur="500"/>
                                        <p:tgtEl>
                                          <p:spTgt spid="3993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Form 40960">
            <a:extLst>
              <a:ext uri="{FF2B5EF4-FFF2-40B4-BE49-F238E27FC236}">
                <a16:creationId xmlns:a16="http://schemas.microsoft.com/office/drawing/2014/main" id="{78967CF0-5FE1-4456-BB95-1146115464B4}"/>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Wasserkreislauf :Übersetzung</a:t>
            </a:r>
          </a:p>
        </p:txBody>
      </p:sp>
      <p:graphicFrame>
        <p:nvGraphicFramePr>
          <p:cNvPr id="40962" name="Object 2">
            <a:extLst>
              <a:ext uri="{FF2B5EF4-FFF2-40B4-BE49-F238E27FC236}">
                <a16:creationId xmlns:a16="http://schemas.microsoft.com/office/drawing/2014/main" id="{DB0162C7-D30B-4C8A-8B7D-349EB2F3840F}"/>
              </a:ext>
            </a:extLst>
          </p:cNvPr>
          <p:cNvGraphicFramePr>
            <a:graphicFrameLocks/>
          </p:cNvGraphicFramePr>
          <p:nvPr>
            <p:ph type="tbl" idx="1"/>
          </p:nvPr>
        </p:nvGraphicFramePr>
        <p:xfrm>
          <a:off x="687388" y="1790700"/>
          <a:ext cx="7750175" cy="4076700"/>
        </p:xfrm>
        <a:graphic>
          <a:graphicData uri="http://schemas.openxmlformats.org/presentationml/2006/ole">
            <mc:AlternateContent xmlns:mc="http://schemas.openxmlformats.org/markup-compatibility/2006">
              <mc:Choice xmlns:v="urn:schemas-microsoft-com:vml" Requires="v">
                <p:oleObj spid="_x0000_s5123" name="Dokument" r:id="rId3" imgW="7772040" imgH="4092480" progId="Word.Document.6">
                  <p:embed/>
                </p:oleObj>
              </mc:Choice>
              <mc:Fallback>
                <p:oleObj name="Dokument" r:id="rId3" imgW="7772040" imgH="4092480" progId="Word.Document.6">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1790700"/>
                        <a:ext cx="7750175"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entr" presetSubtype="0" fill="hold" nodeType="afterEffect">
                                  <p:stCondLst>
                                    <p:cond delay="0"/>
                                  </p:stCondLst>
                                  <p:childTnLst>
                                    <p:set>
                                      <p:cBhvr>
                                        <p:cTn id="6" dur="500">
                                          <p:stCondLst>
                                            <p:cond delay="0"/>
                                          </p:stCondLst>
                                        </p:cTn>
                                        <p:tgtEl>
                                          <p:spTgt spid="40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Form 41984">
            <a:extLst>
              <a:ext uri="{FF2B5EF4-FFF2-40B4-BE49-F238E27FC236}">
                <a16:creationId xmlns:a16="http://schemas.microsoft.com/office/drawing/2014/main" id="{7DF44977-8490-4D84-9154-25AEF04AF5DD}"/>
              </a:ext>
            </a:extLst>
          </p:cNvPr>
          <p:cNvSpPr>
            <a:spLocks noGrp="1" noChangeArrowheads="1"/>
          </p:cNvSpPr>
          <p:nvPr>
            <p:ph type="title"/>
          </p:nvPr>
        </p:nvSpPr>
        <p:spPr>
          <a:noFill/>
        </p:spPr>
        <p:txBody>
          <a:bodyPr/>
          <a:lstStyle/>
          <a:p>
            <a:pPr marL="0" indent="0" defTabSz="914400"/>
            <a:br>
              <a:rPr lang="de-DE" altLang="de-DE">
                <a:solidFill>
                  <a:schemeClr val="tx2"/>
                </a:solidFill>
                <a:latin typeface="Times New Roman" panose="02020603050405020304" pitchFamily="18" charset="0"/>
                <a:cs typeface="Arial" panose="020B0604020202020204" pitchFamily="34" charset="0"/>
              </a:rPr>
            </a:br>
            <a:endParaRPr lang="de-DE" altLang="de-DE">
              <a:solidFill>
                <a:schemeClr val="tx2"/>
              </a:solidFill>
              <a:latin typeface="Times New Roman" panose="02020603050405020304" pitchFamily="18" charset="0"/>
              <a:cs typeface="Arial" panose="020B0604020202020204" pitchFamily="34" charset="0"/>
            </a:endParaRPr>
          </a:p>
        </p:txBody>
      </p:sp>
      <p:graphicFrame>
        <p:nvGraphicFramePr>
          <p:cNvPr id="41986" name="Object 2">
            <a:extLst>
              <a:ext uri="{FF2B5EF4-FFF2-40B4-BE49-F238E27FC236}">
                <a16:creationId xmlns:a16="http://schemas.microsoft.com/office/drawing/2014/main" id="{32E28293-C1CF-4DE3-9D3D-0A76C106FB0D}"/>
              </a:ext>
            </a:extLst>
          </p:cNvPr>
          <p:cNvGraphicFramePr>
            <a:graphicFrameLocks/>
          </p:cNvGraphicFramePr>
          <p:nvPr>
            <p:ph type="tbl" idx="1"/>
          </p:nvPr>
        </p:nvGraphicFramePr>
        <p:xfrm>
          <a:off x="1908175" y="0"/>
          <a:ext cx="7234238" cy="6856413"/>
        </p:xfrm>
        <a:graphic>
          <a:graphicData uri="http://schemas.openxmlformats.org/presentationml/2006/ole">
            <mc:AlternateContent xmlns:mc="http://schemas.openxmlformats.org/markup-compatibility/2006">
              <mc:Choice xmlns:v="urn:schemas-microsoft-com:vml" Requires="v">
                <p:oleObj spid="_x0000_s6147" name="Dokument" r:id="rId4" imgW="7772040" imgH="7368840" progId="Word.Document.6">
                  <p:embed/>
                </p:oleObj>
              </mc:Choice>
              <mc:Fallback>
                <p:oleObj name="Dokument" r:id="rId4" imgW="7772040" imgH="7368840" progId="Word.Document.6">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0"/>
                        <a:ext cx="7234238" cy="685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ox(out)">
                                      <p:cBhvr>
                                        <p:cTn id="7" dur="500"/>
                                        <p:tgtEl>
                                          <p:spTgt spid="41986"/>
                                        </p:tgtEl>
                                      </p:cBhvr>
                                    </p:animEffect>
                                  </p:childTnLst>
                                  <p:subTnLst>
                                    <p:audio>
                                      <p:cMediaNode>
                                        <p:cTn display="0" masterRel="sameClick">
                                          <p:stCondLst>
                                            <p:cond evt="begin" delay="0">
                                              <p:tn val="5"/>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Form 43008">
            <a:extLst>
              <a:ext uri="{FF2B5EF4-FFF2-40B4-BE49-F238E27FC236}">
                <a16:creationId xmlns:a16="http://schemas.microsoft.com/office/drawing/2014/main" id="{FE0E1F77-529F-4877-88F8-651C34BAB2B9}"/>
              </a:ext>
            </a:extLst>
          </p:cNvPr>
          <p:cNvSpPr>
            <a:spLocks noGrp="1" noChangeArrowheads="1"/>
          </p:cNvSpPr>
          <p:nvPr>
            <p:ph type="title"/>
          </p:nvPr>
        </p:nvSpPr>
        <p:spPr>
          <a:xfrm>
            <a:off x="762000" y="19050"/>
            <a:ext cx="7772400" cy="116205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Verdunstung</a:t>
            </a:r>
          </a:p>
        </p:txBody>
      </p:sp>
      <p:pic>
        <p:nvPicPr>
          <p:cNvPr id="43010" name="Rechteck 43009">
            <a:extLst>
              <a:ext uri="{FF2B5EF4-FFF2-40B4-BE49-F238E27FC236}">
                <a16:creationId xmlns:a16="http://schemas.microsoft.com/office/drawing/2014/main" id="{9A0C9588-5BD4-4CC1-AC47-4404CE6C160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11238"/>
            <a:ext cx="7239000"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3009"/>
                                        </p:tgtEl>
                                        <p:attrNameLst>
                                          <p:attrName>style.visibility</p:attrName>
                                        </p:attrNameLst>
                                      </p:cBhvr>
                                      <p:to>
                                        <p:strVal val="visible"/>
                                      </p:to>
                                    </p:set>
                                    <p:anim calcmode="lin" valueType="num">
                                      <p:cBhvr additive="base">
                                        <p:cTn id="7" dur="500" fill="hold"/>
                                        <p:tgtEl>
                                          <p:spTgt spid="43009"/>
                                        </p:tgtEl>
                                        <p:attrNameLst>
                                          <p:attrName>ppt_x</p:attrName>
                                        </p:attrNameLst>
                                      </p:cBhvr>
                                      <p:tavLst>
                                        <p:tav tm="0">
                                          <p:val>
                                            <p:strVal val="#ppt_x"/>
                                          </p:val>
                                        </p:tav>
                                        <p:tav tm="100000">
                                          <p:val>
                                            <p:strVal val="#ppt_x"/>
                                          </p:val>
                                        </p:tav>
                                      </p:tavLst>
                                    </p:anim>
                                    <p:anim calcmode="lin" valueType="num">
                                      <p:cBhvr additive="base">
                                        <p:cTn id="8" dur="500" fill="hold"/>
                                        <p:tgtEl>
                                          <p:spTgt spid="4300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43010"/>
                                        </p:tgtEl>
                                        <p:attrNameLst>
                                          <p:attrName>style.visibility</p:attrName>
                                        </p:attrNameLst>
                                      </p:cBhvr>
                                      <p:to>
                                        <p:strVal val="visible"/>
                                      </p:to>
                                    </p:set>
                                    <p:animEffect transition="in" filter="box(out)">
                                      <p:cBhvr>
                                        <p:cTn id="13" dur="500"/>
                                        <p:tgtEl>
                                          <p:spTgt spid="43010"/>
                                        </p:tgtEl>
                                      </p:cBhvr>
                                    </p:animEffect>
                                  </p:childTnLst>
                                  <p:subTnLst>
                                    <p:audio>
                                      <p:cMediaNode>
                                        <p:cTn display="0" masterRel="sameClick">
                                          <p:stCondLst>
                                            <p:cond evt="begin" delay="0">
                                              <p:tn val="11"/>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9" name="Form 7168">
            <a:extLst>
              <a:ext uri="{FF2B5EF4-FFF2-40B4-BE49-F238E27FC236}">
                <a16:creationId xmlns:a16="http://schemas.microsoft.com/office/drawing/2014/main" id="{A5B547E7-A032-446B-9E82-5673CB56D486}"/>
              </a:ext>
            </a:extLst>
          </p:cNvPr>
          <p:cNvSpPr>
            <a:spLocks noGrp="1" noChangeArrowheads="1"/>
          </p:cNvSpPr>
          <p:nvPr>
            <p:ph type="title"/>
          </p:nvPr>
        </p:nvSpPr>
        <p:spPr>
          <a:noFill/>
        </p:spPr>
        <p:txBody>
          <a:bodyPr/>
          <a:lstStyle/>
          <a:p>
            <a:pPr marL="0" indent="0" defTabSz="914400"/>
            <a:r>
              <a:rPr lang="de-DE" altLang="de-DE" b="1">
                <a:solidFill>
                  <a:schemeClr val="tx2"/>
                </a:solidFill>
                <a:latin typeface="Times New Roman" panose="02020603050405020304" pitchFamily="18" charset="0"/>
                <a:cs typeface="Arial" panose="020B0604020202020204" pitchFamily="34" charset="0"/>
              </a:rPr>
              <a:t>Wassercharta</a:t>
            </a:r>
          </a:p>
        </p:txBody>
      </p:sp>
      <p:sp>
        <p:nvSpPr>
          <p:cNvPr id="7170" name="Rechteck 7169">
            <a:extLst>
              <a:ext uri="{FF2B5EF4-FFF2-40B4-BE49-F238E27FC236}">
                <a16:creationId xmlns:a16="http://schemas.microsoft.com/office/drawing/2014/main" id="{27D5F083-0D80-4AA8-9016-9DCC8C7C70BA}"/>
              </a:ext>
            </a:extLst>
          </p:cNvPr>
          <p:cNvSpPr>
            <a:spLocks noChangeArrowheads="1"/>
          </p:cNvSpPr>
          <p:nvPr/>
        </p:nvSpPr>
        <p:spPr bwMode="auto">
          <a:xfrm>
            <a:off x="228600" y="1676400"/>
            <a:ext cx="8913813"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8000"/>
              </a:lnSpc>
            </a:pPr>
            <a:r>
              <a:rPr lang="de-DE" altLang="de-DE">
                <a:solidFill>
                  <a:schemeClr val="hlink"/>
                </a:solidFill>
                <a:effectLst>
                  <a:outerShdw blurRad="38100" dist="38100" dir="2700000" algn="tl">
                    <a:srgbClr val="000000"/>
                  </a:outerShdw>
                </a:effectLst>
                <a:latin typeface="Times New Roman" panose="02020603050405020304" pitchFamily="18" charset="0"/>
              </a:rPr>
              <a:t>Der Europarat hat die Bedeutung des Gewässerschutzes In den 12 Thesen der Wassercharta zusammengefaßt:</a:t>
            </a:r>
          </a:p>
          <a:p>
            <a:pPr>
              <a:lnSpc>
                <a:spcPct val="88000"/>
              </a:lnSpc>
            </a:pPr>
            <a:r>
              <a:rPr lang="de-DE" altLang="de-DE">
                <a:solidFill>
                  <a:schemeClr val="hlink"/>
                </a:solidFill>
                <a:effectLst>
                  <a:outerShdw blurRad="38100" dist="38100" dir="2700000" algn="tl">
                    <a:srgbClr val="000000"/>
                  </a:outerShdw>
                </a:effectLst>
                <a:latin typeface="Times New Roman" panose="02020603050405020304" pitchFamily="18" charset="0"/>
              </a:rPr>
              <a:t>I. Ohne Wasser gibt es kein Leben. Wasser ist ein kostbares, für den Menschen unentbehrliches Gut.</a:t>
            </a:r>
          </a:p>
          <a:p>
            <a:pPr>
              <a:lnSpc>
                <a:spcPct val="88000"/>
              </a:lnSpc>
            </a:pPr>
            <a:r>
              <a:rPr lang="de-DE" altLang="de-DE">
                <a:solidFill>
                  <a:schemeClr val="hlink"/>
                </a:solidFill>
                <a:effectLst>
                  <a:outerShdw blurRad="38100" dist="38100" dir="2700000" algn="tl">
                    <a:srgbClr val="000000"/>
                  </a:outerShdw>
                </a:effectLst>
                <a:latin typeface="Times New Roman" panose="02020603050405020304" pitchFamily="18" charset="0"/>
              </a:rPr>
              <a:t>II. Die Vorräte an gutem Wasser sind nicht unerschöpflich. Deshalb   wird es immer dringender, sie zu erhalten, sparsam zu bewirtschaften, und, womöglich, zu vermehren. </a:t>
            </a:r>
          </a:p>
          <a:p>
            <a:pPr>
              <a:lnSpc>
                <a:spcPct val="88000"/>
              </a:lnSpc>
            </a:pPr>
            <a:r>
              <a:rPr lang="de-DE" altLang="de-DE">
                <a:solidFill>
                  <a:schemeClr val="hlink"/>
                </a:solidFill>
                <a:effectLst>
                  <a:outerShdw blurRad="38100" dist="38100" dir="2700000" algn="tl">
                    <a:srgbClr val="000000"/>
                  </a:outerShdw>
                </a:effectLst>
                <a:latin typeface="Times New Roman" panose="02020603050405020304" pitchFamily="18" charset="0"/>
              </a:rPr>
              <a:t>III. Wasserverschmutzung heißt, den Menschen und allen Lebewesen Schaden zufügen.</a:t>
            </a:r>
          </a:p>
          <a:p>
            <a:pPr>
              <a:lnSpc>
                <a:spcPct val="88000"/>
              </a:lnSpc>
            </a:pPr>
            <a:r>
              <a:rPr lang="de-DE" altLang="de-DE">
                <a:solidFill>
                  <a:schemeClr val="hlink"/>
                </a:solidFill>
                <a:effectLst>
                  <a:outerShdw blurRad="38100" dist="38100" dir="2700000" algn="tl">
                    <a:srgbClr val="000000"/>
                  </a:outerShdw>
                </a:effectLst>
                <a:latin typeface="Times New Roman" panose="02020603050405020304" pitchFamily="18" charset="0"/>
              </a:rPr>
              <a:t>IV. Die Qualität des Wassers muß die Forderungen des Gesundheits-wesens erfüllen und seine jeweilige Nutzung gewährleisten.</a:t>
            </a:r>
          </a:p>
          <a:p>
            <a:pPr>
              <a:spcBef>
                <a:spcPct val="50000"/>
              </a:spcBef>
            </a:pPr>
            <a:endParaRPr lang="de-DE" altLang="de-DE">
              <a:solidFill>
                <a:schemeClr val="hlink"/>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additive="base">
                                        <p:cTn id="7" dur="500" fill="hold"/>
                                        <p:tgtEl>
                                          <p:spTgt spid="7169"/>
                                        </p:tgtEl>
                                        <p:attrNameLst>
                                          <p:attrName>ppt_x</p:attrName>
                                        </p:attrNameLst>
                                      </p:cBhvr>
                                      <p:tavLst>
                                        <p:tav tm="0">
                                          <p:val>
                                            <p:strVal val="0-#ppt_w/2"/>
                                          </p:val>
                                        </p:tav>
                                        <p:tav tm="100000">
                                          <p:val>
                                            <p:strVal val="#ppt_x"/>
                                          </p:val>
                                        </p:tav>
                                      </p:tavLst>
                                    </p:anim>
                                    <p:anim calcmode="lin" valueType="num">
                                      <p:cBhvr additive="base">
                                        <p:cTn id="8" dur="500" fill="hold"/>
                                        <p:tgtEl>
                                          <p:spTgt spid="71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wipe(left)">
                                      <p:cBhvr>
                                        <p:cTn id="13" dur="500"/>
                                        <p:tgtEl>
                                          <p:spTgt spid="7170"/>
                                        </p:tgtEl>
                                      </p:cBhvr>
                                    </p:animEffect>
                                  </p:childTnLst>
                                  <p:subTnLst>
                                    <p:audio>
                                      <p:cMediaNode>
                                        <p:cTn display="0" masterRel="sameClick">
                                          <p:stCondLst>
                                            <p:cond evt="begin" delay="0">
                                              <p:tn val="11"/>
                                            </p:cond>
                                          </p:stCondLst>
                                          <p:endCondLst>
                                            <p:cond evt="onStopAudio" delay="0">
                                              <p:tgtEl>
                                                <p:sldTgt/>
                                              </p:tgtEl>
                                            </p:cond>
                                          </p:endCondLst>
                                        </p:cTn>
                                        <p:tgtEl>
                                          <p:sndTgt r:embed="rId3" name="J_SWIM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utoUpdateAnimBg="0"/>
      <p:bldP spid="717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Rechteck 44032">
            <a:extLst>
              <a:ext uri="{FF2B5EF4-FFF2-40B4-BE49-F238E27FC236}">
                <a16:creationId xmlns:a16="http://schemas.microsoft.com/office/drawing/2014/main" id="{2A76EFB9-4A32-4E61-83CC-CA1EE583678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5" y="0"/>
            <a:ext cx="61579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4033"/>
                                        </p:tgtEl>
                                        <p:attrNameLst>
                                          <p:attrName>style.visibility</p:attrName>
                                        </p:attrNameLst>
                                      </p:cBhvr>
                                      <p:to>
                                        <p:strVal val="visible"/>
                                      </p:to>
                                    </p:set>
                                    <p:animEffect transition="in" filter="box(out)">
                                      <p:cBhvr>
                                        <p:cTn id="7" dur="500"/>
                                        <p:tgtEl>
                                          <p:spTgt spid="4403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rm 45056">
            <a:extLst>
              <a:ext uri="{FF2B5EF4-FFF2-40B4-BE49-F238E27FC236}">
                <a16:creationId xmlns:a16="http://schemas.microsoft.com/office/drawing/2014/main" id="{9FACB9AF-6103-4A32-BB91-25885C61899B}"/>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Cluster von Wassermolekülen</a:t>
            </a:r>
          </a:p>
        </p:txBody>
      </p:sp>
      <p:pic>
        <p:nvPicPr>
          <p:cNvPr id="45058" name="Rechteck 45057">
            <a:extLst>
              <a:ext uri="{FF2B5EF4-FFF2-40B4-BE49-F238E27FC236}">
                <a16:creationId xmlns:a16="http://schemas.microsoft.com/office/drawing/2014/main" id="{A83A71BB-F37B-47F6-8416-C92FF2D9423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1400175"/>
            <a:ext cx="56483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ox(out)">
                                      <p:cBhvr>
                                        <p:cTn id="7" dur="500"/>
                                        <p:tgtEl>
                                          <p:spTgt spid="45058"/>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Form 46080">
            <a:extLst>
              <a:ext uri="{FF2B5EF4-FFF2-40B4-BE49-F238E27FC236}">
                <a16:creationId xmlns:a16="http://schemas.microsoft.com/office/drawing/2014/main" id="{334CDFA5-6D97-42BB-9F2F-092BA7613CBE}"/>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thermische Ausdehnung des Wassers</a:t>
            </a:r>
          </a:p>
        </p:txBody>
      </p:sp>
      <p:graphicFrame>
        <p:nvGraphicFramePr>
          <p:cNvPr id="46082" name="Object 2">
            <a:extLst>
              <a:ext uri="{FF2B5EF4-FFF2-40B4-BE49-F238E27FC236}">
                <a16:creationId xmlns:a16="http://schemas.microsoft.com/office/drawing/2014/main" id="{2E61955E-A955-489E-B5E7-CC6107211473}"/>
              </a:ext>
            </a:extLst>
          </p:cNvPr>
          <p:cNvGraphicFramePr>
            <a:graphicFrameLocks/>
          </p:cNvGraphicFramePr>
          <p:nvPr>
            <p:ph type="tbl" idx="1"/>
          </p:nvPr>
        </p:nvGraphicFramePr>
        <p:xfrm>
          <a:off x="2212975" y="1790700"/>
          <a:ext cx="4689475" cy="4067175"/>
        </p:xfrm>
        <a:graphic>
          <a:graphicData uri="http://schemas.openxmlformats.org/presentationml/2006/ole">
            <mc:AlternateContent xmlns:mc="http://schemas.openxmlformats.org/markup-compatibility/2006">
              <mc:Choice xmlns:v="urn:schemas-microsoft-com:vml" Requires="v">
                <p:oleObj spid="_x0000_s7171" name="Dokument" r:id="rId4" imgW="7772040" imgH="6742080" progId="Word.Document.6">
                  <p:embed/>
                </p:oleObj>
              </mc:Choice>
              <mc:Fallback>
                <p:oleObj name="Dokument" r:id="rId4" imgW="7772040" imgH="6742080" progId="Word.Document.6">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2975" y="1790700"/>
                        <a:ext cx="4689475"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out)">
                                      <p:cBhvr>
                                        <p:cTn id="7" dur="500"/>
                                        <p:tgtEl>
                                          <p:spTgt spid="46082"/>
                                        </p:tgtEl>
                                      </p:cBhvr>
                                    </p:animEffect>
                                  </p:childTnLst>
                                  <p:subTnLst>
                                    <p:audio>
                                      <p:cMediaNode>
                                        <p:cTn display="0" masterRel="sameClick">
                                          <p:stCondLst>
                                            <p:cond evt="begin" delay="0">
                                              <p:tn val="5"/>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Form 47104">
            <a:extLst>
              <a:ext uri="{FF2B5EF4-FFF2-40B4-BE49-F238E27FC236}">
                <a16:creationId xmlns:a16="http://schemas.microsoft.com/office/drawing/2014/main" id="{D2104755-EF2E-48CF-962F-A465629BAF63}"/>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Temperaturabhängigkeit von Viskosität und kinematischer Zähigkeit</a:t>
            </a:r>
          </a:p>
        </p:txBody>
      </p:sp>
      <p:graphicFrame>
        <p:nvGraphicFramePr>
          <p:cNvPr id="47106" name="Object 2">
            <a:extLst>
              <a:ext uri="{FF2B5EF4-FFF2-40B4-BE49-F238E27FC236}">
                <a16:creationId xmlns:a16="http://schemas.microsoft.com/office/drawing/2014/main" id="{87121321-3683-4FDA-B6BD-19106C9DBB7E}"/>
              </a:ext>
            </a:extLst>
          </p:cNvPr>
          <p:cNvGraphicFramePr>
            <a:graphicFrameLocks/>
          </p:cNvGraphicFramePr>
          <p:nvPr>
            <p:ph type="tbl" idx="1"/>
          </p:nvPr>
        </p:nvGraphicFramePr>
        <p:xfrm>
          <a:off x="1600200" y="2247900"/>
          <a:ext cx="5772150" cy="4076700"/>
        </p:xfrm>
        <a:graphic>
          <a:graphicData uri="http://schemas.openxmlformats.org/presentationml/2006/ole">
            <mc:AlternateContent xmlns:mc="http://schemas.openxmlformats.org/markup-compatibility/2006">
              <mc:Choice xmlns:v="urn:schemas-microsoft-com:vml" Requires="v">
                <p:oleObj spid="_x0000_s8195" name="Dokument" r:id="rId4" imgW="7772040" imgH="5492520" progId="Word.Document.6">
                  <p:embed/>
                </p:oleObj>
              </mc:Choice>
              <mc:Fallback>
                <p:oleObj name="Dokument" r:id="rId4" imgW="7772040" imgH="5492520" progId="Word.Document.6">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247900"/>
                        <a:ext cx="5772150"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7105"/>
                                        </p:tgtEl>
                                        <p:attrNameLst>
                                          <p:attrName>style.visibility</p:attrName>
                                        </p:attrNameLst>
                                      </p:cBhvr>
                                      <p:to>
                                        <p:strVal val="visible"/>
                                      </p:to>
                                    </p:set>
                                    <p:anim calcmode="lin" valueType="num">
                                      <p:cBhvr additive="base">
                                        <p:cTn id="7" dur="500" fill="hold"/>
                                        <p:tgtEl>
                                          <p:spTgt spid="47105"/>
                                        </p:tgtEl>
                                        <p:attrNameLst>
                                          <p:attrName>ppt_x</p:attrName>
                                        </p:attrNameLst>
                                      </p:cBhvr>
                                      <p:tavLst>
                                        <p:tav tm="0">
                                          <p:val>
                                            <p:strVal val="#ppt_x"/>
                                          </p:val>
                                        </p:tav>
                                        <p:tav tm="100000">
                                          <p:val>
                                            <p:strVal val="#ppt_x"/>
                                          </p:val>
                                        </p:tav>
                                      </p:tavLst>
                                    </p:anim>
                                    <p:anim calcmode="lin" valueType="num">
                                      <p:cBhvr additive="base">
                                        <p:cTn id="8" dur="500" fill="hold"/>
                                        <p:tgtEl>
                                          <p:spTgt spid="4710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47106"/>
                                        </p:tgtEl>
                                        <p:attrNameLst>
                                          <p:attrName>style.visibility</p:attrName>
                                        </p:attrNameLst>
                                      </p:cBhvr>
                                      <p:to>
                                        <p:strVal val="visible"/>
                                      </p:to>
                                    </p:set>
                                    <p:animEffect transition="in" filter="box(out)">
                                      <p:cBhvr>
                                        <p:cTn id="13" dur="500"/>
                                        <p:tgtEl>
                                          <p:spTgt spid="47106"/>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Rechteck 48129">
            <a:extLst>
              <a:ext uri="{FF2B5EF4-FFF2-40B4-BE49-F238E27FC236}">
                <a16:creationId xmlns:a16="http://schemas.microsoft.com/office/drawing/2014/main" id="{BFD41732-F437-4C38-91E5-E81E5EFD3FFB}"/>
              </a:ext>
            </a:extLst>
          </p:cNvPr>
          <p:cNvSpPr>
            <a:spLocks noChangeArrowheads="1"/>
          </p:cNvSpPr>
          <p:nvPr/>
        </p:nvSpPr>
        <p:spPr bwMode="auto">
          <a:xfrm>
            <a:off x="1066800" y="64008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Mesovelia    Hydrometra         velia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0-#ppt_w/2"/>
                                          </p:val>
                                        </p:tav>
                                        <p:tav tm="100000">
                                          <p:val>
                                            <p:strVal val="#ppt_x"/>
                                          </p:val>
                                        </p:tav>
                                      </p:tavLst>
                                    </p:anim>
                                    <p:anim calcmode="lin" valueType="num">
                                      <p:cBhvr additive="base">
                                        <p:cTn id="8" dur="500" fill="hold"/>
                                        <p:tgtEl>
                                          <p:spTgt spid="481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rm 49152">
            <a:extLst>
              <a:ext uri="{FF2B5EF4-FFF2-40B4-BE49-F238E27FC236}">
                <a16:creationId xmlns:a16="http://schemas.microsoft.com/office/drawing/2014/main" id="{6CAAFCFF-117F-4FC8-AE16-804611A5AD10}"/>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Die einzelen Tiere in Farbe</a:t>
            </a:r>
          </a:p>
        </p:txBody>
      </p:sp>
      <p:pic>
        <p:nvPicPr>
          <p:cNvPr id="49154" name="Rechteck 49153">
            <a:extLst>
              <a:ext uri="{FF2B5EF4-FFF2-40B4-BE49-F238E27FC236}">
                <a16:creationId xmlns:a16="http://schemas.microsoft.com/office/drawing/2014/main" id="{CB69FFB9-4067-4CA0-8C86-6E587FB24D2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1609725"/>
            <a:ext cx="2714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hteck 49154">
            <a:extLst>
              <a:ext uri="{FF2B5EF4-FFF2-40B4-BE49-F238E27FC236}">
                <a16:creationId xmlns:a16="http://schemas.microsoft.com/office/drawing/2014/main" id="{315214CF-DBF0-4001-9AF5-5DC81A4A8FE9}"/>
              </a:ext>
            </a:extLst>
          </p:cNvPr>
          <p:cNvSpPr>
            <a:spLocks noChangeArrowheads="1"/>
          </p:cNvSpPr>
          <p:nvPr/>
        </p:nvSpPr>
        <p:spPr bwMode="auto">
          <a:xfrm>
            <a:off x="228600" y="36576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Bachtaumelkäfer</a:t>
            </a:r>
          </a:p>
        </p:txBody>
      </p:sp>
      <p:pic>
        <p:nvPicPr>
          <p:cNvPr id="49156" name="Rechteck 49155">
            <a:extLst>
              <a:ext uri="{FF2B5EF4-FFF2-40B4-BE49-F238E27FC236}">
                <a16:creationId xmlns:a16="http://schemas.microsoft.com/office/drawing/2014/main" id="{0F645E27-8A68-4F09-B969-22569CE6539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1524000"/>
            <a:ext cx="19335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hteck 49156">
            <a:extLst>
              <a:ext uri="{FF2B5EF4-FFF2-40B4-BE49-F238E27FC236}">
                <a16:creationId xmlns:a16="http://schemas.microsoft.com/office/drawing/2014/main" id="{C77A3BA4-B388-45E0-B3AF-8E7D5AC6A586}"/>
              </a:ext>
            </a:extLst>
          </p:cNvPr>
          <p:cNvSpPr>
            <a:spLocks noChangeArrowheads="1"/>
          </p:cNvSpPr>
          <p:nvPr/>
        </p:nvSpPr>
        <p:spPr bwMode="auto">
          <a:xfrm>
            <a:off x="3276600" y="42672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Süßwassermeduse</a:t>
            </a:r>
          </a:p>
        </p:txBody>
      </p:sp>
      <p:pic>
        <p:nvPicPr>
          <p:cNvPr id="49158" name="Rechteck 49157">
            <a:extLst>
              <a:ext uri="{FF2B5EF4-FFF2-40B4-BE49-F238E27FC236}">
                <a16:creationId xmlns:a16="http://schemas.microsoft.com/office/drawing/2014/main" id="{E0188DB4-E7FF-4861-9B18-3A9763FAB6D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50" y="4800600"/>
            <a:ext cx="39909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hteck 49158">
            <a:extLst>
              <a:ext uri="{FF2B5EF4-FFF2-40B4-BE49-F238E27FC236}">
                <a16:creationId xmlns:a16="http://schemas.microsoft.com/office/drawing/2014/main" id="{B08B00C9-E032-4BA8-BCFF-4FF85EDABC0D}"/>
              </a:ext>
            </a:extLst>
          </p:cNvPr>
          <p:cNvSpPr>
            <a:spLocks noChangeArrowheads="1"/>
          </p:cNvSpPr>
          <p:nvPr/>
        </p:nvSpPr>
        <p:spPr bwMode="auto">
          <a:xfrm>
            <a:off x="152400" y="4267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Stechmücke</a:t>
            </a:r>
          </a:p>
        </p:txBody>
      </p:sp>
      <p:pic>
        <p:nvPicPr>
          <p:cNvPr id="49160" name="Rechteck 49159">
            <a:extLst>
              <a:ext uri="{FF2B5EF4-FFF2-40B4-BE49-F238E27FC236}">
                <a16:creationId xmlns:a16="http://schemas.microsoft.com/office/drawing/2014/main" id="{504DB821-4D54-4BFC-BB2B-2AFF271CB2E0}"/>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8900" y="1485900"/>
            <a:ext cx="18954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Rechteck 49160">
            <a:extLst>
              <a:ext uri="{FF2B5EF4-FFF2-40B4-BE49-F238E27FC236}">
                <a16:creationId xmlns:a16="http://schemas.microsoft.com/office/drawing/2014/main" id="{598C7A10-725B-419B-98EC-81576059A211}"/>
              </a:ext>
            </a:extLst>
          </p:cNvPr>
          <p:cNvSpPr>
            <a:spLocks noChangeArrowheads="1"/>
          </p:cNvSpPr>
          <p:nvPr/>
        </p:nvSpPr>
        <p:spPr bwMode="auto">
          <a:xfrm>
            <a:off x="6019800" y="3810000"/>
            <a:ext cx="2971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Anopheles - Mücken -Larve</a:t>
            </a:r>
          </a:p>
        </p:txBody>
      </p:sp>
      <p:pic>
        <p:nvPicPr>
          <p:cNvPr id="49162" name="Rechteck 49161">
            <a:extLst>
              <a:ext uri="{FF2B5EF4-FFF2-40B4-BE49-F238E27FC236}">
                <a16:creationId xmlns:a16="http://schemas.microsoft.com/office/drawing/2014/main" id="{3CC54433-552C-4A9E-855E-5D4C002F0AB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8388" y="4557713"/>
            <a:ext cx="17240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Rechteck 49162">
            <a:extLst>
              <a:ext uri="{FF2B5EF4-FFF2-40B4-BE49-F238E27FC236}">
                <a16:creationId xmlns:a16="http://schemas.microsoft.com/office/drawing/2014/main" id="{A5AC374A-4D65-45C7-A235-64D79F5780F3}"/>
              </a:ext>
            </a:extLst>
          </p:cNvPr>
          <p:cNvSpPr>
            <a:spLocks noChangeArrowheads="1"/>
          </p:cNvSpPr>
          <p:nvPr/>
        </p:nvSpPr>
        <p:spPr bwMode="auto">
          <a:xfrm>
            <a:off x="7315200" y="6248400"/>
            <a:ext cx="182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de-DE" altLang="de-DE"/>
          </a:p>
        </p:txBody>
      </p:sp>
      <p:pic>
        <p:nvPicPr>
          <p:cNvPr id="49164" name="Rechteck 49163">
            <a:extLst>
              <a:ext uri="{FF2B5EF4-FFF2-40B4-BE49-F238E27FC236}">
                <a16:creationId xmlns:a16="http://schemas.microsoft.com/office/drawing/2014/main" id="{8D7E278F-82B8-4618-96DF-C2E45A289BB6}"/>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1150" y="4905375"/>
            <a:ext cx="12477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5" name="Rechteck 49164">
            <a:extLst>
              <a:ext uri="{FF2B5EF4-FFF2-40B4-BE49-F238E27FC236}">
                <a16:creationId xmlns:a16="http://schemas.microsoft.com/office/drawing/2014/main" id="{6AE2E77F-A9F3-441C-9729-3FE186C6FFEA}"/>
              </a:ext>
            </a:extLst>
          </p:cNvPr>
          <p:cNvSpPr>
            <a:spLocks noChangeArrowheads="1"/>
          </p:cNvSpPr>
          <p:nvPr/>
        </p:nvSpPr>
        <p:spPr bwMode="auto">
          <a:xfrm>
            <a:off x="7391400" y="6248400"/>
            <a:ext cx="1751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Teichläufer</a:t>
            </a:r>
          </a:p>
        </p:txBody>
      </p:sp>
      <p:sp>
        <p:nvSpPr>
          <p:cNvPr id="49166" name="Rechteck 49165">
            <a:extLst>
              <a:ext uri="{FF2B5EF4-FFF2-40B4-BE49-F238E27FC236}">
                <a16:creationId xmlns:a16="http://schemas.microsoft.com/office/drawing/2014/main" id="{22F8B396-8CB5-4180-85B7-A285EEA9A596}"/>
              </a:ext>
            </a:extLst>
          </p:cNvPr>
          <p:cNvSpPr>
            <a:spLocks noChangeArrowheads="1"/>
          </p:cNvSpPr>
          <p:nvPr/>
        </p:nvSpPr>
        <p:spPr bwMode="auto">
          <a:xfrm>
            <a:off x="5029200" y="6172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Hüftläufer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ox(out)">
                                      <p:cBhvr>
                                        <p:cTn id="7" dur="500"/>
                                        <p:tgtEl>
                                          <p:spTgt spid="49154"/>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9155"/>
                                        </p:tgtEl>
                                        <p:attrNameLst>
                                          <p:attrName>style.visibility</p:attrName>
                                        </p:attrNameLst>
                                      </p:cBhvr>
                                      <p:to>
                                        <p:strVal val="visible"/>
                                      </p:to>
                                    </p:set>
                                    <p:anim calcmode="lin" valueType="num">
                                      <p:cBhvr additive="base">
                                        <p:cTn id="12" dur="500" fill="hold"/>
                                        <p:tgtEl>
                                          <p:spTgt spid="49155"/>
                                        </p:tgtEl>
                                        <p:attrNameLst>
                                          <p:attrName>ppt_x</p:attrName>
                                        </p:attrNameLst>
                                      </p:cBhvr>
                                      <p:tavLst>
                                        <p:tav tm="0">
                                          <p:val>
                                            <p:strVal val="0-#ppt_w/2"/>
                                          </p:val>
                                        </p:tav>
                                        <p:tav tm="100000">
                                          <p:val>
                                            <p:strVal val="#ppt_x"/>
                                          </p:val>
                                        </p:tav>
                                      </p:tavLst>
                                    </p:anim>
                                    <p:anim calcmode="lin" valueType="num">
                                      <p:cBhvr additive="base">
                                        <p:cTn id="13" dur="500" fill="hold"/>
                                        <p:tgtEl>
                                          <p:spTgt spid="491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Zische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49156"/>
                                        </p:tgtEl>
                                        <p:attrNameLst>
                                          <p:attrName>style.visibility</p:attrName>
                                        </p:attrNameLst>
                                      </p:cBhvr>
                                      <p:to>
                                        <p:strVal val="visible"/>
                                      </p:to>
                                    </p:set>
                                    <p:animEffect transition="in" filter="box(out)">
                                      <p:cBhvr>
                                        <p:cTn id="18" dur="500"/>
                                        <p:tgtEl>
                                          <p:spTgt spid="49156"/>
                                        </p:tgtEl>
                                      </p:cBhvr>
                                    </p:animEffect>
                                  </p:childTnLst>
                                  <p:subTnLst>
                                    <p:audio>
                                      <p:cMediaNode>
                                        <p:cTn display="0" masterRel="sameClick">
                                          <p:stCondLst>
                                            <p:cond evt="begin" delay="0">
                                              <p:tn val="16"/>
                                            </p:cond>
                                          </p:stCondLst>
                                          <p:endCondLst>
                                            <p:cond evt="onStopAudio" delay="0">
                                              <p:tgtEl>
                                                <p:sldTgt/>
                                              </p:tgtEl>
                                            </p:cond>
                                          </p:endCondLst>
                                        </p:cTn>
                                        <p:tgtEl>
                                          <p:sndTgt r:embed="rId2" name="Kamera"/>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9157"/>
                                        </p:tgtEl>
                                        <p:attrNameLst>
                                          <p:attrName>style.visibility</p:attrName>
                                        </p:attrNameLst>
                                      </p:cBhvr>
                                      <p:to>
                                        <p:strVal val="visible"/>
                                      </p:to>
                                    </p:set>
                                    <p:anim calcmode="lin" valueType="num">
                                      <p:cBhvr additive="base">
                                        <p:cTn id="23" dur="500" fill="hold"/>
                                        <p:tgtEl>
                                          <p:spTgt spid="49157"/>
                                        </p:tgtEl>
                                        <p:attrNameLst>
                                          <p:attrName>ppt_x</p:attrName>
                                        </p:attrNameLst>
                                      </p:cBhvr>
                                      <p:tavLst>
                                        <p:tav tm="0">
                                          <p:val>
                                            <p:strVal val="0-#ppt_w/2"/>
                                          </p:val>
                                        </p:tav>
                                        <p:tav tm="100000">
                                          <p:val>
                                            <p:strVal val="#ppt_x"/>
                                          </p:val>
                                        </p:tav>
                                      </p:tavLst>
                                    </p:anim>
                                    <p:anim calcmode="lin" valueType="num">
                                      <p:cBhvr additive="base">
                                        <p:cTn id="24" dur="500" fill="hold"/>
                                        <p:tgtEl>
                                          <p:spTgt spid="491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Zischen"/>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nodeType="clickEffect">
                                  <p:stCondLst>
                                    <p:cond delay="0"/>
                                  </p:stCondLst>
                                  <p:childTnLst>
                                    <p:set>
                                      <p:cBhvr>
                                        <p:cTn id="28" dur="1" fill="hold">
                                          <p:stCondLst>
                                            <p:cond delay="0"/>
                                          </p:stCondLst>
                                        </p:cTn>
                                        <p:tgtEl>
                                          <p:spTgt spid="49158"/>
                                        </p:tgtEl>
                                        <p:attrNameLst>
                                          <p:attrName>style.visibility</p:attrName>
                                        </p:attrNameLst>
                                      </p:cBhvr>
                                      <p:to>
                                        <p:strVal val="visible"/>
                                      </p:to>
                                    </p:set>
                                    <p:animEffect transition="in" filter="box(out)">
                                      <p:cBhvr>
                                        <p:cTn id="29" dur="500"/>
                                        <p:tgtEl>
                                          <p:spTgt spid="49158"/>
                                        </p:tgtEl>
                                      </p:cBhvr>
                                    </p:animEffect>
                                  </p:childTnLst>
                                  <p:subTnLst>
                                    <p:audio>
                                      <p:cMediaNode>
                                        <p:cTn display="0" masterRel="sameClick">
                                          <p:stCondLst>
                                            <p:cond evt="begin" delay="0">
                                              <p:tn val="27"/>
                                            </p:cond>
                                          </p:stCondLst>
                                          <p:endCondLst>
                                            <p:cond evt="onStopAudio" delay="0">
                                              <p:tgtEl>
                                                <p:sldTgt/>
                                              </p:tgtEl>
                                            </p:cond>
                                          </p:endCondLst>
                                        </p:cTn>
                                        <p:tgtEl>
                                          <p:sndTgt r:embed="rId2" name="Kamera"/>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nodeType="clickEffect">
                                  <p:stCondLst>
                                    <p:cond delay="0"/>
                                  </p:stCondLst>
                                  <p:childTnLst>
                                    <p:set>
                                      <p:cBhvr>
                                        <p:cTn id="33" dur="1" fill="hold">
                                          <p:stCondLst>
                                            <p:cond delay="0"/>
                                          </p:stCondLst>
                                        </p:cTn>
                                        <p:tgtEl>
                                          <p:spTgt spid="49160"/>
                                        </p:tgtEl>
                                        <p:attrNameLst>
                                          <p:attrName>style.visibility</p:attrName>
                                        </p:attrNameLst>
                                      </p:cBhvr>
                                      <p:to>
                                        <p:strVal val="visible"/>
                                      </p:to>
                                    </p:set>
                                    <p:animEffect transition="in" filter="box(out)">
                                      <p:cBhvr>
                                        <p:cTn id="34" dur="500"/>
                                        <p:tgtEl>
                                          <p:spTgt spid="49160"/>
                                        </p:tgtEl>
                                      </p:cBhvr>
                                    </p:animEffect>
                                  </p:childTnLst>
                                  <p:subTnLst>
                                    <p:audio>
                                      <p:cMediaNode>
                                        <p:cTn display="0" masterRel="sameClick">
                                          <p:stCondLst>
                                            <p:cond evt="begin" delay="0">
                                              <p:tn val="32"/>
                                            </p:cond>
                                          </p:stCondLst>
                                          <p:endCondLst>
                                            <p:cond evt="onStopAudio" delay="0">
                                              <p:tgtEl>
                                                <p:sldTgt/>
                                              </p:tgtEl>
                                            </p:cond>
                                          </p:endCondLst>
                                        </p:cTn>
                                        <p:tgtEl>
                                          <p:sndTgt r:embed="rId2" name="Kamera"/>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9161"/>
                                        </p:tgtEl>
                                        <p:attrNameLst>
                                          <p:attrName>style.visibility</p:attrName>
                                        </p:attrNameLst>
                                      </p:cBhvr>
                                      <p:to>
                                        <p:strVal val="visible"/>
                                      </p:to>
                                    </p:set>
                                    <p:anim calcmode="lin" valueType="num">
                                      <p:cBhvr additive="base">
                                        <p:cTn id="39" dur="500" fill="hold"/>
                                        <p:tgtEl>
                                          <p:spTgt spid="49161"/>
                                        </p:tgtEl>
                                        <p:attrNameLst>
                                          <p:attrName>ppt_x</p:attrName>
                                        </p:attrNameLst>
                                      </p:cBhvr>
                                      <p:tavLst>
                                        <p:tav tm="0">
                                          <p:val>
                                            <p:strVal val="0-#ppt_w/2"/>
                                          </p:val>
                                        </p:tav>
                                        <p:tav tm="100000">
                                          <p:val>
                                            <p:strVal val="#ppt_x"/>
                                          </p:val>
                                        </p:tav>
                                      </p:tavLst>
                                    </p:anim>
                                    <p:anim calcmode="lin" valueType="num">
                                      <p:cBhvr additive="base">
                                        <p:cTn id="40" dur="500" fill="hold"/>
                                        <p:tgtEl>
                                          <p:spTgt spid="491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Zischen"/>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nodeType="clickEffect">
                                  <p:stCondLst>
                                    <p:cond delay="0"/>
                                  </p:stCondLst>
                                  <p:childTnLst>
                                    <p:set>
                                      <p:cBhvr>
                                        <p:cTn id="44" dur="1" fill="hold">
                                          <p:stCondLst>
                                            <p:cond delay="0"/>
                                          </p:stCondLst>
                                        </p:cTn>
                                        <p:tgtEl>
                                          <p:spTgt spid="49162"/>
                                        </p:tgtEl>
                                        <p:attrNameLst>
                                          <p:attrName>style.visibility</p:attrName>
                                        </p:attrNameLst>
                                      </p:cBhvr>
                                      <p:to>
                                        <p:strVal val="visible"/>
                                      </p:to>
                                    </p:set>
                                    <p:animEffect transition="in" filter="box(out)">
                                      <p:cBhvr>
                                        <p:cTn id="45" dur="500"/>
                                        <p:tgtEl>
                                          <p:spTgt spid="49162"/>
                                        </p:tgtEl>
                                      </p:cBhvr>
                                    </p:animEffect>
                                  </p:childTnLst>
                                  <p:subTnLst>
                                    <p:audio>
                                      <p:cMediaNode>
                                        <p:cTn display="0" masterRel="sameClick">
                                          <p:stCondLst>
                                            <p:cond evt="begin" delay="0">
                                              <p:tn val="43"/>
                                            </p:cond>
                                          </p:stCondLst>
                                          <p:endCondLst>
                                            <p:cond evt="onStopAudio" delay="0">
                                              <p:tgtEl>
                                                <p:sldTgt/>
                                              </p:tgtEl>
                                            </p:cond>
                                          </p:endCondLst>
                                        </p:cTn>
                                        <p:tgtEl>
                                          <p:sndTgt r:embed="rId2" name="Kamera"/>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32" fill="hold" nodeType="clickEffect">
                                  <p:stCondLst>
                                    <p:cond delay="0"/>
                                  </p:stCondLst>
                                  <p:childTnLst>
                                    <p:set>
                                      <p:cBhvr>
                                        <p:cTn id="49" dur="1" fill="hold">
                                          <p:stCondLst>
                                            <p:cond delay="0"/>
                                          </p:stCondLst>
                                        </p:cTn>
                                        <p:tgtEl>
                                          <p:spTgt spid="49164"/>
                                        </p:tgtEl>
                                        <p:attrNameLst>
                                          <p:attrName>style.visibility</p:attrName>
                                        </p:attrNameLst>
                                      </p:cBhvr>
                                      <p:to>
                                        <p:strVal val="visible"/>
                                      </p:to>
                                    </p:set>
                                    <p:animEffect transition="in" filter="box(out)">
                                      <p:cBhvr>
                                        <p:cTn id="50" dur="500"/>
                                        <p:tgtEl>
                                          <p:spTgt spid="49164"/>
                                        </p:tgtEl>
                                      </p:cBhvr>
                                    </p:animEffect>
                                  </p:childTnLst>
                                  <p:subTnLst>
                                    <p:audio>
                                      <p:cMediaNode>
                                        <p:cTn display="0" masterRel="sameClick">
                                          <p:stCondLst>
                                            <p:cond evt="begin" delay="0">
                                              <p:tn val="48"/>
                                            </p:cond>
                                          </p:stCondLst>
                                          <p:endCondLst>
                                            <p:cond evt="onStopAudio" delay="0">
                                              <p:tgtEl>
                                                <p:sldTgt/>
                                              </p:tgtEl>
                                            </p:cond>
                                          </p:endCondLst>
                                        </p:cTn>
                                        <p:tgtEl>
                                          <p:sndTgt r:embed="rId2" name="Kamera"/>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9165"/>
                                        </p:tgtEl>
                                        <p:attrNameLst>
                                          <p:attrName>style.visibility</p:attrName>
                                        </p:attrNameLst>
                                      </p:cBhvr>
                                      <p:to>
                                        <p:strVal val="visible"/>
                                      </p:to>
                                    </p:set>
                                    <p:anim calcmode="lin" valueType="num">
                                      <p:cBhvr additive="base">
                                        <p:cTn id="55" dur="500" fill="hold"/>
                                        <p:tgtEl>
                                          <p:spTgt spid="49165"/>
                                        </p:tgtEl>
                                        <p:attrNameLst>
                                          <p:attrName>ppt_x</p:attrName>
                                        </p:attrNameLst>
                                      </p:cBhvr>
                                      <p:tavLst>
                                        <p:tav tm="0">
                                          <p:val>
                                            <p:strVal val="0-#ppt_w/2"/>
                                          </p:val>
                                        </p:tav>
                                        <p:tav tm="100000">
                                          <p:val>
                                            <p:strVal val="#ppt_x"/>
                                          </p:val>
                                        </p:tav>
                                      </p:tavLst>
                                    </p:anim>
                                    <p:anim calcmode="lin" valueType="num">
                                      <p:cBhvr additive="base">
                                        <p:cTn id="56" dur="500" fill="hold"/>
                                        <p:tgtEl>
                                          <p:spTgt spid="491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Zischen"/>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9166"/>
                                        </p:tgtEl>
                                        <p:attrNameLst>
                                          <p:attrName>style.visibility</p:attrName>
                                        </p:attrNameLst>
                                      </p:cBhvr>
                                      <p:to>
                                        <p:strVal val="visible"/>
                                      </p:to>
                                    </p:set>
                                    <p:anim calcmode="lin" valueType="num">
                                      <p:cBhvr additive="base">
                                        <p:cTn id="61" dur="500" fill="hold"/>
                                        <p:tgtEl>
                                          <p:spTgt spid="49166"/>
                                        </p:tgtEl>
                                        <p:attrNameLst>
                                          <p:attrName>ppt_x</p:attrName>
                                        </p:attrNameLst>
                                      </p:cBhvr>
                                      <p:tavLst>
                                        <p:tav tm="0">
                                          <p:val>
                                            <p:strVal val="0-#ppt_w/2"/>
                                          </p:val>
                                        </p:tav>
                                        <p:tav tm="100000">
                                          <p:val>
                                            <p:strVal val="#ppt_x"/>
                                          </p:val>
                                        </p:tav>
                                      </p:tavLst>
                                    </p:anim>
                                    <p:anim calcmode="lin" valueType="num">
                                      <p:cBhvr additive="base">
                                        <p:cTn id="62" dur="500" fill="hold"/>
                                        <p:tgtEl>
                                          <p:spTgt spid="491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7" grpId="0" autoUpdateAnimBg="0"/>
      <p:bldP spid="49161" grpId="0" autoUpdateAnimBg="0"/>
      <p:bldP spid="49165" grpId="0" autoUpdateAnimBg="0"/>
      <p:bldP spid="4916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Form 50177">
            <a:extLst>
              <a:ext uri="{FF2B5EF4-FFF2-40B4-BE49-F238E27FC236}">
                <a16:creationId xmlns:a16="http://schemas.microsoft.com/office/drawing/2014/main" id="{EC1621A6-A282-4463-AA6A-157F319D8615}"/>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Velia = Bachläufer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hteck 8192">
            <a:extLst>
              <a:ext uri="{FF2B5EF4-FFF2-40B4-BE49-F238E27FC236}">
                <a16:creationId xmlns:a16="http://schemas.microsoft.com/office/drawing/2014/main" id="{FFA0BE36-1B7A-4A2C-89F0-E73527B32C95}"/>
              </a:ext>
            </a:extLst>
          </p:cNvPr>
          <p:cNvSpPr>
            <a:spLocks noChangeArrowheads="1"/>
          </p:cNvSpPr>
          <p:nvPr/>
        </p:nvSpPr>
        <p:spPr bwMode="auto">
          <a:xfrm>
            <a:off x="228600" y="304800"/>
            <a:ext cx="8913813" cy="673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8000"/>
              </a:lnSpc>
            </a:pPr>
            <a:r>
              <a:rPr lang="de-DE" altLang="de-DE">
                <a:solidFill>
                  <a:schemeClr val="accent2"/>
                </a:solidFill>
                <a:effectLst>
                  <a:outerShdw blurRad="38100" dist="38100" dir="2700000" algn="tl">
                    <a:srgbClr val="000000"/>
                  </a:outerShdw>
                </a:effectLst>
                <a:latin typeface="Times New Roman" panose="02020603050405020304" pitchFamily="18" charset="0"/>
              </a:rPr>
              <a:t>V. Verwendetes Wasser ist den Gewässem in einem Zustand wieder zurückzuführen, der ihre weitere Nutzung für den öffentlichen wie für den privaten Gebrauch nicht beeinträchtigt.</a:t>
            </a:r>
          </a:p>
          <a:p>
            <a:pPr>
              <a:lnSpc>
                <a:spcPct val="88000"/>
              </a:lnSpc>
            </a:pPr>
            <a:r>
              <a:rPr lang="de-DE" altLang="de-DE">
                <a:solidFill>
                  <a:schemeClr val="accent2"/>
                </a:solidFill>
                <a:effectLst>
                  <a:outerShdw blurRad="38100" dist="38100" dir="2700000" algn="tl">
                    <a:srgbClr val="000000"/>
                  </a:outerShdw>
                </a:effectLst>
                <a:latin typeface="Times New Roman" panose="02020603050405020304" pitchFamily="18" charset="0"/>
              </a:rPr>
              <a:t>VI.	Für die Erhaltung der Wasservorkommen spielt die Pflanzen-decke, insbesondere der Wald, eine wesentliche Rolle.</a:t>
            </a:r>
          </a:p>
          <a:p>
            <a:pPr>
              <a:lnSpc>
                <a:spcPct val="88000"/>
              </a:lnSpc>
            </a:pPr>
            <a:r>
              <a:rPr lang="de-DE" altLang="de-DE">
                <a:solidFill>
                  <a:schemeClr val="accent2"/>
                </a:solidFill>
                <a:effectLst>
                  <a:outerShdw blurRad="38100" dist="38100" dir="2700000" algn="tl">
                    <a:srgbClr val="000000"/>
                  </a:outerShdw>
                </a:effectLst>
                <a:latin typeface="Times New Roman" panose="02020603050405020304" pitchFamily="18" charset="0"/>
              </a:rPr>
              <a:t>VII.	Die Wasservorkommen müssen in ihrem Bestand erfaßt werden.</a:t>
            </a:r>
          </a:p>
          <a:p>
            <a:pPr>
              <a:lnSpc>
                <a:spcPct val="88000"/>
              </a:lnSpc>
            </a:pPr>
            <a:r>
              <a:rPr lang="de-DE" altLang="de-DE">
                <a:solidFill>
                  <a:schemeClr val="accent2"/>
                </a:solidFill>
                <a:effectLst>
                  <a:outerShdw blurRad="38100" dist="38100" dir="2700000" algn="tl">
                    <a:srgbClr val="000000"/>
                  </a:outerShdw>
                </a:effectLst>
                <a:latin typeface="Times New Roman" panose="02020603050405020304" pitchFamily="18" charset="0"/>
              </a:rPr>
              <a:t>VIII. Die zweckmäßige Bewirtschaftung des Wassers muß von den zuständigen Stellen geplant werden.</a:t>
            </a:r>
          </a:p>
          <a:p>
            <a:pPr>
              <a:lnSpc>
                <a:spcPct val="88000"/>
              </a:lnSpc>
            </a:pPr>
            <a:r>
              <a:rPr lang="de-DE" altLang="de-DE">
                <a:solidFill>
                  <a:schemeClr val="accent2"/>
                </a:solidFill>
                <a:effectLst>
                  <a:outerShdw blurRad="38100" dist="38100" dir="2700000" algn="tl">
                    <a:srgbClr val="000000"/>
                  </a:outerShdw>
                </a:effectLst>
                <a:latin typeface="Times New Roman" panose="02020603050405020304" pitchFamily="18" charset="0"/>
              </a:rPr>
              <a:t>IX.	Der Schutz des Wassers erfordert verstärkte wissenschaftliche Forschung, Ausbildung von Spezialisten und Aufklärung der Öffentlichkeit.</a:t>
            </a:r>
          </a:p>
          <a:p>
            <a:pPr>
              <a:lnSpc>
                <a:spcPct val="88000"/>
              </a:lnSpc>
            </a:pPr>
            <a:r>
              <a:rPr lang="de-DE" altLang="de-DE">
                <a:solidFill>
                  <a:schemeClr val="accent2"/>
                </a:solidFill>
                <a:effectLst>
                  <a:outerShdw blurRad="38100" dist="38100" dir="2700000" algn="tl">
                    <a:srgbClr val="000000"/>
                  </a:outerShdw>
                </a:effectLst>
                <a:latin typeface="Times New Roman" panose="02020603050405020304" pitchFamily="18" charset="0"/>
              </a:rPr>
              <a:t>X.	Jeder Mensch hat die Pflicht, für das Wohl der Allgemeinheit Wasser wirtschaftlich und mit Sorgfalt zu verwenden.</a:t>
            </a:r>
          </a:p>
          <a:p>
            <a:pPr>
              <a:lnSpc>
                <a:spcPct val="88000"/>
              </a:lnSpc>
            </a:pPr>
            <a:r>
              <a:rPr lang="de-DE" altLang="de-DE">
                <a:solidFill>
                  <a:schemeClr val="accent2"/>
                </a:solidFill>
                <a:effectLst>
                  <a:outerShdw blurRad="38100" dist="38100" dir="2700000" algn="tl">
                    <a:srgbClr val="000000"/>
                  </a:outerShdw>
                </a:effectLst>
                <a:latin typeface="Times New Roman" panose="02020603050405020304" pitchFamily="18" charset="0"/>
              </a:rPr>
              <a:t>XI.	Die Bewirtschaftung der Wasservorkommen sollte sich weniger nach verwaltungstechnischen und politischen Grenzen als auch nach den natürlichen Wassereinzugsgebieten ausrichten.</a:t>
            </a:r>
          </a:p>
          <a:p>
            <a:pPr>
              <a:lnSpc>
                <a:spcPct val="88000"/>
              </a:lnSpc>
            </a:pPr>
            <a:r>
              <a:rPr lang="de-DE" altLang="de-DE">
                <a:solidFill>
                  <a:schemeClr val="accent2"/>
                </a:solidFill>
                <a:effectLst>
                  <a:outerShdw blurRad="38100" dist="38100" dir="2700000" algn="tl">
                    <a:srgbClr val="000000"/>
                  </a:outerShdw>
                </a:effectLst>
                <a:latin typeface="Times New Roman" panose="02020603050405020304" pitchFamily="18" charset="0"/>
              </a:rPr>
              <a:t>XII.	Das Wasser kennt keine Grenzen: es verlangt eine inter-nationale Zusammenarbeit.</a:t>
            </a:r>
          </a:p>
          <a:p>
            <a:pPr>
              <a:spcBef>
                <a:spcPct val="50000"/>
              </a:spcBef>
            </a:pPr>
            <a:endParaRPr lang="de-DE" altLang="de-DE">
              <a:solidFill>
                <a:schemeClr val="accent2"/>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J_SWIM2.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3">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J_SWIM2.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3">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J_SWIM2.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3">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J_SWIM2.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3">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J_SWIM2.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3">
                                            <p:txEl>
                                              <p:pRg st="5" end="5"/>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J_SWIM2.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193">
                                            <p:txEl>
                                              <p:pRg st="6" end="6"/>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J_SWIM2.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193">
                                            <p:txEl>
                                              <p:pRg st="7" end="7"/>
                                            </p:txEl>
                                          </p:spTgt>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J_SWIM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Rechteck 9216">
            <a:extLst>
              <a:ext uri="{FF2B5EF4-FFF2-40B4-BE49-F238E27FC236}">
                <a16:creationId xmlns:a16="http://schemas.microsoft.com/office/drawing/2014/main" id="{A37CCDAC-7E7D-4F8A-A2E1-481FF77AFFE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338"/>
            <a:ext cx="593407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hteck 9217">
            <a:extLst>
              <a:ext uri="{FF2B5EF4-FFF2-40B4-BE49-F238E27FC236}">
                <a16:creationId xmlns:a16="http://schemas.microsoft.com/office/drawing/2014/main" id="{30F8F43A-6E3C-4023-A47E-5ACADAC2E5D8}"/>
              </a:ext>
            </a:extLst>
          </p:cNvPr>
          <p:cNvSpPr>
            <a:spLocks noChangeArrowheads="1"/>
          </p:cNvSpPr>
          <p:nvPr/>
        </p:nvSpPr>
        <p:spPr bwMode="auto">
          <a:xfrm>
            <a:off x="5721350" y="3892550"/>
            <a:ext cx="520700" cy="24257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wipe(up)">
                                      <p:cBhvr>
                                        <p:cTn id="7" dur="500"/>
                                        <p:tgtEl>
                                          <p:spTgt spid="9217"/>
                                        </p:tgtEl>
                                      </p:cBhvr>
                                    </p:animEffect>
                                  </p:childTnLst>
                                  <p:subTnLst>
                                    <p:audio>
                                      <p:cMediaNode>
                                        <p:cTn display="0" masterRel="sameClick">
                                          <p:stCondLst>
                                            <p:cond evt="begin" delay="0">
                                              <p:tn val="5"/>
                                            </p:cond>
                                          </p:stCondLst>
                                          <p:endCondLst>
                                            <p:cond evt="onStopAudio" delay="0">
                                              <p:tgtEl>
                                                <p:sldTgt/>
                                              </p:tgtEl>
                                            </p:cond>
                                          </p:endCondLst>
                                        </p:cTn>
                                        <p:tgtEl>
                                          <p:sndTgt r:embed="rId2" name="ridstorm.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 fill="hold"/>
                                        <p:tgtEl>
                                          <p:spTgt spid="9218"/>
                                        </p:tgtEl>
                                        <p:attrNameLst>
                                          <p:attrName>ppt_x</p:attrName>
                                        </p:attrNameLst>
                                      </p:cBhvr>
                                      <p:tavLst>
                                        <p:tav tm="0">
                                          <p:val>
                                            <p:strVal val="#ppt_x"/>
                                          </p:val>
                                        </p:tav>
                                        <p:tav tm="100000">
                                          <p:val>
                                            <p:strVal val="#ppt_x"/>
                                          </p:val>
                                        </p:tav>
                                      </p:tavLst>
                                    </p:anim>
                                    <p:anim calcmode="lin" valueType="num">
                                      <p:cBhvr additive="base">
                                        <p:cTn id="13"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Rechteck 10240">
            <a:extLst>
              <a:ext uri="{FF2B5EF4-FFF2-40B4-BE49-F238E27FC236}">
                <a16:creationId xmlns:a16="http://schemas.microsoft.com/office/drawing/2014/main" id="{CAC2B2EE-C78B-426B-B884-F4B672CC34A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91440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wipe(left)">
                                      <p:cBhvr>
                                        <p:cTn id="7" dur="500"/>
                                        <p:tgtEl>
                                          <p:spTgt spid="1024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Rechteck 11264">
            <a:extLst>
              <a:ext uri="{FF2B5EF4-FFF2-40B4-BE49-F238E27FC236}">
                <a16:creationId xmlns:a16="http://schemas.microsoft.com/office/drawing/2014/main" id="{56B18DA1-4D1A-4C81-BB34-2166A318F35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5813"/>
            <a:ext cx="9142413" cy="527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hteck 11265">
            <a:extLst>
              <a:ext uri="{FF2B5EF4-FFF2-40B4-BE49-F238E27FC236}">
                <a16:creationId xmlns:a16="http://schemas.microsoft.com/office/drawing/2014/main" id="{C1D10C8B-6436-48DD-9863-203023120AF8}"/>
              </a:ext>
            </a:extLst>
          </p:cNvPr>
          <p:cNvSpPr>
            <a:spLocks noChangeArrowheads="1"/>
          </p:cNvSpPr>
          <p:nvPr/>
        </p:nvSpPr>
        <p:spPr bwMode="auto">
          <a:xfrm>
            <a:off x="82550" y="844550"/>
            <a:ext cx="215900" cy="49403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wipe(left)">
                                      <p:cBhvr>
                                        <p:cTn id="7" dur="500"/>
                                        <p:tgtEl>
                                          <p:spTgt spid="11265"/>
                                        </p:tgtEl>
                                      </p:cBhvr>
                                    </p:animEffect>
                                  </p:childTnLst>
                                  <p:subTnLst>
                                    <p:audio>
                                      <p:cMediaNode>
                                        <p:cTn display="0" masterRel="sameClick">
                                          <p:stCondLst>
                                            <p:cond evt="begin" delay="0">
                                              <p:tn val="5"/>
                                            </p:cond>
                                          </p:stCondLst>
                                          <p:endCondLst>
                                            <p:cond evt="onStopAudio" delay="0">
                                              <p:tgtEl>
                                                <p:sldTgt/>
                                              </p:tgtEl>
                                            </p:cond>
                                          </p:endCondLst>
                                        </p:cTn>
                                        <p:tgtEl>
                                          <p:sndTgt r:embed="rId2" name="Trommelwirbel"/>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ipe(up)">
                                      <p:cBhvr>
                                        <p:cTn id="1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9" name="Form 12288">
            <a:extLst>
              <a:ext uri="{FF2B5EF4-FFF2-40B4-BE49-F238E27FC236}">
                <a16:creationId xmlns:a16="http://schemas.microsoft.com/office/drawing/2014/main" id="{1946E2F8-B888-4C93-9432-AFBA85E2D706}"/>
              </a:ext>
            </a:extLst>
          </p:cNvPr>
          <p:cNvSpPr>
            <a:spLocks noGrp="1" noChangeArrowheads="1"/>
          </p:cNvSpPr>
          <p:nvPr>
            <p:ph type="title"/>
          </p:nvPr>
        </p:nvSpPr>
        <p:spPr>
          <a:xfrm>
            <a:off x="685800" y="1314450"/>
            <a:ext cx="7772400" cy="1162050"/>
          </a:xfrm>
          <a:noFill/>
        </p:spPr>
        <p:txBody>
          <a:bodyPr/>
          <a:lstStyle/>
          <a:p>
            <a:pPr marL="0" indent="0" defTabSz="914400"/>
            <a:br>
              <a:rPr lang="de-DE" altLang="de-DE">
                <a:solidFill>
                  <a:schemeClr val="tx2"/>
                </a:solidFill>
                <a:latin typeface="Times New Roman" panose="02020603050405020304" pitchFamily="18" charset="0"/>
                <a:cs typeface="Arial" panose="020B0604020202020204" pitchFamily="34" charset="0"/>
              </a:rPr>
            </a:br>
            <a:r>
              <a:rPr lang="de-DE" altLang="de-DE">
                <a:solidFill>
                  <a:schemeClr val="tx2"/>
                </a:solidFill>
                <a:latin typeface="Times New Roman" panose="02020603050405020304" pitchFamily="18" charset="0"/>
                <a:cs typeface="Arial" panose="020B0604020202020204" pitchFamily="34" charset="0"/>
              </a:rPr>
              <a:t>ERSTER TEIL</a:t>
            </a:r>
            <a:br>
              <a:rPr lang="de-DE" altLang="de-DE">
                <a:solidFill>
                  <a:schemeClr val="tx2"/>
                </a:solidFill>
                <a:latin typeface="Times New Roman" panose="02020603050405020304" pitchFamily="18" charset="0"/>
                <a:cs typeface="Arial" panose="020B0604020202020204" pitchFamily="34" charset="0"/>
              </a:rPr>
            </a:br>
            <a:r>
              <a:rPr lang="de-DE" altLang="de-DE">
                <a:solidFill>
                  <a:schemeClr val="tx2"/>
                </a:solidFill>
                <a:latin typeface="Times New Roman" panose="02020603050405020304" pitchFamily="18" charset="0"/>
                <a:cs typeface="Arial" panose="020B0604020202020204" pitchFamily="34" charset="0"/>
              </a:rPr>
              <a:t>Einleitende Bestimmung, Gewässereinteilung,</a:t>
            </a:r>
            <a:br>
              <a:rPr lang="de-DE" altLang="de-DE">
                <a:solidFill>
                  <a:schemeClr val="tx2"/>
                </a:solidFill>
                <a:latin typeface="Times New Roman" panose="02020603050405020304" pitchFamily="18" charset="0"/>
                <a:cs typeface="Arial" panose="020B0604020202020204" pitchFamily="34" charset="0"/>
              </a:rPr>
            </a:br>
            <a:r>
              <a:rPr lang="de-DE" altLang="de-DE">
                <a:solidFill>
                  <a:schemeClr val="tx2"/>
                </a:solidFill>
                <a:latin typeface="Times New Roman" panose="02020603050405020304" pitchFamily="18" charset="0"/>
                <a:cs typeface="Arial" panose="020B0604020202020204" pitchFamily="34" charset="0"/>
              </a:rPr>
              <a:t>Grundbesitz</a:t>
            </a:r>
            <a:br>
              <a:rPr lang="de-DE" altLang="de-DE">
                <a:solidFill>
                  <a:schemeClr val="tx2"/>
                </a:solidFill>
                <a:latin typeface="Times New Roman" panose="02020603050405020304" pitchFamily="18" charset="0"/>
                <a:cs typeface="Arial" panose="020B0604020202020204" pitchFamily="34" charset="0"/>
              </a:rPr>
            </a:br>
            <a:br>
              <a:rPr lang="de-DE" altLang="de-DE">
                <a:solidFill>
                  <a:schemeClr val="tx2"/>
                </a:solidFill>
                <a:latin typeface="Times New Roman" panose="02020603050405020304" pitchFamily="18" charset="0"/>
                <a:cs typeface="Arial" panose="020B0604020202020204" pitchFamily="34" charset="0"/>
              </a:rPr>
            </a:br>
            <a:endParaRPr lang="de-DE" altLang="de-DE">
              <a:solidFill>
                <a:schemeClr val="tx2"/>
              </a:solidFill>
              <a:latin typeface="Times New Roman" panose="02020603050405020304" pitchFamily="18" charset="0"/>
              <a:cs typeface="Arial" panose="020B0604020202020204" pitchFamily="34" charset="0"/>
            </a:endParaRPr>
          </a:p>
        </p:txBody>
      </p:sp>
      <p:sp>
        <p:nvSpPr>
          <p:cNvPr id="12290" name="Rechteck 12289">
            <a:extLst>
              <a:ext uri="{FF2B5EF4-FFF2-40B4-BE49-F238E27FC236}">
                <a16:creationId xmlns:a16="http://schemas.microsoft.com/office/drawing/2014/main" id="{82E5891A-3694-4B65-B421-BA9D03A1111B}"/>
              </a:ext>
            </a:extLst>
          </p:cNvPr>
          <p:cNvSpPr>
            <a:spLocks noChangeArrowheads="1"/>
          </p:cNvSpPr>
          <p:nvPr/>
        </p:nvSpPr>
        <p:spPr bwMode="auto">
          <a:xfrm>
            <a:off x="152400" y="2971800"/>
            <a:ext cx="8990013"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de-DE" altLang="de-DE">
                <a:latin typeface="Times New Roman" panose="02020603050405020304" pitchFamily="18" charset="0"/>
              </a:rPr>
              <a:t>§1</a:t>
            </a:r>
          </a:p>
          <a:p>
            <a:pPr algn="just"/>
            <a:endParaRPr lang="de-DE" altLang="de-DE">
              <a:latin typeface="Times New Roman" panose="02020603050405020304" pitchFamily="18" charset="0"/>
            </a:endParaRPr>
          </a:p>
          <a:p>
            <a:pPr algn="ctr"/>
            <a:r>
              <a:rPr lang="de-DE" altLang="de-DE" i="1">
                <a:latin typeface="Times New Roman" panose="02020603050405020304" pitchFamily="18" charset="0"/>
              </a:rPr>
              <a:t>Einleitende Bestimmung</a:t>
            </a:r>
          </a:p>
          <a:p>
            <a:pPr algn="just"/>
            <a:endParaRPr lang="de-DE" altLang="de-DE" i="1">
              <a:latin typeface="Times New Roman" panose="02020603050405020304" pitchFamily="18" charset="0"/>
            </a:endParaRPr>
          </a:p>
          <a:p>
            <a:pPr algn="ctr"/>
            <a:r>
              <a:rPr lang="de-DE" altLang="de-DE">
                <a:latin typeface="Times New Roman" panose="02020603050405020304" pitchFamily="18" charset="0"/>
              </a:rPr>
              <a:t>(Zu §1WHG)</a:t>
            </a:r>
          </a:p>
          <a:p>
            <a:pPr algn="just"/>
            <a:endParaRPr lang="de-DE" altLang="de-DE">
              <a:latin typeface="Times New Roman" panose="02020603050405020304" pitchFamily="18" charset="0"/>
            </a:endParaRPr>
          </a:p>
          <a:p>
            <a:pPr algn="just">
              <a:lnSpc>
                <a:spcPct val="64000"/>
              </a:lnSpc>
            </a:pPr>
            <a:endParaRPr lang="de-DE" altLang="de-DE">
              <a:latin typeface="Times New Roman" panose="02020603050405020304" pitchFamily="18" charset="0"/>
            </a:endParaRPr>
          </a:p>
          <a:p>
            <a:pPr algn="just">
              <a:lnSpc>
                <a:spcPct val="64000"/>
              </a:lnSpc>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wipe(up)">
                                      <p:cBhvr>
                                        <p:cTn id="7" dur="500"/>
                                        <p:tgtEl>
                                          <p:spTgt spid="12289"/>
                                        </p:tgtEl>
                                      </p:cBhvr>
                                    </p:animEffect>
                                  </p:childTnLst>
                                  <p:subTnLst>
                                    <p:audio>
                                      <p:cMediaNode>
                                        <p:cTn display="0" masterRel="sameClick">
                                          <p:stCondLst>
                                            <p:cond evt="begin" delay="0">
                                              <p:tn val="5"/>
                                            </p:cond>
                                          </p:stCondLst>
                                          <p:endCondLst>
                                            <p:cond evt="onStopAudio" delay="0">
                                              <p:tgtEl>
                                                <p:sldTgt/>
                                              </p:tgtEl>
                                            </p:cond>
                                          </p:endCondLst>
                                        </p:cTn>
                                        <p:tgtEl>
                                          <p:sndTgt r:embed="rId2" name="Diaprojektor"/>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wipe(down)">
                                      <p:cBhvr>
                                        <p:cTn id="12" dur="500"/>
                                        <p:tgtEl>
                                          <p:spTgt spid="12290"/>
                                        </p:tgtEl>
                                      </p:cBhvr>
                                    </p:animEffect>
                                  </p:childTnLst>
                                  <p:subTnLst>
                                    <p:audio>
                                      <p:cMediaNode>
                                        <p:cTn display="0" masterRel="sameClick">
                                          <p:stCondLst>
                                            <p:cond evt="begin" delay="0">
                                              <p:tn val="10"/>
                                            </p:cond>
                                          </p:stCondLst>
                                          <p:endCondLst>
                                            <p:cond evt="onStopAudio" delay="0">
                                              <p:tgtEl>
                                                <p:sldTgt/>
                                              </p:tgtEl>
                                            </p:cond>
                                          </p:endCondLst>
                                        </p:cTn>
                                        <p:tgtEl>
                                          <p:sndTgt r:embed="rId3" name="fisc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autoUpdateAnimBg="0"/>
      <p:bldP spid="12290" grpId="0" autoUpdateAnimBg="0"/>
    </p:bldLst>
  </p:timing>
</p:sld>
</file>

<file path=ppt/theme/theme1.xml><?xml version="1.0" encoding="utf-8"?>
<a:theme xmlns:a="http://schemas.openxmlformats.org/drawingml/2006/main" name="Tropenmotiv">
  <a:themeElements>
    <a:clrScheme name="Tropenmotiv 1">
      <a:dk1>
        <a:srgbClr val="330099"/>
      </a:dk1>
      <a:lt1>
        <a:srgbClr val="FFFFFF"/>
      </a:lt1>
      <a:dk2>
        <a:srgbClr val="66CCFF"/>
      </a:dk2>
      <a:lt2>
        <a:srgbClr val="FFFF00"/>
      </a:lt2>
      <a:accent1>
        <a:srgbClr val="00FFFF"/>
      </a:accent1>
      <a:accent2>
        <a:srgbClr val="FF3399"/>
      </a:accent2>
      <a:accent3>
        <a:srgbClr val="B8E2FF"/>
      </a:accent3>
      <a:accent4>
        <a:srgbClr val="DADADA"/>
      </a:accent4>
      <a:accent5>
        <a:srgbClr val="AAFFFF"/>
      </a:accent5>
      <a:accent6>
        <a:srgbClr val="E72D8A"/>
      </a:accent6>
      <a:hlink>
        <a:srgbClr val="FF9933"/>
      </a:hlink>
      <a:folHlink>
        <a:srgbClr val="CC00CC"/>
      </a:folHlink>
    </a:clrScheme>
    <a:fontScheme name="Tropenmotiv">
      <a:majorFont>
        <a:latin typeface="+mj-lt"/>
        <a:ea typeface="+mj-ea"/>
        <a:cs typeface="+mj-cs"/>
      </a:majorFont>
      <a:minorFont>
        <a:latin typeface="+mn-lt"/>
        <a:ea typeface="+mn-ea"/>
        <a:cs typeface="+mn-c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2400" b="0" i="0" u="none" strike="noStrike" baseline="0">
            <a:solidFill>
              <a:schemeClr val="tx1">
                <a:alpha val="100000"/>
              </a:schemeClr>
            </a:solidFill>
            <a:effectLst/>
            <a:latin typeface="Arial"/>
            <a:cs typeface="Arial"/>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2400" b="0" i="0" u="none" strike="noStrike" baseline="0">
            <a:solidFill>
              <a:schemeClr val="tx1">
                <a:alpha val="100000"/>
              </a:schemeClr>
            </a:solidFill>
            <a:effectLst/>
            <a:latin typeface="Arial"/>
            <a:cs typeface="Arial"/>
          </a:defRPr>
        </a:defPPr>
      </a:lstStyle>
    </a:lnDef>
  </a:objectDefaults>
  <a:extraClrSchemeLst>
    <a:extraClrScheme>
      <a:clrScheme name="Tropenmotiv 1">
        <a:dk1>
          <a:srgbClr val="330099"/>
        </a:dk1>
        <a:lt1>
          <a:srgbClr val="FFFFFF"/>
        </a:lt1>
        <a:dk2>
          <a:srgbClr val="66CCFF"/>
        </a:dk2>
        <a:lt2>
          <a:srgbClr val="FFFF00"/>
        </a:lt2>
        <a:accent1>
          <a:srgbClr val="00FFFF"/>
        </a:accent1>
        <a:accent2>
          <a:srgbClr val="FF3399"/>
        </a:accent2>
        <a:accent3>
          <a:srgbClr val="B8E2FF"/>
        </a:accent3>
        <a:accent4>
          <a:srgbClr val="DADADA"/>
        </a:accent4>
        <a:accent5>
          <a:srgbClr val="AAFFFF"/>
        </a:accent5>
        <a:accent6>
          <a:srgbClr val="E72D8A"/>
        </a:accent6>
        <a:hlink>
          <a:srgbClr val="FF9933"/>
        </a:hlink>
        <a:folHlink>
          <a:srgbClr val="CC00CC"/>
        </a:folHlink>
      </a:clrScheme>
      <a:clrMap bg1="dk2" tx1="lt1" bg2="dk1" tx2="lt2" accent1="accent1" accent2="accent2" accent3="accent3" accent4="accent4" accent5="accent5" accent6="accent6" hlink="hlink" folHlink="folHlink"/>
    </a:extraClrScheme>
    <a:extraClrScheme>
      <a:clrScheme name="Tropenmotiv 2">
        <a:dk1>
          <a:srgbClr val="006666"/>
        </a:dk1>
        <a:lt1>
          <a:srgbClr val="99CCFF"/>
        </a:lt1>
        <a:dk2>
          <a:srgbClr val="003399"/>
        </a:dk2>
        <a:lt2>
          <a:srgbClr val="99FFFF"/>
        </a:lt2>
        <a:accent1>
          <a:srgbClr val="99FFFF"/>
        </a:accent1>
        <a:accent2>
          <a:srgbClr val="FF99CC"/>
        </a:accent2>
        <a:accent3>
          <a:srgbClr val="CAE2FF"/>
        </a:accent3>
        <a:accent4>
          <a:srgbClr val="005656"/>
        </a:accent4>
        <a:accent5>
          <a:srgbClr val="CAFFFF"/>
        </a:accent5>
        <a:accent6>
          <a:srgbClr val="E78AB9"/>
        </a:accent6>
        <a:hlink>
          <a:srgbClr val="FFFF99"/>
        </a:hlink>
        <a:folHlink>
          <a:srgbClr val="00CCCC"/>
        </a:folHlink>
      </a:clrScheme>
      <a:clrMap bg1="lt1" tx1="dk1" bg2="lt2" tx2="dk2" accent1="accent1" accent2="accent2" accent3="accent3" accent4="accent4" accent5="accent5" accent6="accent6" hlink="hlink" folHlink="folHlink"/>
    </a:extraClrScheme>
    <a:extraClrScheme>
      <a:clrScheme name="Tropenmotiv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Tropenmotiv 4">
        <a:dk1>
          <a:srgbClr val="000000"/>
        </a:dk1>
        <a:lt1>
          <a:srgbClr val="EAEAEA"/>
        </a:lt1>
        <a:dk2>
          <a:srgbClr val="0066FF"/>
        </a:dk2>
        <a:lt2>
          <a:srgbClr val="FFFF99"/>
        </a:lt2>
        <a:accent1>
          <a:srgbClr val="00CCFF"/>
        </a:accent1>
        <a:accent2>
          <a:srgbClr val="CC66FF"/>
        </a:accent2>
        <a:accent3>
          <a:srgbClr val="AAB8FF"/>
        </a:accent3>
        <a:accent4>
          <a:srgbClr val="C8C8C8"/>
        </a:accent4>
        <a:accent5>
          <a:srgbClr val="AAE2FF"/>
        </a:accent5>
        <a:accent6>
          <a:srgbClr val="B95CE7"/>
        </a:accent6>
        <a:hlink>
          <a:srgbClr val="CC9900"/>
        </a:hlink>
        <a:folHlink>
          <a:srgbClr val="009999"/>
        </a:folHlink>
      </a:clrScheme>
      <a:clrMap bg1="dk2" tx1="lt1" bg2="dk1" tx2="lt2" accent1="accent1" accent2="accent2" accent3="accent3" accent4="accent4" accent5="accent5" accent6="accent6" hlink="hlink" folHlink="folHlink"/>
    </a:extraClrScheme>
    <a:extraClrScheme>
      <a:clrScheme name="Tropenmotiv 5">
        <a:dk1>
          <a:srgbClr val="660033"/>
        </a:dk1>
        <a:lt1>
          <a:srgbClr val="EAEAEA"/>
        </a:lt1>
        <a:dk2>
          <a:srgbClr val="CC99FF"/>
        </a:dk2>
        <a:lt2>
          <a:srgbClr val="FFFFCC"/>
        </a:lt2>
        <a:accent1>
          <a:srgbClr val="0099FF"/>
        </a:accent1>
        <a:accent2>
          <a:srgbClr val="FF33FF"/>
        </a:accent2>
        <a:accent3>
          <a:srgbClr val="E2CAFF"/>
        </a:accent3>
        <a:accent4>
          <a:srgbClr val="C8C8C8"/>
        </a:accent4>
        <a:accent5>
          <a:srgbClr val="AACAFF"/>
        </a:accent5>
        <a:accent6>
          <a:srgbClr val="E72DE7"/>
        </a:accent6>
        <a:hlink>
          <a:srgbClr val="FFCC66"/>
        </a:hlink>
        <a:folHlink>
          <a:srgbClr val="99CCFF"/>
        </a:folHlink>
      </a:clrScheme>
      <a:clrMap bg1="dk2" tx1="lt1" bg2="dk1" tx2="lt2" accent1="accent1" accent2="accent2" accent3="accent3" accent4="accent4" accent5="accent5" accent6="accent6" hlink="hlink" folHlink="folHlink"/>
    </a:extraClrScheme>
    <a:extraClrScheme>
      <a:clrScheme name="Tropenmotiv 6">
        <a:dk1>
          <a:srgbClr val="660066"/>
        </a:dk1>
        <a:lt1>
          <a:srgbClr val="EAEAEA"/>
        </a:lt1>
        <a:dk2>
          <a:srgbClr val="9999FF"/>
        </a:dk2>
        <a:lt2>
          <a:srgbClr val="FFCC99"/>
        </a:lt2>
        <a:accent1>
          <a:srgbClr val="0099CC"/>
        </a:accent1>
        <a:accent2>
          <a:srgbClr val="FF33CC"/>
        </a:accent2>
        <a:accent3>
          <a:srgbClr val="CACAFF"/>
        </a:accent3>
        <a:accent4>
          <a:srgbClr val="C8C8C8"/>
        </a:accent4>
        <a:accent5>
          <a:srgbClr val="AACAE2"/>
        </a:accent5>
        <a:accent6>
          <a:srgbClr val="E72DB9"/>
        </a:accent6>
        <a:hlink>
          <a:srgbClr val="CC9900"/>
        </a:hlink>
        <a:folHlink>
          <a:srgbClr val="00CC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C:\MSOFFICE\VORLAGEN\Präsentationslayouts\Tropenmotiv.pot</Template>
  <TotalTime>0</TotalTime>
  <Words>722</Words>
  <Application>Microsoft Office PowerPoint</Application>
  <PresentationFormat>Bildschirmpräsentation (4:3)</PresentationFormat>
  <Paragraphs>142</Paragraphs>
  <Slides>47</Slides>
  <Notes>0</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1</vt:i4>
      </vt:variant>
      <vt:variant>
        <vt:lpstr>Folientitel</vt:lpstr>
      </vt:variant>
      <vt:variant>
        <vt:i4>47</vt:i4>
      </vt:variant>
    </vt:vector>
  </HeadingPairs>
  <TitlesOfParts>
    <vt:vector size="60" baseType="lpstr">
      <vt:lpstr>Arial</vt:lpstr>
      <vt:lpstr>+mj-lt</vt:lpstr>
      <vt:lpstr>+mj-ea</vt:lpstr>
      <vt:lpstr>+mj-cs</vt:lpstr>
      <vt:lpstr>+mn-lt</vt:lpstr>
      <vt:lpstr>+mn-ea</vt:lpstr>
      <vt:lpstr>+mn-cs</vt:lpstr>
      <vt:lpstr>Monotype Sorts</vt:lpstr>
      <vt:lpstr>Times New Roman</vt:lpstr>
      <vt:lpstr>Dolphin</vt:lpstr>
      <vt:lpstr>Baskerville</vt:lpstr>
      <vt:lpstr>Tropenmotiv</vt:lpstr>
      <vt:lpstr>Dokument</vt:lpstr>
      <vt:lpstr>Hydrologie</vt:lpstr>
      <vt:lpstr>Hydrologie als Wissenschaft</vt:lpstr>
      <vt:lpstr>Wer steckt dahinter</vt:lpstr>
      <vt:lpstr>Wassercharta</vt:lpstr>
      <vt:lpstr>PowerPoint-Präsentation</vt:lpstr>
      <vt:lpstr>PowerPoint-Präsentation</vt:lpstr>
      <vt:lpstr>PowerPoint-Präsentation</vt:lpstr>
      <vt:lpstr>PowerPoint-Präsentation</vt:lpstr>
      <vt:lpstr> ERSTER TEIL Einleitende Bestimmung, Gewässereinteilung, Grundbesitz  </vt:lpstr>
      <vt:lpstr>PowerPoint-Präsentation</vt:lpstr>
      <vt:lpstr>PowerPoint-Präsentation</vt:lpstr>
      <vt:lpstr>§2      Einteilung der oberirdischen Gewässer </vt:lpstr>
      <vt:lpstr>PowerPoint-Präsentation</vt:lpstr>
      <vt:lpstr>Gebrauch und Einteilung der öffentlichen Gewässer</vt:lpstr>
      <vt:lpstr>PowerPoint-Präsentation</vt:lpstr>
      <vt:lpstr>Grundsatz (Zu §1aWHG)</vt:lpstr>
      <vt:lpstr>Eigentumsverhältnisse der öffentlichen Gewässer</vt:lpstr>
      <vt:lpstr>PowerPoint-Präsentation</vt:lpstr>
      <vt:lpstr>Natürliche Gewässer</vt:lpstr>
      <vt:lpstr>anthropogen beeinflußte Gewässer</vt:lpstr>
      <vt:lpstr>Künstliche Gewässer</vt:lpstr>
      <vt:lpstr>die Seen der Welt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Thiessen Polygon - Einheiten</vt:lpstr>
      <vt:lpstr>PowerPoint-Präsentation</vt:lpstr>
      <vt:lpstr>PowerPoint-Präsentation</vt:lpstr>
      <vt:lpstr>Wasserkreislauf :Übersetzung</vt:lpstr>
      <vt:lpstr> </vt:lpstr>
      <vt:lpstr>Verdunstung</vt:lpstr>
      <vt:lpstr>PowerPoint-Präsentation</vt:lpstr>
      <vt:lpstr>Cluster von Wassermolekülen</vt:lpstr>
      <vt:lpstr>thermische Ausdehnung des Wassers</vt:lpstr>
      <vt:lpstr>Temperaturabhängigkeit von Viskosität und kinematischer Zähigkeit</vt:lpstr>
      <vt:lpstr>PowerPoint-Präsentation</vt:lpstr>
      <vt:lpstr>PowerPoint-Präsentation</vt:lpstr>
      <vt:lpstr>Die einzelen Tiere in Farbe</vt:lpstr>
      <vt:lpstr>Velia = Bachläufer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Hydrologie</dc:title>
  <dc:creator>Alexander Voigts</dc:creator>
  <cp:lastModifiedBy>Alexander Voigts</cp:lastModifiedBy>
  <cp:revision>17</cp:revision>
  <dcterms:created xsi:type="dcterms:W3CDTF">1995-06-17T23:31:02Z</dcterms:created>
  <dcterms:modified xsi:type="dcterms:W3CDTF">2018-03-23T15:30:21Z</dcterms:modified>
</cp:coreProperties>
</file>