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9" r:id="rId2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ED6C527-AECB-45A7-B769-C417DF89D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66734-2263-4999-97D1-FC8F90FBE4FA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1028">
            <a:extLst>
              <a:ext uri="{FF2B5EF4-FFF2-40B4-BE49-F238E27FC236}">
                <a16:creationId xmlns:a16="http://schemas.microsoft.com/office/drawing/2014/main" id="{FFCB1EC1-FE76-4E81-8B8D-60C80BA1F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A0A073-3AD9-4AF5-B0AC-19ABAA3E9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8EE36-E6C1-4BF0-9DD7-5E566DD324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782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074BCE-6E9A-4E37-A557-0F8197D5A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2108F-0E30-40A9-B37F-52B401048C10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1028">
            <a:extLst>
              <a:ext uri="{FF2B5EF4-FFF2-40B4-BE49-F238E27FC236}">
                <a16:creationId xmlns:a16="http://schemas.microsoft.com/office/drawing/2014/main" id="{AAB97274-A535-4E8E-87A4-860500076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BAA4BE2-CB80-4651-9DEF-002044874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173E0-E831-4E3A-A78C-B00A77C1A1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942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3398AF8-13F7-444C-B724-AB44F862A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79952-A964-458F-B827-AAE9E128897A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1028">
            <a:extLst>
              <a:ext uri="{FF2B5EF4-FFF2-40B4-BE49-F238E27FC236}">
                <a16:creationId xmlns:a16="http://schemas.microsoft.com/office/drawing/2014/main" id="{1F52BB32-080C-4C93-B327-8E9DDDC21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14DD2E-A218-4AE7-B817-BC4C769F1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D48AC-00EF-4C3B-BD75-A6A52A8BF4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643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224D6A3-7A3B-4A88-B8E2-A23C005EE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A0E27-2519-43D1-B488-5BB6AA3CF42F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1028">
            <a:extLst>
              <a:ext uri="{FF2B5EF4-FFF2-40B4-BE49-F238E27FC236}">
                <a16:creationId xmlns:a16="http://schemas.microsoft.com/office/drawing/2014/main" id="{16F7D892-2341-4BD1-9C60-3C1EB7B91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F0A034F-4591-4B69-8570-0118EA1FC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303F0-054E-43A2-B40D-B0999024AB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08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DBA2817-1FE8-45AC-B8B9-090CA785C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4B97E-CCCB-49BF-94EC-3FA355576B5A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8" name="Rechteck 1028">
            <a:extLst>
              <a:ext uri="{FF2B5EF4-FFF2-40B4-BE49-F238E27FC236}">
                <a16:creationId xmlns:a16="http://schemas.microsoft.com/office/drawing/2014/main" id="{822BBEE1-90AE-482E-8F9E-138262C1A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EA7FB40-97A4-4518-957A-828519F38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19164-2FCA-4467-B55E-40A97E6D65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694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7C4906-B35C-4523-9378-59E70ED83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691EE-3729-423F-9B8F-6A79FCEE669D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4" name="Rechteck 1028">
            <a:extLst>
              <a:ext uri="{FF2B5EF4-FFF2-40B4-BE49-F238E27FC236}">
                <a16:creationId xmlns:a16="http://schemas.microsoft.com/office/drawing/2014/main" id="{5703EA09-AC3A-4099-AC52-762669AFE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6D83BC-7670-4E4D-AF77-0913DDF71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1D9D1-5592-491B-BB93-924CBA2A5E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06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C0554C5-FE06-419C-84E6-5D2ED49E5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A3E2E-FDB8-404E-B08E-A5773D794DBB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3" name="Rechteck 1028">
            <a:extLst>
              <a:ext uri="{FF2B5EF4-FFF2-40B4-BE49-F238E27FC236}">
                <a16:creationId xmlns:a16="http://schemas.microsoft.com/office/drawing/2014/main" id="{2D1514C8-5E8E-4966-B095-25FD3DA43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B3822F-AD31-4491-A9F2-DA048D1BB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F218-8F3E-4B5E-BB60-B1A30F8126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790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3B4429-9F37-4E65-9F94-C10F5C4CD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28C7-563B-4E77-A43F-22DA4732A91A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1028">
            <a:extLst>
              <a:ext uri="{FF2B5EF4-FFF2-40B4-BE49-F238E27FC236}">
                <a16:creationId xmlns:a16="http://schemas.microsoft.com/office/drawing/2014/main" id="{02B66968-0DE2-466F-8B66-A1FC1056C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2CF7D2A-155E-48FB-B528-8A54A0C80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BA24A-08EC-4D06-87C8-E8CAE00227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78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530FD2C-CE52-4BE3-8899-9DA0260A7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A6862-681F-451F-97AB-79DD2B2874A0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1028">
            <a:extLst>
              <a:ext uri="{FF2B5EF4-FFF2-40B4-BE49-F238E27FC236}">
                <a16:creationId xmlns:a16="http://schemas.microsoft.com/office/drawing/2014/main" id="{7DD261F5-6DE4-45B0-A051-D37512603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70233E-E1DC-4C37-98EB-550EA4993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611F2-6737-447E-AC3A-9D66673F5A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53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8B1BB9F6-D506-4C5A-923F-318F64EA6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AE14C068-BBC8-4A40-BDFD-ACDD2B710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631F44D5-585D-42DA-B4BF-6D9C172D9D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fld id="{0CDD0F61-A2D2-4FBC-B25A-209CD2250DE1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2053" name="Rechteck 1028">
            <a:extLst>
              <a:ext uri="{FF2B5EF4-FFF2-40B4-BE49-F238E27FC236}">
                <a16:creationId xmlns:a16="http://schemas.microsoft.com/office/drawing/2014/main" id="{60943952-474F-4D40-865A-DD8B2AB4CA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26645558-85D7-4068-892C-DF05FC76E9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7A545D7C-15CC-40AF-8B59-4ED3EE59FBA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orm 2048">
            <a:extLst>
              <a:ext uri="{FF2B5EF4-FFF2-40B4-BE49-F238E27FC236}">
                <a16:creationId xmlns:a16="http://schemas.microsoft.com/office/drawing/2014/main" id="{BFB25638-5223-49EF-B107-E94C46A193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Hydrologie 3</a:t>
            </a:r>
          </a:p>
        </p:txBody>
      </p:sp>
      <p:sp>
        <p:nvSpPr>
          <p:cNvPr id="2050" name="Form 2049">
            <a:extLst>
              <a:ext uri="{FF2B5EF4-FFF2-40B4-BE49-F238E27FC236}">
                <a16:creationId xmlns:a16="http://schemas.microsoft.com/office/drawing/2014/main" id="{81DC082D-1395-499C-8849-08D8FEC8BE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762000"/>
            <a:r>
              <a:rPr lang="de-DE" altLang="de-DE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Prüfungsvorbereitung</a:t>
            </a:r>
          </a:p>
          <a:p>
            <a:pPr marL="342900" indent="-342900" defTabSz="762000"/>
            <a:r>
              <a:rPr lang="de-DE" altLang="de-DE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für Prof. Dr. Alf</a:t>
            </a:r>
          </a:p>
          <a:p>
            <a:pPr marL="342900" indent="-342900" defTabSz="762000"/>
            <a:r>
              <a:rPr lang="de-DE" altLang="de-DE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© 2000 A. Voigts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Rechteck 11264">
            <a:extLst>
              <a:ext uri="{FF2B5EF4-FFF2-40B4-BE49-F238E27FC236}">
                <a16:creationId xmlns:a16="http://schemas.microsoft.com/office/drawing/2014/main" id="{38E58D3F-8BEC-4EC3-9E8C-0E8CCFAF6D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463"/>
            <a:ext cx="914241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Rechteck 12288">
            <a:extLst>
              <a:ext uri="{FF2B5EF4-FFF2-40B4-BE49-F238E27FC236}">
                <a16:creationId xmlns:a16="http://schemas.microsoft.com/office/drawing/2014/main" id="{30645E16-47F9-4DDA-89BA-065F568A279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9438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Rechteck 13312">
            <a:extLst>
              <a:ext uri="{FF2B5EF4-FFF2-40B4-BE49-F238E27FC236}">
                <a16:creationId xmlns:a16="http://schemas.microsoft.com/office/drawing/2014/main" id="{282BA227-9FAA-4E3C-93B7-2F51660763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14325"/>
            <a:ext cx="52292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4336">
            <a:extLst>
              <a:ext uri="{FF2B5EF4-FFF2-40B4-BE49-F238E27FC236}">
                <a16:creationId xmlns:a16="http://schemas.microsoft.com/office/drawing/2014/main" id="{ADC56687-4114-47EC-8EA0-25F411839BB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738"/>
            <a:ext cx="914241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echteck 15360">
            <a:extLst>
              <a:ext uri="{FF2B5EF4-FFF2-40B4-BE49-F238E27FC236}">
                <a16:creationId xmlns:a16="http://schemas.microsoft.com/office/drawing/2014/main" id="{81A3EA36-814B-4F9E-9172-933ABE7E29D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9142413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DCBCB812-2CC7-49AD-96BF-8F33B8B3080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588"/>
            <a:ext cx="914241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hteck 17408">
            <a:extLst>
              <a:ext uri="{FF2B5EF4-FFF2-40B4-BE49-F238E27FC236}">
                <a16:creationId xmlns:a16="http://schemas.microsoft.com/office/drawing/2014/main" id="{45FDD27A-B224-473A-9A29-136CDF4C40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90550"/>
            <a:ext cx="61817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hteck 18432">
            <a:extLst>
              <a:ext uri="{FF2B5EF4-FFF2-40B4-BE49-F238E27FC236}">
                <a16:creationId xmlns:a16="http://schemas.microsoft.com/office/drawing/2014/main" id="{BE4B9046-7947-436E-9B60-A178CE3146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241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9456">
            <a:extLst>
              <a:ext uri="{FF2B5EF4-FFF2-40B4-BE49-F238E27FC236}">
                <a16:creationId xmlns:a16="http://schemas.microsoft.com/office/drawing/2014/main" id="{A16184E9-E134-4B86-99B7-D51E2F6BC1B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2413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hteck 20480">
            <a:extLst>
              <a:ext uri="{FF2B5EF4-FFF2-40B4-BE49-F238E27FC236}">
                <a16:creationId xmlns:a16="http://schemas.microsoft.com/office/drawing/2014/main" id="{1AE805F2-2511-4DD1-AF6B-6502775EDDB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0"/>
            <a:ext cx="82502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Rechteck 3072">
            <a:extLst>
              <a:ext uri="{FF2B5EF4-FFF2-40B4-BE49-F238E27FC236}">
                <a16:creationId xmlns:a16="http://schemas.microsoft.com/office/drawing/2014/main" id="{A0DE8EA7-9437-41BB-BE21-C920572015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0"/>
            <a:ext cx="42735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Rechteck 3073">
            <a:extLst>
              <a:ext uri="{FF2B5EF4-FFF2-40B4-BE49-F238E27FC236}">
                <a16:creationId xmlns:a16="http://schemas.microsoft.com/office/drawing/2014/main" id="{B8F181E5-B821-4638-B2B0-3527DC6AACF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9196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echteck 21504">
            <a:extLst>
              <a:ext uri="{FF2B5EF4-FFF2-40B4-BE49-F238E27FC236}">
                <a16:creationId xmlns:a16="http://schemas.microsoft.com/office/drawing/2014/main" id="{0F6762E9-818D-47EA-8737-19A1EC0CBE8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04875"/>
            <a:ext cx="50196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chteck 22528">
            <a:extLst>
              <a:ext uri="{FF2B5EF4-FFF2-40B4-BE49-F238E27FC236}">
                <a16:creationId xmlns:a16="http://schemas.microsoft.com/office/drawing/2014/main" id="{C7B6642B-02E1-4698-85F9-DC71C65511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0"/>
            <a:ext cx="70373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echteck 23552">
            <a:extLst>
              <a:ext uri="{FF2B5EF4-FFF2-40B4-BE49-F238E27FC236}">
                <a16:creationId xmlns:a16="http://schemas.microsoft.com/office/drawing/2014/main" id="{76600041-F8FA-4AB9-929A-0F11EBA86DF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241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rm 24576">
            <a:extLst>
              <a:ext uri="{FF2B5EF4-FFF2-40B4-BE49-F238E27FC236}">
                <a16:creationId xmlns:a16="http://schemas.microsoft.com/office/drawing/2014/main" id="{74E754B0-F6E8-4E43-9BF6-7825EB275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Lufttemperatur : Bachtemperatur</a:t>
            </a:r>
          </a:p>
        </p:txBody>
      </p:sp>
      <p:grpSp>
        <p:nvGrpSpPr>
          <p:cNvPr id="4098" name="Group 7">
            <a:extLst>
              <a:ext uri="{FF2B5EF4-FFF2-40B4-BE49-F238E27FC236}">
                <a16:creationId xmlns:a16="http://schemas.microsoft.com/office/drawing/2014/main" id="{AF71FE1D-03E9-4AD1-97A8-18E3F5FCE17F}"/>
              </a:ext>
            </a:extLst>
          </p:cNvPr>
          <p:cNvGrpSpPr>
            <a:grpSpLocks/>
          </p:cNvGrpSpPr>
          <p:nvPr/>
        </p:nvGrpSpPr>
        <p:grpSpPr bwMode="auto">
          <a:xfrm>
            <a:off x="1900238" y="1973263"/>
            <a:ext cx="6600825" cy="3519487"/>
            <a:chOff x="1197" y="1243"/>
            <a:chExt cx="4158" cy="2217"/>
          </a:xfrm>
        </p:grpSpPr>
        <p:sp>
          <p:nvSpPr>
            <p:cNvPr id="24579" name="Gerade Verbindung 24577">
              <a:extLst>
                <a:ext uri="{FF2B5EF4-FFF2-40B4-BE49-F238E27FC236}">
                  <a16:creationId xmlns:a16="http://schemas.microsoft.com/office/drawing/2014/main" id="{F9F8CE43-0BE4-4842-BF6B-3F96EBECF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1243"/>
              <a:ext cx="0" cy="221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80" name="Gerade Verbindung 24578">
              <a:extLst>
                <a:ext uri="{FF2B5EF4-FFF2-40B4-BE49-F238E27FC236}">
                  <a16:creationId xmlns:a16="http://schemas.microsoft.com/office/drawing/2014/main" id="{F1520E06-5039-41F3-B358-46FD41FED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3393"/>
              <a:ext cx="2883" cy="1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581" name="Form 24579">
              <a:extLst>
                <a:ext uri="{FF2B5EF4-FFF2-40B4-BE49-F238E27FC236}">
                  <a16:creationId xmlns:a16="http://schemas.microsoft.com/office/drawing/2014/main" id="{07D46D74-AE7B-44E8-AB24-DB289B234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2534"/>
              <a:ext cx="2959" cy="593"/>
            </a:xfrm>
            <a:custGeom>
              <a:avLst/>
              <a:gdLst>
                <a:gd name="T0" fmla="*/ 0 w 2959"/>
                <a:gd name="T1" fmla="*/ 592 h 593"/>
                <a:gd name="T2" fmla="*/ 33 w 2959"/>
                <a:gd name="T3" fmla="*/ 559 h 593"/>
                <a:gd name="T4" fmla="*/ 58 w 2959"/>
                <a:gd name="T5" fmla="*/ 542 h 593"/>
                <a:gd name="T6" fmla="*/ 83 w 2959"/>
                <a:gd name="T7" fmla="*/ 517 h 593"/>
                <a:gd name="T8" fmla="*/ 108 w 2959"/>
                <a:gd name="T9" fmla="*/ 492 h 593"/>
                <a:gd name="T10" fmla="*/ 133 w 2959"/>
                <a:gd name="T11" fmla="*/ 467 h 593"/>
                <a:gd name="T12" fmla="*/ 158 w 2959"/>
                <a:gd name="T13" fmla="*/ 442 h 593"/>
                <a:gd name="T14" fmla="*/ 175 w 2959"/>
                <a:gd name="T15" fmla="*/ 409 h 593"/>
                <a:gd name="T16" fmla="*/ 200 w 2959"/>
                <a:gd name="T17" fmla="*/ 384 h 593"/>
                <a:gd name="T18" fmla="*/ 225 w 2959"/>
                <a:gd name="T19" fmla="*/ 359 h 593"/>
                <a:gd name="T20" fmla="*/ 250 w 2959"/>
                <a:gd name="T21" fmla="*/ 334 h 593"/>
                <a:gd name="T22" fmla="*/ 275 w 2959"/>
                <a:gd name="T23" fmla="*/ 309 h 593"/>
                <a:gd name="T24" fmla="*/ 292 w 2959"/>
                <a:gd name="T25" fmla="*/ 284 h 593"/>
                <a:gd name="T26" fmla="*/ 317 w 2959"/>
                <a:gd name="T27" fmla="*/ 259 h 593"/>
                <a:gd name="T28" fmla="*/ 342 w 2959"/>
                <a:gd name="T29" fmla="*/ 225 h 593"/>
                <a:gd name="T30" fmla="*/ 375 w 2959"/>
                <a:gd name="T31" fmla="*/ 184 h 593"/>
                <a:gd name="T32" fmla="*/ 417 w 2959"/>
                <a:gd name="T33" fmla="*/ 142 h 593"/>
                <a:gd name="T34" fmla="*/ 442 w 2959"/>
                <a:gd name="T35" fmla="*/ 117 h 593"/>
                <a:gd name="T36" fmla="*/ 1341 w 2959"/>
                <a:gd name="T37" fmla="*/ 559 h 593"/>
                <a:gd name="T38" fmla="*/ 1841 w 2959"/>
                <a:gd name="T39" fmla="*/ 0 h 593"/>
                <a:gd name="T40" fmla="*/ 2524 w 2959"/>
                <a:gd name="T41" fmla="*/ 334 h 593"/>
                <a:gd name="T42" fmla="*/ 2724 w 2959"/>
                <a:gd name="T43" fmla="*/ 159 h 593"/>
                <a:gd name="T44" fmla="*/ 2858 w 2959"/>
                <a:gd name="T45" fmla="*/ 150 h 593"/>
                <a:gd name="T46" fmla="*/ 2949 w 2959"/>
                <a:gd name="T47" fmla="*/ 134 h 593"/>
                <a:gd name="T48" fmla="*/ 2958 w 2959"/>
                <a:gd name="T49" fmla="*/ 142 h 5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59"/>
                <a:gd name="T76" fmla="*/ 0 h 593"/>
                <a:gd name="T77" fmla="*/ 0 w 2959"/>
                <a:gd name="T78" fmla="*/ 0 h 5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59" h="593">
                  <a:moveTo>
                    <a:pt x="0" y="592"/>
                  </a:moveTo>
                  <a:lnTo>
                    <a:pt x="33" y="559"/>
                  </a:lnTo>
                  <a:lnTo>
                    <a:pt x="58" y="542"/>
                  </a:lnTo>
                  <a:lnTo>
                    <a:pt x="83" y="517"/>
                  </a:lnTo>
                  <a:lnTo>
                    <a:pt x="108" y="492"/>
                  </a:lnTo>
                  <a:lnTo>
                    <a:pt x="133" y="467"/>
                  </a:lnTo>
                  <a:lnTo>
                    <a:pt x="158" y="442"/>
                  </a:lnTo>
                  <a:lnTo>
                    <a:pt x="175" y="409"/>
                  </a:lnTo>
                  <a:lnTo>
                    <a:pt x="200" y="384"/>
                  </a:lnTo>
                  <a:lnTo>
                    <a:pt x="225" y="359"/>
                  </a:lnTo>
                  <a:lnTo>
                    <a:pt x="250" y="334"/>
                  </a:lnTo>
                  <a:lnTo>
                    <a:pt x="275" y="309"/>
                  </a:lnTo>
                  <a:lnTo>
                    <a:pt x="292" y="284"/>
                  </a:lnTo>
                  <a:lnTo>
                    <a:pt x="317" y="259"/>
                  </a:lnTo>
                  <a:lnTo>
                    <a:pt x="342" y="225"/>
                  </a:lnTo>
                  <a:lnTo>
                    <a:pt x="375" y="184"/>
                  </a:lnTo>
                  <a:lnTo>
                    <a:pt x="417" y="142"/>
                  </a:lnTo>
                  <a:lnTo>
                    <a:pt x="442" y="117"/>
                  </a:lnTo>
                  <a:lnTo>
                    <a:pt x="1341" y="559"/>
                  </a:lnTo>
                  <a:lnTo>
                    <a:pt x="1841" y="0"/>
                  </a:lnTo>
                  <a:lnTo>
                    <a:pt x="2524" y="334"/>
                  </a:lnTo>
                  <a:lnTo>
                    <a:pt x="2724" y="159"/>
                  </a:lnTo>
                  <a:lnTo>
                    <a:pt x="2858" y="150"/>
                  </a:lnTo>
                  <a:lnTo>
                    <a:pt x="2949" y="134"/>
                  </a:lnTo>
                  <a:lnTo>
                    <a:pt x="2958" y="142"/>
                  </a:lnTo>
                </a:path>
              </a:pathLst>
            </a:custGeom>
            <a:noFill/>
            <a:ln w="254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4582" name="Form 24580">
              <a:extLst>
                <a:ext uri="{FF2B5EF4-FFF2-40B4-BE49-F238E27FC236}">
                  <a16:creationId xmlns:a16="http://schemas.microsoft.com/office/drawing/2014/main" id="{194A02A9-9B53-4EE8-A6FA-7CF03D4D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752"/>
              <a:ext cx="2951" cy="667"/>
            </a:xfrm>
            <a:custGeom>
              <a:avLst/>
              <a:gdLst>
                <a:gd name="T0" fmla="*/ 0 w 2951"/>
                <a:gd name="T1" fmla="*/ 666 h 667"/>
                <a:gd name="T2" fmla="*/ 434 w 2951"/>
                <a:gd name="T3" fmla="*/ 0 h 667"/>
                <a:gd name="T4" fmla="*/ 842 w 2951"/>
                <a:gd name="T5" fmla="*/ 283 h 667"/>
                <a:gd name="T6" fmla="*/ 1200 w 2951"/>
                <a:gd name="T7" fmla="*/ 333 h 667"/>
                <a:gd name="T8" fmla="*/ 1442 w 2951"/>
                <a:gd name="T9" fmla="*/ 633 h 667"/>
                <a:gd name="T10" fmla="*/ 1825 w 2951"/>
                <a:gd name="T11" fmla="*/ 75 h 667"/>
                <a:gd name="T12" fmla="*/ 2442 w 2951"/>
                <a:gd name="T13" fmla="*/ 475 h 667"/>
                <a:gd name="T14" fmla="*/ 2950 w 2951"/>
                <a:gd name="T15" fmla="*/ 383 h 667"/>
                <a:gd name="T16" fmla="*/ 2933 w 2951"/>
                <a:gd name="T17" fmla="*/ 383 h 6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51"/>
                <a:gd name="T28" fmla="*/ 0 h 667"/>
                <a:gd name="T29" fmla="*/ 0 w 2951"/>
                <a:gd name="T30" fmla="*/ 0 h 6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51" h="667">
                  <a:moveTo>
                    <a:pt x="0" y="666"/>
                  </a:moveTo>
                  <a:lnTo>
                    <a:pt x="434" y="0"/>
                  </a:lnTo>
                  <a:lnTo>
                    <a:pt x="842" y="283"/>
                  </a:lnTo>
                  <a:lnTo>
                    <a:pt x="1200" y="333"/>
                  </a:lnTo>
                  <a:lnTo>
                    <a:pt x="1442" y="633"/>
                  </a:lnTo>
                  <a:lnTo>
                    <a:pt x="1825" y="75"/>
                  </a:lnTo>
                  <a:lnTo>
                    <a:pt x="2442" y="475"/>
                  </a:lnTo>
                  <a:lnTo>
                    <a:pt x="2950" y="383"/>
                  </a:lnTo>
                  <a:lnTo>
                    <a:pt x="2933" y="383"/>
                  </a:lnTo>
                </a:path>
              </a:pathLst>
            </a:custGeom>
            <a:noFill/>
            <a:ln w="25400" cap="rnd" algn="ctr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" name="Rechteck 24581">
              <a:extLst>
                <a:ext uri="{FF2B5EF4-FFF2-40B4-BE49-F238E27FC236}">
                  <a16:creationId xmlns:a16="http://schemas.microsoft.com/office/drawing/2014/main" id="{1EE545C2-8C0D-404F-9BC0-534BA8CA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868"/>
              <a:ext cx="1184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Luft</a:t>
              </a:r>
            </a:p>
            <a:p>
              <a:pPr>
                <a:spcBef>
                  <a:spcPct val="50000"/>
                </a:spcBef>
              </a:pPr>
              <a:endParaRPr lang="de-DE" altLang="de-DE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Bach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5600">
            <a:extLst>
              <a:ext uri="{FF2B5EF4-FFF2-40B4-BE49-F238E27FC236}">
                <a16:creationId xmlns:a16="http://schemas.microsoft.com/office/drawing/2014/main" id="{B54DB26B-7CFB-4E70-A9D3-7F6B0BA804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4288"/>
            <a:ext cx="5075237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Rechteck 25601">
            <a:extLst>
              <a:ext uri="{FF2B5EF4-FFF2-40B4-BE49-F238E27FC236}">
                <a16:creationId xmlns:a16="http://schemas.microsoft.com/office/drawing/2014/main" id="{1A863B63-3A25-4D2D-9BAB-867A24ABEE2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30163"/>
            <a:ext cx="414972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echteck 26624">
            <a:extLst>
              <a:ext uri="{FF2B5EF4-FFF2-40B4-BE49-F238E27FC236}">
                <a16:creationId xmlns:a16="http://schemas.microsoft.com/office/drawing/2014/main" id="{A64669D3-6B74-43DC-8517-B40BE77A427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263"/>
            <a:ext cx="91424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Rechteck 26625">
            <a:extLst>
              <a:ext uri="{FF2B5EF4-FFF2-40B4-BE49-F238E27FC236}">
                <a16:creationId xmlns:a16="http://schemas.microsoft.com/office/drawing/2014/main" id="{03A2049D-C2DA-4B4F-8D16-A7829A9C47F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102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echteck 27648">
            <a:extLst>
              <a:ext uri="{FF2B5EF4-FFF2-40B4-BE49-F238E27FC236}">
                <a16:creationId xmlns:a16="http://schemas.microsoft.com/office/drawing/2014/main" id="{7FA493B7-2B9C-4A5E-8EBC-CFA1E5A4360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769778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28672">
            <a:extLst>
              <a:ext uri="{FF2B5EF4-FFF2-40B4-BE49-F238E27FC236}">
                <a16:creationId xmlns:a16="http://schemas.microsoft.com/office/drawing/2014/main" id="{3439DAEF-587F-40EC-9EE4-F599A0FCEA3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826000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Rechteck 4096">
            <a:extLst>
              <a:ext uri="{FF2B5EF4-FFF2-40B4-BE49-F238E27FC236}">
                <a16:creationId xmlns:a16="http://schemas.microsoft.com/office/drawing/2014/main" id="{4B83C001-0DA1-4406-A1E8-68417F2DADA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0"/>
            <a:ext cx="50450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0DB1D3D5-D553-46C1-AD1C-18E78D146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Berechnungen zum hydraulischen Radius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FCBC4FDC-4A25-48D6-9C10-2B4328955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805934"/>
              </p:ext>
            </p:extLst>
          </p:nvPr>
        </p:nvGraphicFramePr>
        <p:xfrm>
          <a:off x="1285875" y="1449387"/>
          <a:ext cx="6572250" cy="518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rmel" r:id="rId5" imgW="3263760" imgH="2997000" progId="Equation.2">
                  <p:embed/>
                </p:oleObj>
              </mc:Choice>
              <mc:Fallback>
                <p:oleObj name="Formel" r:id="rId5" imgW="3263760" imgH="299700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449387"/>
                        <a:ext cx="6572250" cy="51800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0A09D231-60F0-4845-BC8F-A3854ADB9A3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79388"/>
            <a:ext cx="53848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Rechteck 7168">
            <a:extLst>
              <a:ext uri="{FF2B5EF4-FFF2-40B4-BE49-F238E27FC236}">
                <a16:creationId xmlns:a16="http://schemas.microsoft.com/office/drawing/2014/main" id="{10681714-00E6-488F-B230-F769A01D8B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12725"/>
            <a:ext cx="4459288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1AD30E48-F365-4DE8-B520-F5248FC681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46075"/>
            <a:ext cx="9082088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Rechteck 9216">
            <a:extLst>
              <a:ext uri="{FF2B5EF4-FFF2-40B4-BE49-F238E27FC236}">
                <a16:creationId xmlns:a16="http://schemas.microsoft.com/office/drawing/2014/main" id="{0A03EC67-EF4B-4A21-9E56-65E61287B3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1925"/>
            <a:ext cx="84486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Rechteck 10240">
            <a:extLst>
              <a:ext uri="{FF2B5EF4-FFF2-40B4-BE49-F238E27FC236}">
                <a16:creationId xmlns:a16="http://schemas.microsoft.com/office/drawing/2014/main" id="{B55A2F1C-2AF4-449C-B4BF-2A8654234E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0500"/>
            <a:ext cx="82962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Bildschirmpräsentation (4:3)</PresentationFormat>
  <Paragraphs>9</Paragraphs>
  <Slides>27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Office Theme</vt:lpstr>
      <vt:lpstr>Formel</vt:lpstr>
      <vt:lpstr>Hydrologie 3</vt:lpstr>
      <vt:lpstr>PowerPoint-Präsentation</vt:lpstr>
      <vt:lpstr>PowerPoint-Präsentation</vt:lpstr>
      <vt:lpstr>Berechnungen zum hydraulischen Radius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Lufttemperatur : Bachtemperatur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Hydrologie 3</dc:title>
  <dc:creator>Alexander Voigts</dc:creator>
  <cp:lastModifiedBy>Alexander Voigts</cp:lastModifiedBy>
  <cp:revision>6</cp:revision>
  <dcterms:created xsi:type="dcterms:W3CDTF">2000-01-20T21:35:12Z</dcterms:created>
  <dcterms:modified xsi:type="dcterms:W3CDTF">2018-03-23T15:33:42Z</dcterms:modified>
</cp:coreProperties>
</file>