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hteck 2049">
            <a:extLst>
              <a:ext uri="{FF2B5EF4-FFF2-40B4-BE49-F238E27FC236}">
                <a16:creationId xmlns:a16="http://schemas.microsoft.com/office/drawing/2014/main" id="{DAD0AEA2-34AE-4D41-B0BB-D5DE0E9827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6147" name="Rechteck 2050">
            <a:extLst>
              <a:ext uri="{FF2B5EF4-FFF2-40B4-BE49-F238E27FC236}">
                <a16:creationId xmlns:a16="http://schemas.microsoft.com/office/drawing/2014/main" id="{2726C507-E3DB-449B-8405-AB0DC02FB5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6148" name="Rechteck 2051">
            <a:extLst>
              <a:ext uri="{FF2B5EF4-FFF2-40B4-BE49-F238E27FC236}">
                <a16:creationId xmlns:a16="http://schemas.microsoft.com/office/drawing/2014/main" id="{3DC6D7AE-FB89-409F-898A-E1E40EAD2E3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F4B0145B-99D7-497B-AFD6-D270627BD1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hteck 2053">
            <a:extLst>
              <a:ext uri="{FF2B5EF4-FFF2-40B4-BE49-F238E27FC236}">
                <a16:creationId xmlns:a16="http://schemas.microsoft.com/office/drawing/2014/main" id="{0767CC48-3F70-4074-A880-FBFF9E818B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5EB00152-C1C4-4D9C-976A-9FE68CDAB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7635CBB2-79A4-4B39-80E8-2693DF7440F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6514F17-93AE-4962-B5A1-5B2CFFAB6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7495E-D8A1-4AD7-ABB1-6FA4CDB20B93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B5BB9F3-10B9-4B72-B9FC-BF2B7356C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B246E49-41BD-4A5D-B548-9CDE1FB33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11C46-FB98-435A-96D3-EFC00775DF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27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842343-8AC2-4778-AB57-612CE9B4C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A360B-43D4-4E0F-8FD5-D92A04399BBA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D649CB-BBE3-48FD-B439-F499F0151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D354BF-CD1A-4DD1-BF84-A9A449A31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1CF3F-8A27-46F6-B6B0-D157256518E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620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3A769E2-3B67-4912-89F1-C08125E28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7C35A-0C83-46FD-8A67-A07BD8C8A150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1033925-D1CE-4280-B334-E2F3A20DF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E38D7EC-A74F-4FB3-8D42-748E89914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3521D-15D7-41FE-BD9A-87B4D8B4841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814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9F4BE8-36A8-450B-B342-804AC1CF3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31D12-3B90-488E-9FDB-414B935FE9BD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4FE89D8-FA41-44C5-8498-7BA6C101C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4781985-54DF-4EBD-B2A6-984E4B7DB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05BAD-4B41-4B37-A514-DC91233BAD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107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455810C-AB7D-4BFF-9C92-B93B2A092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FB374-E10F-4AF0-AD92-830C597C9201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78AB391-558D-48F8-891C-72ED9EA2E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EBA0BC5-5B41-4DC9-B56E-988231938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C352C-D98C-4F9A-B3F4-210640BA9F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23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57BDEC-24A9-49C9-88BA-0E5EB7CAF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CDCDC-D2D6-4495-B552-9610743E50E3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0E1301E-E9B4-4C2A-995E-B72491B93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72D5F31-661B-4B0D-BECB-39EF11934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FC322-CD51-46BC-862D-A7732F5955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36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660315B-1833-4071-9150-2CA7B541C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6246B-E5E3-4C17-A999-801B63C6DB64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CB25282-8CB0-4843-98E4-99D7D1D6B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CB2FD06-2006-411B-83EF-48D22D13B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6212D-50F1-4CEE-A444-7372A6E07D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21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2A27DF-F630-425D-B996-99C6F0F9C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E29F6-380C-434D-B368-7D71EB165876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C36216A-1A91-49F7-84B4-4FB12DD78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8D8054-F4E4-4F19-8B92-692660C1C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BD7FE-4A36-4C50-9546-B3AFB22F81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450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6B93F6-3FBC-4B92-936F-B70E3EC9D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F4233-81F8-4904-A2E7-8A9640BECE55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6639883-126A-4950-98DF-0C66A3E6C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1B61ADF-BD8F-4C54-A61B-AC4974C89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58F23-3EA1-4940-B126-35CF9866EE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979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01010A81-B25E-4E3B-B91D-EF5205880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F6EF91A7-9E30-4AE1-BEE2-1BDAD6924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FC830244-8167-485E-B71B-9032D8BE30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D2DCEF6-0D0E-490B-AABE-2829A2C919FC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36F3BAD7-3E80-4B60-B4B4-45A1768C53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A18E715C-D9F3-44E8-927F-3D6F24C116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2EDE6C-3597-431B-B336-B07DA893D18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audio" Target="../media/audio4.wav"/><Relationship Id="rId4" Type="http://schemas.openxmlformats.org/officeDocument/2006/relationships/audio" Target="../media/audio5.wav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audio" Target="../media/audio5.wav"/><Relationship Id="rId4" Type="http://schemas.openxmlformats.org/officeDocument/2006/relationships/audio" Target="../media/audio6.wav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DE54F2AF-A6FD-4CF1-AECE-49B3A52A49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33CC"/>
                </a:solidFill>
                <a:latin typeface="Dolphin" charset="0"/>
                <a:cs typeface="Arial" panose="020B0604020202020204" pitchFamily="34" charset="0"/>
              </a:rPr>
              <a:t>Alpen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364CF4D0-89EA-4A07-918A-C06162CFB8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rgbClr val="FF33CC"/>
                </a:solidFill>
                <a:latin typeface="Amaze" charset="0"/>
                <a:cs typeface="Arial" panose="020B0604020202020204" pitchFamily="34" charset="0"/>
              </a:rPr>
              <a:t>Präsentation von Alexander Voigts© 1999 für die Miotk ‘ sche  Fauanaprüfung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A460D1E1-4F49-4EF6-BF30-3B4E7B41D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Säugetiere</a:t>
            </a:r>
          </a:p>
        </p:txBody>
      </p:sp>
      <p:pic>
        <p:nvPicPr>
          <p:cNvPr id="4098" name="Rechteck 4097">
            <a:extLst>
              <a:ext uri="{FF2B5EF4-FFF2-40B4-BE49-F238E27FC236}">
                <a16:creationId xmlns:a16="http://schemas.microsoft.com/office/drawing/2014/main" id="{5D4C6FD3-78C3-4C39-8895-029FEB2ECBF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652713"/>
            <a:ext cx="2697163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eck 4098">
            <a:extLst>
              <a:ext uri="{FF2B5EF4-FFF2-40B4-BE49-F238E27FC236}">
                <a16:creationId xmlns:a16="http://schemas.microsoft.com/office/drawing/2014/main" id="{6F8DDC97-31D2-44D7-BB2F-9D8B7ACB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343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Alpensteinbock</a:t>
            </a:r>
          </a:p>
        </p:txBody>
      </p:sp>
      <p:pic>
        <p:nvPicPr>
          <p:cNvPr id="4100" name="Rechteck 4099">
            <a:extLst>
              <a:ext uri="{FF2B5EF4-FFF2-40B4-BE49-F238E27FC236}">
                <a16:creationId xmlns:a16="http://schemas.microsoft.com/office/drawing/2014/main" id="{516FF0A4-2D84-426F-9488-2730CE629DD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605213"/>
            <a:ext cx="24558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hteck 4100">
            <a:extLst>
              <a:ext uri="{FF2B5EF4-FFF2-40B4-BE49-F238E27FC236}">
                <a16:creationId xmlns:a16="http://schemas.microsoft.com/office/drawing/2014/main" id="{A15F422A-2111-476F-A679-DB569AF8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15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Gemse</a:t>
            </a:r>
          </a:p>
        </p:txBody>
      </p:sp>
      <p:pic>
        <p:nvPicPr>
          <p:cNvPr id="4102" name="Rechteck 4101">
            <a:extLst>
              <a:ext uri="{FF2B5EF4-FFF2-40B4-BE49-F238E27FC236}">
                <a16:creationId xmlns:a16="http://schemas.microsoft.com/office/drawing/2014/main" id="{2A42CC9A-A8B2-41F9-9E87-6D3FB1F5F96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371600"/>
            <a:ext cx="14398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hteck 4102">
            <a:extLst>
              <a:ext uri="{FF2B5EF4-FFF2-40B4-BE49-F238E27FC236}">
                <a16:creationId xmlns:a16="http://schemas.microsoft.com/office/drawing/2014/main" id="{5734EEC8-6A9A-4A37-A564-59D9F2B0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Murmeltier</a:t>
            </a:r>
          </a:p>
        </p:txBody>
      </p:sp>
      <p:pic>
        <p:nvPicPr>
          <p:cNvPr id="4104" name="Rechteck 4103">
            <a:extLst>
              <a:ext uri="{FF2B5EF4-FFF2-40B4-BE49-F238E27FC236}">
                <a16:creationId xmlns:a16="http://schemas.microsoft.com/office/drawing/2014/main" id="{2919E7EC-A887-4855-AC71-B8DE79D404F6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111375"/>
            <a:ext cx="8001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hteck 4104">
            <a:extLst>
              <a:ext uri="{FF2B5EF4-FFF2-40B4-BE49-F238E27FC236}">
                <a16:creationId xmlns:a16="http://schemas.microsoft.com/office/drawing/2014/main" id="{9CBCB86A-63E1-4718-9E81-B731FAB1E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90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Schneehase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3" grpId="0" autoUpdateAnimBg="0"/>
      <p:bldP spid="41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7884BB6F-9646-4841-BE03-48DE88CDD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2"/>
                </a:solidFill>
                <a:latin typeface="Liberate" charset="0"/>
                <a:cs typeface="Arial" panose="020B0604020202020204" pitchFamily="34" charset="0"/>
              </a:rPr>
              <a:t>Vögel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E406D832-C404-4B80-AC59-65C18CA37AB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317750"/>
            <a:ext cx="17145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5122">
            <a:extLst>
              <a:ext uri="{FF2B5EF4-FFF2-40B4-BE49-F238E27FC236}">
                <a16:creationId xmlns:a16="http://schemas.microsoft.com/office/drawing/2014/main" id="{19D54F3C-2BC2-48CE-B556-C6B989BA5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67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Alpendohle</a:t>
            </a:r>
          </a:p>
        </p:txBody>
      </p:sp>
      <p:pic>
        <p:nvPicPr>
          <p:cNvPr id="5124" name="Rechteck 5123">
            <a:extLst>
              <a:ext uri="{FF2B5EF4-FFF2-40B4-BE49-F238E27FC236}">
                <a16:creationId xmlns:a16="http://schemas.microsoft.com/office/drawing/2014/main" id="{9ECC295C-1A0D-4405-88BC-7283D6461CD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568325"/>
            <a:ext cx="8826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5124">
            <a:extLst>
              <a:ext uri="{FF2B5EF4-FFF2-40B4-BE49-F238E27FC236}">
                <a16:creationId xmlns:a16="http://schemas.microsoft.com/office/drawing/2014/main" id="{3F63168D-538C-4128-8E98-519D277E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05000"/>
            <a:ext cx="243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Alpensegler</a:t>
            </a:r>
          </a:p>
        </p:txBody>
      </p:sp>
      <p:pic>
        <p:nvPicPr>
          <p:cNvPr id="5126" name="Rechteck 5125">
            <a:extLst>
              <a:ext uri="{FF2B5EF4-FFF2-40B4-BE49-F238E27FC236}">
                <a16:creationId xmlns:a16="http://schemas.microsoft.com/office/drawing/2014/main" id="{3FBE4AF4-AF4D-43E8-AE89-8D14228B460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429000"/>
            <a:ext cx="13858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5126">
            <a:extLst>
              <a:ext uri="{FF2B5EF4-FFF2-40B4-BE49-F238E27FC236}">
                <a16:creationId xmlns:a16="http://schemas.microsoft.com/office/drawing/2014/main" id="{15DF5BD2-C09C-4A5C-8720-BB05AC58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Mauerläufer</a:t>
            </a:r>
          </a:p>
        </p:txBody>
      </p:sp>
      <p:pic>
        <p:nvPicPr>
          <p:cNvPr id="5128" name="Rechteck 5127">
            <a:extLst>
              <a:ext uri="{FF2B5EF4-FFF2-40B4-BE49-F238E27FC236}">
                <a16:creationId xmlns:a16="http://schemas.microsoft.com/office/drawing/2014/main" id="{29E2FC5E-EA3A-4146-B0C7-71DFCC30887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2838450"/>
            <a:ext cx="1111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hteck 5128">
            <a:extLst>
              <a:ext uri="{FF2B5EF4-FFF2-40B4-BE49-F238E27FC236}">
                <a16:creationId xmlns:a16="http://schemas.microsoft.com/office/drawing/2014/main" id="{C58D0C1E-095D-406F-BBB4-962A402A1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429000"/>
            <a:ext cx="159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Ringamsel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autoUpdateAnimBg="0"/>
      <p:bldP spid="51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rm 6144">
            <a:extLst>
              <a:ext uri="{FF2B5EF4-FFF2-40B4-BE49-F238E27FC236}">
                <a16:creationId xmlns:a16="http://schemas.microsoft.com/office/drawing/2014/main" id="{1CC41AE2-610B-4B24-AD98-36402D361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1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andere Kleintiere</a:t>
            </a:r>
          </a:p>
        </p:txBody>
      </p:sp>
      <p:pic>
        <p:nvPicPr>
          <p:cNvPr id="6146" name="Rechteck 6145">
            <a:extLst>
              <a:ext uri="{FF2B5EF4-FFF2-40B4-BE49-F238E27FC236}">
                <a16:creationId xmlns:a16="http://schemas.microsoft.com/office/drawing/2014/main" id="{575076D6-DFA3-45BE-A623-57D686578D1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784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hteck 6146">
            <a:extLst>
              <a:ext uri="{FF2B5EF4-FFF2-40B4-BE49-F238E27FC236}">
                <a16:creationId xmlns:a16="http://schemas.microsoft.com/office/drawing/2014/main" id="{888D6F45-6CD1-4A05-9140-286F160C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Alpenappollo</a:t>
            </a:r>
          </a:p>
        </p:txBody>
      </p:sp>
      <p:pic>
        <p:nvPicPr>
          <p:cNvPr id="6148" name="Rechteck 6147">
            <a:extLst>
              <a:ext uri="{FF2B5EF4-FFF2-40B4-BE49-F238E27FC236}">
                <a16:creationId xmlns:a16="http://schemas.microsoft.com/office/drawing/2014/main" id="{6F22162C-FF3D-4E93-A165-51E1FD32B6C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895600"/>
            <a:ext cx="11350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hteck 6148">
            <a:extLst>
              <a:ext uri="{FF2B5EF4-FFF2-40B4-BE49-F238E27FC236}">
                <a16:creationId xmlns:a16="http://schemas.microsoft.com/office/drawing/2014/main" id="{BB2344C1-A7FA-4FC5-AE53-72572033B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86200"/>
            <a:ext cx="357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Alpensalamander</a:t>
            </a:r>
          </a:p>
        </p:txBody>
      </p:sp>
      <p:pic>
        <p:nvPicPr>
          <p:cNvPr id="6150" name="Rechteck 6149">
            <a:extLst>
              <a:ext uri="{FF2B5EF4-FFF2-40B4-BE49-F238E27FC236}">
                <a16:creationId xmlns:a16="http://schemas.microsoft.com/office/drawing/2014/main" id="{96528505-91CA-4C00-8C6F-FB4A9FEC78AF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594225"/>
            <a:ext cx="24796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hteck 6150">
            <a:extLst>
              <a:ext uri="{FF2B5EF4-FFF2-40B4-BE49-F238E27FC236}">
                <a16:creationId xmlns:a16="http://schemas.microsoft.com/office/drawing/2014/main" id="{42AE2409-E13B-4247-8943-52844B90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Gebirgskeulenschrecke</a:t>
            </a:r>
          </a:p>
        </p:txBody>
      </p:sp>
      <p:pic>
        <p:nvPicPr>
          <p:cNvPr id="6152" name="Rechteck 6151">
            <a:extLst>
              <a:ext uri="{FF2B5EF4-FFF2-40B4-BE49-F238E27FC236}">
                <a16:creationId xmlns:a16="http://schemas.microsoft.com/office/drawing/2014/main" id="{FA7A534C-D954-45DF-B7F2-C23E39AD825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348163"/>
            <a:ext cx="14398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hteck 6152">
            <a:extLst>
              <a:ext uri="{FF2B5EF4-FFF2-40B4-BE49-F238E27FC236}">
                <a16:creationId xmlns:a16="http://schemas.microsoft.com/office/drawing/2014/main" id="{D3C5D12C-0409-43B3-A512-4FA44D68E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953000"/>
            <a:ext cx="281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Gletscherfloh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mmelwirbe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9" grpId="0" autoUpdateAnimBg="0"/>
      <p:bldP spid="6151" grpId="0" autoUpdateAnimBg="0"/>
      <p:bldP spid="6153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29</Words>
  <Application>Microsoft Office PowerPoint</Application>
  <PresentationFormat>Bildschirmpräsentation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7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Dolphin</vt:lpstr>
      <vt:lpstr>Amaze</vt:lpstr>
      <vt:lpstr>Liberate</vt:lpstr>
      <vt:lpstr>Algerian</vt:lpstr>
      <vt:lpstr>Leere Präsentation</vt:lpstr>
      <vt:lpstr>Alpen</vt:lpstr>
      <vt:lpstr>Säugetiere</vt:lpstr>
      <vt:lpstr>Vögel</vt:lpstr>
      <vt:lpstr>andere Kleintiere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Alpen</dc:title>
  <dc:creator>Alexander Voigts</dc:creator>
  <cp:lastModifiedBy>Alexander Voigts</cp:lastModifiedBy>
  <cp:revision>4</cp:revision>
  <dcterms:created xsi:type="dcterms:W3CDTF">1995-06-17T23:31:02Z</dcterms:created>
  <dcterms:modified xsi:type="dcterms:W3CDTF">2017-10-22T08:35:47Z</dcterms:modified>
</cp:coreProperties>
</file>