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64" r:id="rId4"/>
    <p:sldId id="265" r:id="rId5"/>
    <p:sldId id="266" r:id="rId6"/>
    <p:sldId id="267" r:id="rId7"/>
    <p:sldId id="257" r:id="rId8"/>
    <p:sldId id="258" r:id="rId9"/>
    <p:sldId id="269" r:id="rId10"/>
    <p:sldId id="270" r:id="rId11"/>
    <p:sldId id="271" r:id="rId12"/>
    <p:sldId id="274" r:id="rId13"/>
    <p:sldId id="272" r:id="rId14"/>
    <p:sldId id="273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FFFF99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3073">
            <a:extLst>
              <a:ext uri="{FF2B5EF4-FFF2-40B4-BE49-F238E27FC236}">
                <a16:creationId xmlns:a16="http://schemas.microsoft.com/office/drawing/2014/main" id="{197C8A79-8FD8-440E-B461-D954EE18AF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hteck 3074">
            <a:extLst>
              <a:ext uri="{FF2B5EF4-FFF2-40B4-BE49-F238E27FC236}">
                <a16:creationId xmlns:a16="http://schemas.microsoft.com/office/drawing/2014/main" id="{53892614-98C7-4B06-B691-15AE93AEFF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hteck 3075">
            <a:extLst>
              <a:ext uri="{FF2B5EF4-FFF2-40B4-BE49-F238E27FC236}">
                <a16:creationId xmlns:a16="http://schemas.microsoft.com/office/drawing/2014/main" id="{DE53DBFE-4AA7-4723-A336-DF0C3CFECB8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hteck 3076">
            <a:extLst>
              <a:ext uri="{FF2B5EF4-FFF2-40B4-BE49-F238E27FC236}">
                <a16:creationId xmlns:a16="http://schemas.microsoft.com/office/drawing/2014/main" id="{639282F7-F8C3-4C1C-A15F-A4500C5BAA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510" name="Rechteck 3077">
            <a:extLst>
              <a:ext uri="{FF2B5EF4-FFF2-40B4-BE49-F238E27FC236}">
                <a16:creationId xmlns:a16="http://schemas.microsoft.com/office/drawing/2014/main" id="{9836E834-D999-480C-A037-9B9DFEBDB9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hteck 3078">
            <a:extLst>
              <a:ext uri="{FF2B5EF4-FFF2-40B4-BE49-F238E27FC236}">
                <a16:creationId xmlns:a16="http://schemas.microsoft.com/office/drawing/2014/main" id="{12C2A6C2-3F3D-424E-9C7D-1A7C3F627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fld id="{E5981C2D-5E84-4DC5-957C-40F3E156B68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39">
            <a:extLst>
              <a:ext uri="{FF2B5EF4-FFF2-40B4-BE49-F238E27FC236}">
                <a16:creationId xmlns:a16="http://schemas.microsoft.com/office/drawing/2014/main" id="{61E1030C-B6A0-4E2E-B6DC-699899B988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7" name="Gruppieren 40">
              <a:extLst>
                <a:ext uri="{FF2B5EF4-FFF2-40B4-BE49-F238E27FC236}">
                  <a16:creationId xmlns:a16="http://schemas.microsoft.com/office/drawing/2014/main" id="{4E6532C0-9B52-446E-81EE-B15A0D2B62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9" name="Gerade Verbindung 42">
                <a:extLst>
                  <a:ext uri="{FF2B5EF4-FFF2-40B4-BE49-F238E27FC236}">
                    <a16:creationId xmlns:a16="http://schemas.microsoft.com/office/drawing/2014/main" id="{2741B961-8CE6-4C46-AD26-05B63871B0E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0" name="Gerade Verbindung 43">
                <a:extLst>
                  <a:ext uri="{FF2B5EF4-FFF2-40B4-BE49-F238E27FC236}">
                    <a16:creationId xmlns:a16="http://schemas.microsoft.com/office/drawing/2014/main" id="{27AB6570-E774-46A1-93A6-3EB425780FF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1" name="Gerade Verbindung 44">
                <a:extLst>
                  <a:ext uri="{FF2B5EF4-FFF2-40B4-BE49-F238E27FC236}">
                    <a16:creationId xmlns:a16="http://schemas.microsoft.com/office/drawing/2014/main" id="{9266A776-DE83-4CBA-9877-DFCA7272125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2" name="Gerade Verbindung 45">
                <a:extLst>
                  <a:ext uri="{FF2B5EF4-FFF2-40B4-BE49-F238E27FC236}">
                    <a16:creationId xmlns:a16="http://schemas.microsoft.com/office/drawing/2014/main" id="{E478ADF8-714E-4B40-875E-112EF147A8D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3" name="Gerade Verbindung 46">
                <a:extLst>
                  <a:ext uri="{FF2B5EF4-FFF2-40B4-BE49-F238E27FC236}">
                    <a16:creationId xmlns:a16="http://schemas.microsoft.com/office/drawing/2014/main" id="{22CA6A9E-6188-49B0-ACCE-7FE6CF57DE1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4" name="Gerade Verbindung 47">
                <a:extLst>
                  <a:ext uri="{FF2B5EF4-FFF2-40B4-BE49-F238E27FC236}">
                    <a16:creationId xmlns:a16="http://schemas.microsoft.com/office/drawing/2014/main" id="{769E620F-105D-4F58-BCCF-0C348DBE066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5" name="Gerade Verbindung 48">
                <a:extLst>
                  <a:ext uri="{FF2B5EF4-FFF2-40B4-BE49-F238E27FC236}">
                    <a16:creationId xmlns:a16="http://schemas.microsoft.com/office/drawing/2014/main" id="{A88E1723-56C8-454A-904D-8B97D6234ED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6" name="Gerade Verbindung 49">
                <a:extLst>
                  <a:ext uri="{FF2B5EF4-FFF2-40B4-BE49-F238E27FC236}">
                    <a16:creationId xmlns:a16="http://schemas.microsoft.com/office/drawing/2014/main" id="{86A05A57-8092-4E2E-9BFE-C23B60CE6C3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7" name="Gerade Verbindung 50">
                <a:extLst>
                  <a:ext uri="{FF2B5EF4-FFF2-40B4-BE49-F238E27FC236}">
                    <a16:creationId xmlns:a16="http://schemas.microsoft.com/office/drawing/2014/main" id="{A9348D3C-8869-4C01-97FB-FA52B548A6A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8" name="Gerade Verbindung 51">
                <a:extLst>
                  <a:ext uri="{FF2B5EF4-FFF2-40B4-BE49-F238E27FC236}">
                    <a16:creationId xmlns:a16="http://schemas.microsoft.com/office/drawing/2014/main" id="{D5CD6BF8-A38A-426C-B1B9-A3ECBE518CB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19" name="Gerade Verbindung 52">
                <a:extLst>
                  <a:ext uri="{FF2B5EF4-FFF2-40B4-BE49-F238E27FC236}">
                    <a16:creationId xmlns:a16="http://schemas.microsoft.com/office/drawing/2014/main" id="{0E2AF97A-BED2-4F04-83F5-3619C118034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" name="Gerade Verbindung 53">
                <a:extLst>
                  <a:ext uri="{FF2B5EF4-FFF2-40B4-BE49-F238E27FC236}">
                    <a16:creationId xmlns:a16="http://schemas.microsoft.com/office/drawing/2014/main" id="{32EC1A20-55A9-4C1D-958A-2442F6E046D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1" name="Gerade Verbindung 54">
                <a:extLst>
                  <a:ext uri="{FF2B5EF4-FFF2-40B4-BE49-F238E27FC236}">
                    <a16:creationId xmlns:a16="http://schemas.microsoft.com/office/drawing/2014/main" id="{3D017EDD-6246-4B5C-8014-619772A79CA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2" name="Gerade Verbindung 55">
                <a:extLst>
                  <a:ext uri="{FF2B5EF4-FFF2-40B4-BE49-F238E27FC236}">
                    <a16:creationId xmlns:a16="http://schemas.microsoft.com/office/drawing/2014/main" id="{AF36E3DF-227F-433F-9BF4-5B4CA5427D6C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3" name="Gerade Verbindung 56">
                <a:extLst>
                  <a:ext uri="{FF2B5EF4-FFF2-40B4-BE49-F238E27FC236}">
                    <a16:creationId xmlns:a16="http://schemas.microsoft.com/office/drawing/2014/main" id="{48DCC711-1245-41FB-9315-CF710435A4C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4" name="Gerade Verbindung 57">
                <a:extLst>
                  <a:ext uri="{FF2B5EF4-FFF2-40B4-BE49-F238E27FC236}">
                    <a16:creationId xmlns:a16="http://schemas.microsoft.com/office/drawing/2014/main" id="{0A41F251-81AD-48E7-B4ED-70D911329A9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5" name="Gerade Verbindung 58">
                <a:extLst>
                  <a:ext uri="{FF2B5EF4-FFF2-40B4-BE49-F238E27FC236}">
                    <a16:creationId xmlns:a16="http://schemas.microsoft.com/office/drawing/2014/main" id="{F4675C89-D94F-43CB-927B-2AB5017DA28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6" name="Gerade Verbindung 59">
                <a:extLst>
                  <a:ext uri="{FF2B5EF4-FFF2-40B4-BE49-F238E27FC236}">
                    <a16:creationId xmlns:a16="http://schemas.microsoft.com/office/drawing/2014/main" id="{05E13397-0B2E-470A-BD78-EC2A0965BB5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7" name="Gerade Verbindung 60">
                <a:extLst>
                  <a:ext uri="{FF2B5EF4-FFF2-40B4-BE49-F238E27FC236}">
                    <a16:creationId xmlns:a16="http://schemas.microsoft.com/office/drawing/2014/main" id="{3BAD8C20-6B0B-446A-BEF1-2A9800C0ABA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8" name="Gerade Verbindung 61">
                <a:extLst>
                  <a:ext uri="{FF2B5EF4-FFF2-40B4-BE49-F238E27FC236}">
                    <a16:creationId xmlns:a16="http://schemas.microsoft.com/office/drawing/2014/main" id="{38A63C44-7870-49C4-B19B-3F1955C5D20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9" name="Gerade Verbindung 62">
                <a:extLst>
                  <a:ext uri="{FF2B5EF4-FFF2-40B4-BE49-F238E27FC236}">
                    <a16:creationId xmlns:a16="http://schemas.microsoft.com/office/drawing/2014/main" id="{FB97EF03-6E49-4CEB-8B2C-8C3C693EA9C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0" name="Gerade Verbindung 63">
                <a:extLst>
                  <a:ext uri="{FF2B5EF4-FFF2-40B4-BE49-F238E27FC236}">
                    <a16:creationId xmlns:a16="http://schemas.microsoft.com/office/drawing/2014/main" id="{51E0CA0B-DDBF-4CB3-A78E-AD4ACFA651F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1" name="Gerade Verbindung 64">
                <a:extLst>
                  <a:ext uri="{FF2B5EF4-FFF2-40B4-BE49-F238E27FC236}">
                    <a16:creationId xmlns:a16="http://schemas.microsoft.com/office/drawing/2014/main" id="{DCCAA543-2928-459B-B6C2-EDD258E1066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2" name="Gerade Verbindung 65">
                <a:extLst>
                  <a:ext uri="{FF2B5EF4-FFF2-40B4-BE49-F238E27FC236}">
                    <a16:creationId xmlns:a16="http://schemas.microsoft.com/office/drawing/2014/main" id="{E176DBC4-E0BF-498A-9F48-5C9B7E4A892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3" name="Gerade Verbindung 66">
                <a:extLst>
                  <a:ext uri="{FF2B5EF4-FFF2-40B4-BE49-F238E27FC236}">
                    <a16:creationId xmlns:a16="http://schemas.microsoft.com/office/drawing/2014/main" id="{3AEF710B-086D-4FAD-9954-AF504098267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4" name="Gerade Verbindung 67">
                <a:extLst>
                  <a:ext uri="{FF2B5EF4-FFF2-40B4-BE49-F238E27FC236}">
                    <a16:creationId xmlns:a16="http://schemas.microsoft.com/office/drawing/2014/main" id="{C3B79E2E-8B71-4267-9962-6C0C7248645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5" name="Gerade Verbindung 68">
                <a:extLst>
                  <a:ext uri="{FF2B5EF4-FFF2-40B4-BE49-F238E27FC236}">
                    <a16:creationId xmlns:a16="http://schemas.microsoft.com/office/drawing/2014/main" id="{65233B1A-4628-447D-96F2-A9292E96D51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6" name="Gerade Verbindung 69">
                <a:extLst>
                  <a:ext uri="{FF2B5EF4-FFF2-40B4-BE49-F238E27FC236}">
                    <a16:creationId xmlns:a16="http://schemas.microsoft.com/office/drawing/2014/main" id="{D48EA5BC-9333-454F-8C5C-3C453D9B201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7" name="Gerade Verbindung 70">
                <a:extLst>
                  <a:ext uri="{FF2B5EF4-FFF2-40B4-BE49-F238E27FC236}">
                    <a16:creationId xmlns:a16="http://schemas.microsoft.com/office/drawing/2014/main" id="{AB0BF813-F97C-42C1-8B0E-546EDB36AA7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38" name="Gerade Verbindung 71">
                <a:extLst>
                  <a:ext uri="{FF2B5EF4-FFF2-40B4-BE49-F238E27FC236}">
                    <a16:creationId xmlns:a16="http://schemas.microsoft.com/office/drawing/2014/main" id="{F29BEFA4-02EB-4CB0-8A4F-3981F7F8AF2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E0E4EA2-FD9B-4B2B-AF40-D1665B414BD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2" y="1012"/>
              <a:ext cx="5176" cy="26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 cap="flat" cmpd="sng" algn="ctr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25724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Titel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Untertitel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88" name="Textplatzhalter 208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89" name="Untertitel 20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5337A730-485F-46ED-9460-47F87D4D8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B6B5198-6E05-45AC-9D34-99C636A37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9B8C58A4-B90C-4A77-9298-12648169F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F05FD12D-042C-4AED-8349-6971EA0F84F0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BDA445-0685-4B02-99BA-0169D40C9FEF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43" name="Fußzeilenplatzhalter 42">
            <a:extLst>
              <a:ext uri="{FF2B5EF4-FFF2-40B4-BE49-F238E27FC236}">
                <a16:creationId xmlns:a16="http://schemas.microsoft.com/office/drawing/2014/main" id="{672D2FDE-2FBB-4015-A68C-638E59EAC884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" name="Foliennummernplatzhalter 43">
            <a:extLst>
              <a:ext uri="{FF2B5EF4-FFF2-40B4-BE49-F238E27FC236}">
                <a16:creationId xmlns:a16="http://schemas.microsoft.com/office/drawing/2014/main" id="{AD8426F5-B0E4-4944-B03C-BD1F849E74DA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5901E0-271E-43EF-A21C-49F857D339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188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A4F5A2C-5118-4A31-91CD-1E67D19BD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B90B-4839-417A-A2E6-93B81A408BB7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hteck 1061">
            <a:extLst>
              <a:ext uri="{FF2B5EF4-FFF2-40B4-BE49-F238E27FC236}">
                <a16:creationId xmlns:a16="http://schemas.microsoft.com/office/drawing/2014/main" id="{A36229C9-8EF2-4D53-BF27-F83D3EDCF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FD4CD19-6D55-45FE-B9FA-305E170EF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772F-8935-4164-98AA-60602FBC9F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827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210301A-76ED-41B8-AAE2-746CC400B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60F1-D261-4A60-83A3-94B05B9CDFFB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hteck 1061">
            <a:extLst>
              <a:ext uri="{FF2B5EF4-FFF2-40B4-BE49-F238E27FC236}">
                <a16:creationId xmlns:a16="http://schemas.microsoft.com/office/drawing/2014/main" id="{AC2A5878-ABC1-4E49-9F18-31C3D5D52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9630F8D-C148-425E-B4A3-83F9C645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D03EB-E675-4F97-8BFB-697B28B768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468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5FC0FE-1055-463E-AFCC-B4A3A02D1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7B95-3695-4FCD-B78E-BBEEF2E85C93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hteck 1061">
            <a:extLst>
              <a:ext uri="{FF2B5EF4-FFF2-40B4-BE49-F238E27FC236}">
                <a16:creationId xmlns:a16="http://schemas.microsoft.com/office/drawing/2014/main" id="{98E983AA-D752-4F2E-ABEF-82D643470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35306BA-C7A5-47D4-AFE3-7BC8FB221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F0FA3-6E1F-43BA-A033-8325763D9B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52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432682D-C1D1-4B9E-B62A-508C76244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E4EA-0F71-4724-8758-7C84BFC2FC29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6" name="Rechteck 1061">
            <a:extLst>
              <a:ext uri="{FF2B5EF4-FFF2-40B4-BE49-F238E27FC236}">
                <a16:creationId xmlns:a16="http://schemas.microsoft.com/office/drawing/2014/main" id="{CB64C115-431A-450B-9AC5-FC1EFD05F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DC7B00D-A40B-40CC-BBFB-1C5765414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52831-FBD1-4832-BB79-B656C64CD6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968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4E33FA-8A37-4E2C-9C48-E6F082EFF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066A-91C1-4854-98FB-D4E714E96B90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8" name="Rechteck 1061">
            <a:extLst>
              <a:ext uri="{FF2B5EF4-FFF2-40B4-BE49-F238E27FC236}">
                <a16:creationId xmlns:a16="http://schemas.microsoft.com/office/drawing/2014/main" id="{54FDD721-403A-45DC-852C-DC2ACB947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1D3144D-FE12-4F20-B012-5F4CADD4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9C4C3-05DB-4B44-9B1E-4DFF5116FA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914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21D2D33-9AAF-4B31-97FF-A0BAEACF8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AA8A-BB1E-407E-8871-57E943816CB8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4" name="Rechteck 1061">
            <a:extLst>
              <a:ext uri="{FF2B5EF4-FFF2-40B4-BE49-F238E27FC236}">
                <a16:creationId xmlns:a16="http://schemas.microsoft.com/office/drawing/2014/main" id="{14C15A1D-A158-4099-BA58-09D22DF2A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248A68-5FF7-4BE9-A4FA-BE60B3B97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7DDEC-7803-472A-841A-FF152F301E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94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6C014C1-82B5-454A-A82C-41AA444BD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6A16-7886-4634-BF14-E78E07AB9CB1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3" name="Rechteck 1061">
            <a:extLst>
              <a:ext uri="{FF2B5EF4-FFF2-40B4-BE49-F238E27FC236}">
                <a16:creationId xmlns:a16="http://schemas.microsoft.com/office/drawing/2014/main" id="{9A2077E6-19C4-415F-829C-E121F9E16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BF4E464-EA4B-4C4B-8E2E-6CDCD3CAF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ED8C-0B1D-4871-BD71-A34B950134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24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D3686F-0692-44D9-A07E-E73F2D3F2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E1BE-6EBB-4719-BDC6-6998CCCB395B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6" name="Rechteck 1061">
            <a:extLst>
              <a:ext uri="{FF2B5EF4-FFF2-40B4-BE49-F238E27FC236}">
                <a16:creationId xmlns:a16="http://schemas.microsoft.com/office/drawing/2014/main" id="{43BDAED7-386B-43B9-A928-EE7BE6934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555A49-B79C-4177-B1FC-8024466F4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D8ADD-220E-441F-ACFA-ECA7292588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40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564BEA-5609-4C96-A2DE-C73398BC6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4EEB-9921-4CC9-832A-B281B9C20EE5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6" name="Rechteck 1061">
            <a:extLst>
              <a:ext uri="{FF2B5EF4-FFF2-40B4-BE49-F238E27FC236}">
                <a16:creationId xmlns:a16="http://schemas.microsoft.com/office/drawing/2014/main" id="{312D8866-59C3-4AF7-9039-B36779488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8150BE-FBE2-4400-83E6-EBCB815C1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AB0F3-030B-47D8-97D0-766410C8DB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238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4">
            <a:extLst>
              <a:ext uri="{FF2B5EF4-FFF2-40B4-BE49-F238E27FC236}">
                <a16:creationId xmlns:a16="http://schemas.microsoft.com/office/drawing/2014/main" id="{6E839629-E80F-469C-95BE-6BDF6F41C25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2056" name="Group 32">
              <a:extLst>
                <a:ext uri="{FF2B5EF4-FFF2-40B4-BE49-F238E27FC236}">
                  <a16:creationId xmlns:a16="http://schemas.microsoft.com/office/drawing/2014/main" id="{5B88974B-27A4-4DA1-B433-60DF0B0CE14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2058" name="Gerade Verbindung 1025">
                <a:extLst>
                  <a:ext uri="{FF2B5EF4-FFF2-40B4-BE49-F238E27FC236}">
                    <a16:creationId xmlns:a16="http://schemas.microsoft.com/office/drawing/2014/main" id="{837615E9-0D3C-41CD-B704-CE5A7CB6843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59" name="Gerade Verbindung 1026">
                <a:extLst>
                  <a:ext uri="{FF2B5EF4-FFF2-40B4-BE49-F238E27FC236}">
                    <a16:creationId xmlns:a16="http://schemas.microsoft.com/office/drawing/2014/main" id="{9AAF7CE4-9D92-4C9B-837E-93B18615DC9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0" name="Gerade Verbindung 1027">
                <a:extLst>
                  <a:ext uri="{FF2B5EF4-FFF2-40B4-BE49-F238E27FC236}">
                    <a16:creationId xmlns:a16="http://schemas.microsoft.com/office/drawing/2014/main" id="{B142BF93-AF61-49DD-A00B-0698EC234B2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1" name="Gerade Verbindung 1028">
                <a:extLst>
                  <a:ext uri="{FF2B5EF4-FFF2-40B4-BE49-F238E27FC236}">
                    <a16:creationId xmlns:a16="http://schemas.microsoft.com/office/drawing/2014/main" id="{8FCA15C1-0A29-4852-BB68-AAABBADC731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2" name="Gerade Verbindung 1029">
                <a:extLst>
                  <a:ext uri="{FF2B5EF4-FFF2-40B4-BE49-F238E27FC236}">
                    <a16:creationId xmlns:a16="http://schemas.microsoft.com/office/drawing/2014/main" id="{1C426CD8-E426-4947-BDAB-05769DA2A02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3" name="Gerade Verbindung 1030">
                <a:extLst>
                  <a:ext uri="{FF2B5EF4-FFF2-40B4-BE49-F238E27FC236}">
                    <a16:creationId xmlns:a16="http://schemas.microsoft.com/office/drawing/2014/main" id="{E444CC57-1BE5-4574-BEA7-5BCAF921484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4" name="Gerade Verbindung 1031">
                <a:extLst>
                  <a:ext uri="{FF2B5EF4-FFF2-40B4-BE49-F238E27FC236}">
                    <a16:creationId xmlns:a16="http://schemas.microsoft.com/office/drawing/2014/main" id="{22A2149E-6F2F-4464-9743-AE787A8577BC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5" name="Gerade Verbindung 1032">
                <a:extLst>
                  <a:ext uri="{FF2B5EF4-FFF2-40B4-BE49-F238E27FC236}">
                    <a16:creationId xmlns:a16="http://schemas.microsoft.com/office/drawing/2014/main" id="{A4C5E8B2-8A23-479C-BEC1-2E9BF0334C7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6" name="Gerade Verbindung 1033">
                <a:extLst>
                  <a:ext uri="{FF2B5EF4-FFF2-40B4-BE49-F238E27FC236}">
                    <a16:creationId xmlns:a16="http://schemas.microsoft.com/office/drawing/2014/main" id="{E4248A78-F230-43ED-A345-D511ECF7B2D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7" name="Gerade Verbindung 1034">
                <a:extLst>
                  <a:ext uri="{FF2B5EF4-FFF2-40B4-BE49-F238E27FC236}">
                    <a16:creationId xmlns:a16="http://schemas.microsoft.com/office/drawing/2014/main" id="{952D6393-DC9D-4691-BF91-FB5BF28F163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8" name="Gerade Verbindung 1035">
                <a:extLst>
                  <a:ext uri="{FF2B5EF4-FFF2-40B4-BE49-F238E27FC236}">
                    <a16:creationId xmlns:a16="http://schemas.microsoft.com/office/drawing/2014/main" id="{ACAEF7F1-B8EF-4710-91ED-3973EABF6E8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69" name="Gerade Verbindung 1036">
                <a:extLst>
                  <a:ext uri="{FF2B5EF4-FFF2-40B4-BE49-F238E27FC236}">
                    <a16:creationId xmlns:a16="http://schemas.microsoft.com/office/drawing/2014/main" id="{BC91AEF1-DCFF-4EA6-AAF5-93D65EA7020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0" name="Gerade Verbindung 1037">
                <a:extLst>
                  <a:ext uri="{FF2B5EF4-FFF2-40B4-BE49-F238E27FC236}">
                    <a16:creationId xmlns:a16="http://schemas.microsoft.com/office/drawing/2014/main" id="{6EA6A39E-C19E-4CE6-A7F4-A34C79FE18E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1" name="Gerade Verbindung 1038">
                <a:extLst>
                  <a:ext uri="{FF2B5EF4-FFF2-40B4-BE49-F238E27FC236}">
                    <a16:creationId xmlns:a16="http://schemas.microsoft.com/office/drawing/2014/main" id="{44971D4E-7E1B-49AD-918D-DF874FD2421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2" name="Gerade Verbindung 1039">
                <a:extLst>
                  <a:ext uri="{FF2B5EF4-FFF2-40B4-BE49-F238E27FC236}">
                    <a16:creationId xmlns:a16="http://schemas.microsoft.com/office/drawing/2014/main" id="{D68E0ED0-F3FB-46A9-A5C7-893B413FE77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3" name="Gerade Verbindung 1040">
                <a:extLst>
                  <a:ext uri="{FF2B5EF4-FFF2-40B4-BE49-F238E27FC236}">
                    <a16:creationId xmlns:a16="http://schemas.microsoft.com/office/drawing/2014/main" id="{D682043B-D8EA-417F-B50A-F47DEFF31D9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4" name="Gerade Verbindung 1041">
                <a:extLst>
                  <a:ext uri="{FF2B5EF4-FFF2-40B4-BE49-F238E27FC236}">
                    <a16:creationId xmlns:a16="http://schemas.microsoft.com/office/drawing/2014/main" id="{191EAE9E-000A-4417-A135-5C500A06D7F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5" name="Gerade Verbindung 1042">
                <a:extLst>
                  <a:ext uri="{FF2B5EF4-FFF2-40B4-BE49-F238E27FC236}">
                    <a16:creationId xmlns:a16="http://schemas.microsoft.com/office/drawing/2014/main" id="{4C94859D-B922-4DC3-88F7-E7012DEDB2E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6" name="Gerade Verbindung 1043">
                <a:extLst>
                  <a:ext uri="{FF2B5EF4-FFF2-40B4-BE49-F238E27FC236}">
                    <a16:creationId xmlns:a16="http://schemas.microsoft.com/office/drawing/2014/main" id="{0D936BCD-442F-46BD-BEAA-3B17CFA1451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7" name="Gerade Verbindung 1044">
                <a:extLst>
                  <a:ext uri="{FF2B5EF4-FFF2-40B4-BE49-F238E27FC236}">
                    <a16:creationId xmlns:a16="http://schemas.microsoft.com/office/drawing/2014/main" id="{C252F7AB-59AB-4702-8A0E-C62037FA105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8" name="Gerade Verbindung 1045">
                <a:extLst>
                  <a:ext uri="{FF2B5EF4-FFF2-40B4-BE49-F238E27FC236}">
                    <a16:creationId xmlns:a16="http://schemas.microsoft.com/office/drawing/2014/main" id="{442B920A-7C97-4D5A-AD32-F5A15F142C0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79" name="Gerade Verbindung 1046">
                <a:extLst>
                  <a:ext uri="{FF2B5EF4-FFF2-40B4-BE49-F238E27FC236}">
                    <a16:creationId xmlns:a16="http://schemas.microsoft.com/office/drawing/2014/main" id="{63D41A24-1162-4038-9FBB-B446289CA68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0" name="Gerade Verbindung 1047">
                <a:extLst>
                  <a:ext uri="{FF2B5EF4-FFF2-40B4-BE49-F238E27FC236}">
                    <a16:creationId xmlns:a16="http://schemas.microsoft.com/office/drawing/2014/main" id="{1A6A01DE-4004-48D0-93FD-E81D1219A8F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1" name="Gerade Verbindung 1048">
                <a:extLst>
                  <a:ext uri="{FF2B5EF4-FFF2-40B4-BE49-F238E27FC236}">
                    <a16:creationId xmlns:a16="http://schemas.microsoft.com/office/drawing/2014/main" id="{D2825B2F-7D9F-4459-95E8-3F435A8D520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2" name="Gerade Verbindung 1049">
                <a:extLst>
                  <a:ext uri="{FF2B5EF4-FFF2-40B4-BE49-F238E27FC236}">
                    <a16:creationId xmlns:a16="http://schemas.microsoft.com/office/drawing/2014/main" id="{DF4C91E6-0195-444A-9755-271672D4F46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3" name="Gerade Verbindung 1050">
                <a:extLst>
                  <a:ext uri="{FF2B5EF4-FFF2-40B4-BE49-F238E27FC236}">
                    <a16:creationId xmlns:a16="http://schemas.microsoft.com/office/drawing/2014/main" id="{C7C25FE6-018B-4380-B51E-A3B3B23767D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4" name="Gerade Verbindung 1051">
                <a:extLst>
                  <a:ext uri="{FF2B5EF4-FFF2-40B4-BE49-F238E27FC236}">
                    <a16:creationId xmlns:a16="http://schemas.microsoft.com/office/drawing/2014/main" id="{EA697A88-CB4F-4E86-801C-7747B04AF34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5" name="Gerade Verbindung 1052">
                <a:extLst>
                  <a:ext uri="{FF2B5EF4-FFF2-40B4-BE49-F238E27FC236}">
                    <a16:creationId xmlns:a16="http://schemas.microsoft.com/office/drawing/2014/main" id="{456F1992-7326-4304-8CF1-E7E7027FF59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6" name="Gerade Verbindung 1053">
                <a:extLst>
                  <a:ext uri="{FF2B5EF4-FFF2-40B4-BE49-F238E27FC236}">
                    <a16:creationId xmlns:a16="http://schemas.microsoft.com/office/drawing/2014/main" id="{83C2711D-664A-43AD-A30F-C5E60D76B38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  <p:sp>
            <p:nvSpPr>
              <p:cNvPr id="2087" name="Gerade Verbindung 1054">
                <a:extLst>
                  <a:ext uri="{FF2B5EF4-FFF2-40B4-BE49-F238E27FC236}">
                    <a16:creationId xmlns:a16="http://schemas.microsoft.com/office/drawing/2014/main" id="{AA6D76C1-71EC-4A3D-88E7-B69910FCF9F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cs typeface="Arial" pitchFamily="34" charset="0"/>
                </a:endParaRPr>
              </a:p>
            </p:txBody>
          </p:sp>
        </p:grpSp>
        <p:sp>
          <p:nvSpPr>
            <p:cNvPr id="1057" name="Rechteck 1056">
              <a:extLst>
                <a:ext uri="{FF2B5EF4-FFF2-40B4-BE49-F238E27FC236}">
                  <a16:creationId xmlns:a16="http://schemas.microsoft.com/office/drawing/2014/main" id="{1C905585-414B-4011-828A-28E697EB4D6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2" y="292"/>
              <a:ext cx="5176" cy="37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 cap="flat" cmpd="sng" algn="ctr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25724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  <p:sp>
        <p:nvSpPr>
          <p:cNvPr id="2051" name="Rechteck 1058">
            <a:extLst>
              <a:ext uri="{FF2B5EF4-FFF2-40B4-BE49-F238E27FC236}">
                <a16:creationId xmlns:a16="http://schemas.microsoft.com/office/drawing/2014/main" id="{81D77E9F-27BB-4BFF-85A8-06286BB6A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2052" name="Rechteck 1059">
            <a:extLst>
              <a:ext uri="{FF2B5EF4-FFF2-40B4-BE49-F238E27FC236}">
                <a16:creationId xmlns:a16="http://schemas.microsoft.com/office/drawing/2014/main" id="{7118713C-9FC9-45DA-89F8-E5B8452E9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61" name="Rechteck 1060">
            <a:extLst>
              <a:ext uri="{FF2B5EF4-FFF2-40B4-BE49-F238E27FC236}">
                <a16:creationId xmlns:a16="http://schemas.microsoft.com/office/drawing/2014/main" id="{D936004E-8930-42CC-BED0-D41EDC5484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70D63BFE-795E-42AD-86BE-1EA6E63797D3}" type="datetimeFigureOut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2054" name="Rechteck 1061">
            <a:extLst>
              <a:ext uri="{FF2B5EF4-FFF2-40B4-BE49-F238E27FC236}">
                <a16:creationId xmlns:a16="http://schemas.microsoft.com/office/drawing/2014/main" id="{8E872676-7371-493C-BA91-FA82F7AF82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3" name="Rechteck 1062">
            <a:extLst>
              <a:ext uri="{FF2B5EF4-FFF2-40B4-BE49-F238E27FC236}">
                <a16:creationId xmlns:a16="http://schemas.microsoft.com/office/drawing/2014/main" id="{B065536B-941A-41FF-B3BC-31D82A7C9C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9D4A49-C94B-4961-851F-E1A0C79DDF0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4096">
            <a:extLst>
              <a:ext uri="{FF2B5EF4-FFF2-40B4-BE49-F238E27FC236}">
                <a16:creationId xmlns:a16="http://schemas.microsoft.com/office/drawing/2014/main" id="{35454C58-9322-407D-9B11-EC3B2BF4A0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angewandte Ökologie</a:t>
            </a:r>
          </a:p>
        </p:txBody>
      </p:sp>
      <p:sp>
        <p:nvSpPr>
          <p:cNvPr id="2" name="Form 4097">
            <a:extLst>
              <a:ext uri="{FF2B5EF4-FFF2-40B4-BE49-F238E27FC236}">
                <a16:creationId xmlns:a16="http://schemas.microsoft.com/office/drawing/2014/main" id="{6CBC18E5-708E-40C6-A457-3AF2FC671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Vorbereitung für die Prüfung bei Prof. Dr. Miotk</a:t>
            </a:r>
          </a:p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von Alexander Voigts © 2000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chteck 13312">
            <a:extLst>
              <a:ext uri="{FF2B5EF4-FFF2-40B4-BE49-F238E27FC236}">
                <a16:creationId xmlns:a16="http://schemas.microsoft.com/office/drawing/2014/main" id="{DB391369-C6D8-4F83-986D-1547A002B8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65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60AE6A73-0303-4283-A599-5B7208A987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2413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rm 14337">
            <a:extLst>
              <a:ext uri="{FF2B5EF4-FFF2-40B4-BE49-F238E27FC236}">
                <a16:creationId xmlns:a16="http://schemas.microsoft.com/office/drawing/2014/main" id="{87B7261C-CEB2-4F73-8D54-6DB49C62E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Klimazonen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hteck 15360">
            <a:extLst>
              <a:ext uri="{FF2B5EF4-FFF2-40B4-BE49-F238E27FC236}">
                <a16:creationId xmlns:a16="http://schemas.microsoft.com/office/drawing/2014/main" id="{B81FBDF1-5F28-4677-84DE-994C849F4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ctr"/>
            <a:r>
              <a:rPr lang="de-DE" altLang="de-DE" sz="4400">
                <a:solidFill>
                  <a:schemeClr val="tx2"/>
                </a:solidFill>
                <a:latin typeface="Times New Roman" panose="02020603050405020304" pitchFamily="18" charset="0"/>
              </a:rPr>
              <a:t>ökologische Wirkung</a:t>
            </a:r>
          </a:p>
        </p:txBody>
      </p:sp>
      <p:sp>
        <p:nvSpPr>
          <p:cNvPr id="15362" name="Rechteck 15361">
            <a:extLst>
              <a:ext uri="{FF2B5EF4-FFF2-40B4-BE49-F238E27FC236}">
                <a16:creationId xmlns:a16="http://schemas.microsoft.com/office/drawing/2014/main" id="{0CE093F3-CF04-44B1-9EC0-5AE1E6FC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7543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kleine Lebewesen, großer Austauschprozeß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Die Biomasse der Ameisen entspricht dem 4 - fachen der Biomasse der Wirbeltiere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Kleinere Lebewesen haben eine kürzere Generationszeit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Blaualgen entwickelten die Photosynthese der Pflanzen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Eine hand voll Bienen  können dafür sorgen, daß der Garten blüht ! Verstärker  ---- &gt; Kirschen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  <p:bldP spid="1536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rm 16384">
            <a:extLst>
              <a:ext uri="{FF2B5EF4-FFF2-40B4-BE49-F238E27FC236}">
                <a16:creationId xmlns:a16="http://schemas.microsoft.com/office/drawing/2014/main" id="{F818DECC-D684-4545-A5B9-B02BCB08D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Paläontologische Erdstruktur</a:t>
            </a:r>
          </a:p>
        </p:txBody>
      </p:sp>
      <p:pic>
        <p:nvPicPr>
          <p:cNvPr id="16387" name="Rechteck 16385">
            <a:extLst>
              <a:ext uri="{FF2B5EF4-FFF2-40B4-BE49-F238E27FC236}">
                <a16:creationId xmlns:a16="http://schemas.microsoft.com/office/drawing/2014/main" id="{8BB73D01-7D52-4906-9FBE-441DD53B94F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30375"/>
            <a:ext cx="516572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rm 17408">
            <a:extLst>
              <a:ext uri="{FF2B5EF4-FFF2-40B4-BE49-F238E27FC236}">
                <a16:creationId xmlns:a16="http://schemas.microsoft.com/office/drawing/2014/main" id="{BBFC7366-D6F6-4168-B971-23B619CE7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3886200" cy="1143000"/>
          </a:xfrm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paläontologi-sche Zeitrechnung</a:t>
            </a:r>
          </a:p>
        </p:txBody>
      </p:sp>
      <p:pic>
        <p:nvPicPr>
          <p:cNvPr id="17411" name="Rechteck 17409">
            <a:extLst>
              <a:ext uri="{FF2B5EF4-FFF2-40B4-BE49-F238E27FC236}">
                <a16:creationId xmlns:a16="http://schemas.microsoft.com/office/drawing/2014/main" id="{47A50FBC-C76E-4F01-9362-038EA69805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37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rm 18432">
            <a:extLst>
              <a:ext uri="{FF2B5EF4-FFF2-40B4-BE49-F238E27FC236}">
                <a16:creationId xmlns:a16="http://schemas.microsoft.com/office/drawing/2014/main" id="{C7D90E22-D5FC-47C2-8BD0-57391BD31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Recycling</a:t>
            </a:r>
          </a:p>
        </p:txBody>
      </p:sp>
      <p:sp>
        <p:nvSpPr>
          <p:cNvPr id="18435" name="Form 18433">
            <a:extLst>
              <a:ext uri="{FF2B5EF4-FFF2-40B4-BE49-F238E27FC236}">
                <a16:creationId xmlns:a16="http://schemas.microsoft.com/office/drawing/2014/main" id="{0DAAB613-9D26-4AF9-938A-964F0E6B5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3413"/>
            <a:ext cx="7772400" cy="4114800"/>
          </a:xfrm>
        </p:spPr>
        <p:txBody>
          <a:bodyPr/>
          <a:lstStyle/>
          <a:p>
            <a:pPr defTabSz="914400"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Mineralisierung von organischen Stoffen</a:t>
            </a:r>
          </a:p>
          <a:p>
            <a:pPr defTabSz="914400"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Monera Bakterien</a:t>
            </a:r>
          </a:p>
          <a:p>
            <a:pPr defTabSz="914400"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Pilze</a:t>
            </a:r>
          </a:p>
          <a:p>
            <a:pPr defTabSz="914400"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Pilze fördern den Abbau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rm 19456">
            <a:extLst>
              <a:ext uri="{FF2B5EF4-FFF2-40B4-BE49-F238E27FC236}">
                <a16:creationId xmlns:a16="http://schemas.microsoft.com/office/drawing/2014/main" id="{BB6FA125-AB70-43E1-B522-884ACD37F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Krokodilpopulation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0D7195D2-E0EF-4237-BC6D-4523AC557C9A}"/>
              </a:ext>
            </a:extLst>
          </p:cNvPr>
          <p:cNvGraphicFramePr>
            <a:graphicFrameLocks/>
          </p:cNvGraphicFramePr>
          <p:nvPr/>
        </p:nvGraphicFramePr>
        <p:xfrm>
          <a:off x="2128838" y="2252663"/>
          <a:ext cx="486727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ata Map" r:id="rId6" imgW="4876560" imgH="3257280" progId="MSDataMap.1">
                  <p:embed/>
                </p:oleObj>
              </mc:Choice>
              <mc:Fallback>
                <p:oleObj name="Data Map" r:id="rId6" imgW="4876560" imgH="3257280" progId="MSDataMap.1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2252663"/>
                        <a:ext cx="4867275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CFAF68AB-FBA1-4397-8CBE-FA883F337357}"/>
              </a:ext>
            </a:extLst>
          </p:cNvPr>
          <p:cNvGrpSpPr>
            <a:grpSpLocks/>
          </p:cNvGrpSpPr>
          <p:nvPr/>
        </p:nvGrpSpPr>
        <p:grpSpPr bwMode="auto">
          <a:xfrm>
            <a:off x="3773488" y="3200400"/>
            <a:ext cx="2781300" cy="1158875"/>
            <a:chOff x="2377" y="2016"/>
            <a:chExt cx="1752" cy="730"/>
          </a:xfrm>
        </p:grpSpPr>
        <p:sp>
          <p:nvSpPr>
            <p:cNvPr id="1028" name="Form 19458">
              <a:extLst>
                <a:ext uri="{FF2B5EF4-FFF2-40B4-BE49-F238E27FC236}">
                  <a16:creationId xmlns:a16="http://schemas.microsoft.com/office/drawing/2014/main" id="{5CE6B9AD-9F5E-4EEF-9BEA-581CEFE7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2092"/>
              <a:ext cx="587" cy="617"/>
            </a:xfrm>
            <a:custGeom>
              <a:avLst/>
              <a:gdLst>
                <a:gd name="T0" fmla="*/ 62 w 587"/>
                <a:gd name="T1" fmla="*/ 20 h 617"/>
                <a:gd name="T2" fmla="*/ 135 w 587"/>
                <a:gd name="T3" fmla="*/ 15 h 617"/>
                <a:gd name="T4" fmla="*/ 203 w 587"/>
                <a:gd name="T5" fmla="*/ 15 h 617"/>
                <a:gd name="T6" fmla="*/ 248 w 587"/>
                <a:gd name="T7" fmla="*/ 15 h 617"/>
                <a:gd name="T8" fmla="*/ 308 w 587"/>
                <a:gd name="T9" fmla="*/ 38 h 617"/>
                <a:gd name="T10" fmla="*/ 353 w 587"/>
                <a:gd name="T11" fmla="*/ 45 h 617"/>
                <a:gd name="T12" fmla="*/ 376 w 587"/>
                <a:gd name="T13" fmla="*/ 60 h 617"/>
                <a:gd name="T14" fmla="*/ 398 w 587"/>
                <a:gd name="T15" fmla="*/ 76 h 617"/>
                <a:gd name="T16" fmla="*/ 413 w 587"/>
                <a:gd name="T17" fmla="*/ 98 h 617"/>
                <a:gd name="T18" fmla="*/ 436 w 587"/>
                <a:gd name="T19" fmla="*/ 113 h 617"/>
                <a:gd name="T20" fmla="*/ 458 w 587"/>
                <a:gd name="T21" fmla="*/ 128 h 617"/>
                <a:gd name="T22" fmla="*/ 503 w 587"/>
                <a:gd name="T23" fmla="*/ 136 h 617"/>
                <a:gd name="T24" fmla="*/ 586 w 587"/>
                <a:gd name="T25" fmla="*/ 151 h 617"/>
                <a:gd name="T26" fmla="*/ 586 w 587"/>
                <a:gd name="T27" fmla="*/ 173 h 617"/>
                <a:gd name="T28" fmla="*/ 578 w 587"/>
                <a:gd name="T29" fmla="*/ 196 h 617"/>
                <a:gd name="T30" fmla="*/ 556 w 587"/>
                <a:gd name="T31" fmla="*/ 211 h 617"/>
                <a:gd name="T32" fmla="*/ 503 w 587"/>
                <a:gd name="T33" fmla="*/ 263 h 617"/>
                <a:gd name="T34" fmla="*/ 496 w 587"/>
                <a:gd name="T35" fmla="*/ 286 h 617"/>
                <a:gd name="T36" fmla="*/ 488 w 587"/>
                <a:gd name="T37" fmla="*/ 308 h 617"/>
                <a:gd name="T38" fmla="*/ 488 w 587"/>
                <a:gd name="T39" fmla="*/ 331 h 617"/>
                <a:gd name="T40" fmla="*/ 488 w 587"/>
                <a:gd name="T41" fmla="*/ 361 h 617"/>
                <a:gd name="T42" fmla="*/ 488 w 587"/>
                <a:gd name="T43" fmla="*/ 383 h 617"/>
                <a:gd name="T44" fmla="*/ 488 w 587"/>
                <a:gd name="T45" fmla="*/ 413 h 617"/>
                <a:gd name="T46" fmla="*/ 481 w 587"/>
                <a:gd name="T47" fmla="*/ 466 h 617"/>
                <a:gd name="T48" fmla="*/ 473 w 587"/>
                <a:gd name="T49" fmla="*/ 511 h 617"/>
                <a:gd name="T50" fmla="*/ 383 w 587"/>
                <a:gd name="T51" fmla="*/ 511 h 617"/>
                <a:gd name="T52" fmla="*/ 368 w 587"/>
                <a:gd name="T53" fmla="*/ 533 h 617"/>
                <a:gd name="T54" fmla="*/ 361 w 587"/>
                <a:gd name="T55" fmla="*/ 593 h 617"/>
                <a:gd name="T56" fmla="*/ 353 w 587"/>
                <a:gd name="T57" fmla="*/ 616 h 617"/>
                <a:gd name="T58" fmla="*/ 256 w 587"/>
                <a:gd name="T59" fmla="*/ 578 h 617"/>
                <a:gd name="T60" fmla="*/ 241 w 587"/>
                <a:gd name="T61" fmla="*/ 548 h 617"/>
                <a:gd name="T62" fmla="*/ 241 w 587"/>
                <a:gd name="T63" fmla="*/ 526 h 617"/>
                <a:gd name="T64" fmla="*/ 241 w 587"/>
                <a:gd name="T65" fmla="*/ 466 h 617"/>
                <a:gd name="T66" fmla="*/ 241 w 587"/>
                <a:gd name="T67" fmla="*/ 391 h 617"/>
                <a:gd name="T68" fmla="*/ 241 w 587"/>
                <a:gd name="T69" fmla="*/ 361 h 617"/>
                <a:gd name="T70" fmla="*/ 241 w 587"/>
                <a:gd name="T71" fmla="*/ 331 h 617"/>
                <a:gd name="T72" fmla="*/ 226 w 587"/>
                <a:gd name="T73" fmla="*/ 256 h 617"/>
                <a:gd name="T74" fmla="*/ 203 w 587"/>
                <a:gd name="T75" fmla="*/ 226 h 617"/>
                <a:gd name="T76" fmla="*/ 181 w 587"/>
                <a:gd name="T77" fmla="*/ 211 h 617"/>
                <a:gd name="T78" fmla="*/ 158 w 587"/>
                <a:gd name="T79" fmla="*/ 211 h 617"/>
                <a:gd name="T80" fmla="*/ 98 w 587"/>
                <a:gd name="T81" fmla="*/ 211 h 617"/>
                <a:gd name="T82" fmla="*/ 83 w 587"/>
                <a:gd name="T83" fmla="*/ 256 h 617"/>
                <a:gd name="T84" fmla="*/ 23 w 587"/>
                <a:gd name="T85" fmla="*/ 233 h 617"/>
                <a:gd name="T86" fmla="*/ 15 w 587"/>
                <a:gd name="T87" fmla="*/ 181 h 617"/>
                <a:gd name="T88" fmla="*/ 0 w 587"/>
                <a:gd name="T89" fmla="*/ 151 h 617"/>
                <a:gd name="T90" fmla="*/ 0 w 587"/>
                <a:gd name="T91" fmla="*/ 98 h 617"/>
                <a:gd name="T92" fmla="*/ 53 w 587"/>
                <a:gd name="T93" fmla="*/ 53 h 617"/>
                <a:gd name="T94" fmla="*/ 105 w 587"/>
                <a:gd name="T95" fmla="*/ 45 h 617"/>
                <a:gd name="T96" fmla="*/ 113 w 587"/>
                <a:gd name="T97" fmla="*/ 0 h 617"/>
                <a:gd name="T98" fmla="*/ 110 w 587"/>
                <a:gd name="T99" fmla="*/ 20 h 6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7"/>
                <a:gd name="T151" fmla="*/ 0 h 617"/>
                <a:gd name="T152" fmla="*/ 0 w 587"/>
                <a:gd name="T153" fmla="*/ 0 h 6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7" h="617">
                  <a:moveTo>
                    <a:pt x="62" y="20"/>
                  </a:moveTo>
                  <a:lnTo>
                    <a:pt x="135" y="15"/>
                  </a:lnTo>
                  <a:lnTo>
                    <a:pt x="203" y="15"/>
                  </a:lnTo>
                  <a:lnTo>
                    <a:pt x="248" y="15"/>
                  </a:lnTo>
                  <a:lnTo>
                    <a:pt x="308" y="38"/>
                  </a:lnTo>
                  <a:lnTo>
                    <a:pt x="353" y="45"/>
                  </a:lnTo>
                  <a:lnTo>
                    <a:pt x="376" y="60"/>
                  </a:lnTo>
                  <a:lnTo>
                    <a:pt x="398" y="76"/>
                  </a:lnTo>
                  <a:lnTo>
                    <a:pt x="413" y="98"/>
                  </a:lnTo>
                  <a:lnTo>
                    <a:pt x="436" y="113"/>
                  </a:lnTo>
                  <a:lnTo>
                    <a:pt x="458" y="128"/>
                  </a:lnTo>
                  <a:lnTo>
                    <a:pt x="503" y="136"/>
                  </a:lnTo>
                  <a:lnTo>
                    <a:pt x="586" y="151"/>
                  </a:lnTo>
                  <a:lnTo>
                    <a:pt x="586" y="173"/>
                  </a:lnTo>
                  <a:lnTo>
                    <a:pt x="578" y="196"/>
                  </a:lnTo>
                  <a:lnTo>
                    <a:pt x="556" y="211"/>
                  </a:lnTo>
                  <a:lnTo>
                    <a:pt x="503" y="263"/>
                  </a:lnTo>
                  <a:lnTo>
                    <a:pt x="496" y="286"/>
                  </a:lnTo>
                  <a:lnTo>
                    <a:pt x="488" y="308"/>
                  </a:lnTo>
                  <a:lnTo>
                    <a:pt x="488" y="331"/>
                  </a:lnTo>
                  <a:lnTo>
                    <a:pt x="488" y="361"/>
                  </a:lnTo>
                  <a:lnTo>
                    <a:pt x="488" y="383"/>
                  </a:lnTo>
                  <a:lnTo>
                    <a:pt x="488" y="413"/>
                  </a:lnTo>
                  <a:lnTo>
                    <a:pt x="481" y="466"/>
                  </a:lnTo>
                  <a:lnTo>
                    <a:pt x="473" y="511"/>
                  </a:lnTo>
                  <a:lnTo>
                    <a:pt x="383" y="511"/>
                  </a:lnTo>
                  <a:lnTo>
                    <a:pt x="368" y="533"/>
                  </a:lnTo>
                  <a:lnTo>
                    <a:pt x="361" y="593"/>
                  </a:lnTo>
                  <a:lnTo>
                    <a:pt x="353" y="616"/>
                  </a:lnTo>
                  <a:lnTo>
                    <a:pt x="256" y="578"/>
                  </a:lnTo>
                  <a:lnTo>
                    <a:pt x="241" y="548"/>
                  </a:lnTo>
                  <a:lnTo>
                    <a:pt x="241" y="526"/>
                  </a:lnTo>
                  <a:lnTo>
                    <a:pt x="241" y="466"/>
                  </a:lnTo>
                  <a:lnTo>
                    <a:pt x="241" y="391"/>
                  </a:lnTo>
                  <a:lnTo>
                    <a:pt x="241" y="361"/>
                  </a:lnTo>
                  <a:lnTo>
                    <a:pt x="241" y="331"/>
                  </a:lnTo>
                  <a:lnTo>
                    <a:pt x="226" y="256"/>
                  </a:lnTo>
                  <a:lnTo>
                    <a:pt x="203" y="226"/>
                  </a:lnTo>
                  <a:lnTo>
                    <a:pt x="181" y="211"/>
                  </a:lnTo>
                  <a:lnTo>
                    <a:pt x="158" y="211"/>
                  </a:lnTo>
                  <a:lnTo>
                    <a:pt x="98" y="211"/>
                  </a:lnTo>
                  <a:lnTo>
                    <a:pt x="83" y="256"/>
                  </a:lnTo>
                  <a:lnTo>
                    <a:pt x="23" y="233"/>
                  </a:lnTo>
                  <a:lnTo>
                    <a:pt x="15" y="181"/>
                  </a:lnTo>
                  <a:lnTo>
                    <a:pt x="0" y="151"/>
                  </a:lnTo>
                  <a:lnTo>
                    <a:pt x="0" y="98"/>
                  </a:lnTo>
                  <a:lnTo>
                    <a:pt x="53" y="53"/>
                  </a:lnTo>
                  <a:lnTo>
                    <a:pt x="105" y="45"/>
                  </a:lnTo>
                  <a:lnTo>
                    <a:pt x="113" y="0"/>
                  </a:lnTo>
                  <a:lnTo>
                    <a:pt x="110" y="20"/>
                  </a:lnTo>
                </a:path>
              </a:pathLst>
            </a:custGeom>
            <a:solidFill>
              <a:schemeClr val="folHlink"/>
            </a:solidFill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1029" name="Form 19459">
              <a:extLst>
                <a:ext uri="{FF2B5EF4-FFF2-40B4-BE49-F238E27FC236}">
                  <a16:creationId xmlns:a16="http://schemas.microsoft.com/office/drawing/2014/main" id="{3801D9DD-7DB3-4C0A-A810-A1AE7EFF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208"/>
              <a:ext cx="196" cy="538"/>
            </a:xfrm>
            <a:custGeom>
              <a:avLst/>
              <a:gdLst>
                <a:gd name="T0" fmla="*/ 23 w 196"/>
                <a:gd name="T1" fmla="*/ 0 h 538"/>
                <a:gd name="T2" fmla="*/ 30 w 196"/>
                <a:gd name="T3" fmla="*/ 50 h 538"/>
                <a:gd name="T4" fmla="*/ 15 w 196"/>
                <a:gd name="T5" fmla="*/ 110 h 538"/>
                <a:gd name="T6" fmla="*/ 8 w 196"/>
                <a:gd name="T7" fmla="*/ 155 h 538"/>
                <a:gd name="T8" fmla="*/ 0 w 196"/>
                <a:gd name="T9" fmla="*/ 215 h 538"/>
                <a:gd name="T10" fmla="*/ 0 w 196"/>
                <a:gd name="T11" fmla="*/ 275 h 538"/>
                <a:gd name="T12" fmla="*/ 0 w 196"/>
                <a:gd name="T13" fmla="*/ 320 h 538"/>
                <a:gd name="T14" fmla="*/ 0 w 196"/>
                <a:gd name="T15" fmla="*/ 372 h 538"/>
                <a:gd name="T16" fmla="*/ 0 w 196"/>
                <a:gd name="T17" fmla="*/ 395 h 538"/>
                <a:gd name="T18" fmla="*/ 0 w 196"/>
                <a:gd name="T19" fmla="*/ 417 h 538"/>
                <a:gd name="T20" fmla="*/ 8 w 196"/>
                <a:gd name="T21" fmla="*/ 440 h 538"/>
                <a:gd name="T22" fmla="*/ 15 w 196"/>
                <a:gd name="T23" fmla="*/ 470 h 538"/>
                <a:gd name="T24" fmla="*/ 23 w 196"/>
                <a:gd name="T25" fmla="*/ 515 h 538"/>
                <a:gd name="T26" fmla="*/ 30 w 196"/>
                <a:gd name="T27" fmla="*/ 537 h 538"/>
                <a:gd name="T28" fmla="*/ 53 w 196"/>
                <a:gd name="T29" fmla="*/ 537 h 538"/>
                <a:gd name="T30" fmla="*/ 68 w 196"/>
                <a:gd name="T31" fmla="*/ 507 h 538"/>
                <a:gd name="T32" fmla="*/ 83 w 196"/>
                <a:gd name="T33" fmla="*/ 485 h 538"/>
                <a:gd name="T34" fmla="*/ 98 w 196"/>
                <a:gd name="T35" fmla="*/ 455 h 538"/>
                <a:gd name="T36" fmla="*/ 120 w 196"/>
                <a:gd name="T37" fmla="*/ 425 h 538"/>
                <a:gd name="T38" fmla="*/ 173 w 196"/>
                <a:gd name="T39" fmla="*/ 410 h 538"/>
                <a:gd name="T40" fmla="*/ 188 w 196"/>
                <a:gd name="T41" fmla="*/ 380 h 538"/>
                <a:gd name="T42" fmla="*/ 195 w 196"/>
                <a:gd name="T43" fmla="*/ 350 h 538"/>
                <a:gd name="T44" fmla="*/ 195 w 196"/>
                <a:gd name="T45" fmla="*/ 320 h 538"/>
                <a:gd name="T46" fmla="*/ 195 w 196"/>
                <a:gd name="T47" fmla="*/ 290 h 538"/>
                <a:gd name="T48" fmla="*/ 195 w 196"/>
                <a:gd name="T49" fmla="*/ 267 h 538"/>
                <a:gd name="T50" fmla="*/ 195 w 196"/>
                <a:gd name="T51" fmla="*/ 245 h 538"/>
                <a:gd name="T52" fmla="*/ 195 w 196"/>
                <a:gd name="T53" fmla="*/ 222 h 538"/>
                <a:gd name="T54" fmla="*/ 195 w 196"/>
                <a:gd name="T55" fmla="*/ 155 h 538"/>
                <a:gd name="T56" fmla="*/ 188 w 196"/>
                <a:gd name="T57" fmla="*/ 132 h 538"/>
                <a:gd name="T58" fmla="*/ 90 w 196"/>
                <a:gd name="T59" fmla="*/ 117 h 538"/>
                <a:gd name="T60" fmla="*/ 90 w 196"/>
                <a:gd name="T61" fmla="*/ 95 h 538"/>
                <a:gd name="T62" fmla="*/ 23 w 196"/>
                <a:gd name="T63" fmla="*/ 0 h 538"/>
                <a:gd name="T64" fmla="*/ 23 w 196"/>
                <a:gd name="T65" fmla="*/ 0 h 5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538"/>
                <a:gd name="T101" fmla="*/ 0 w 196"/>
                <a:gd name="T102" fmla="*/ 0 h 5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538">
                  <a:moveTo>
                    <a:pt x="23" y="0"/>
                  </a:moveTo>
                  <a:lnTo>
                    <a:pt x="30" y="50"/>
                  </a:lnTo>
                  <a:lnTo>
                    <a:pt x="15" y="110"/>
                  </a:lnTo>
                  <a:lnTo>
                    <a:pt x="8" y="155"/>
                  </a:lnTo>
                  <a:lnTo>
                    <a:pt x="0" y="215"/>
                  </a:lnTo>
                  <a:lnTo>
                    <a:pt x="0" y="275"/>
                  </a:lnTo>
                  <a:lnTo>
                    <a:pt x="0" y="320"/>
                  </a:lnTo>
                  <a:lnTo>
                    <a:pt x="0" y="372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8" y="440"/>
                  </a:lnTo>
                  <a:lnTo>
                    <a:pt x="15" y="470"/>
                  </a:lnTo>
                  <a:lnTo>
                    <a:pt x="23" y="515"/>
                  </a:lnTo>
                  <a:lnTo>
                    <a:pt x="30" y="537"/>
                  </a:lnTo>
                  <a:lnTo>
                    <a:pt x="53" y="537"/>
                  </a:lnTo>
                  <a:lnTo>
                    <a:pt x="68" y="507"/>
                  </a:lnTo>
                  <a:lnTo>
                    <a:pt x="83" y="485"/>
                  </a:lnTo>
                  <a:lnTo>
                    <a:pt x="98" y="455"/>
                  </a:lnTo>
                  <a:lnTo>
                    <a:pt x="120" y="425"/>
                  </a:lnTo>
                  <a:lnTo>
                    <a:pt x="173" y="410"/>
                  </a:lnTo>
                  <a:lnTo>
                    <a:pt x="188" y="380"/>
                  </a:lnTo>
                  <a:lnTo>
                    <a:pt x="195" y="350"/>
                  </a:lnTo>
                  <a:lnTo>
                    <a:pt x="195" y="320"/>
                  </a:lnTo>
                  <a:lnTo>
                    <a:pt x="195" y="290"/>
                  </a:lnTo>
                  <a:lnTo>
                    <a:pt x="195" y="267"/>
                  </a:lnTo>
                  <a:lnTo>
                    <a:pt x="195" y="245"/>
                  </a:lnTo>
                  <a:lnTo>
                    <a:pt x="195" y="222"/>
                  </a:lnTo>
                  <a:lnTo>
                    <a:pt x="195" y="155"/>
                  </a:lnTo>
                  <a:lnTo>
                    <a:pt x="188" y="132"/>
                  </a:lnTo>
                  <a:lnTo>
                    <a:pt x="90" y="117"/>
                  </a:lnTo>
                  <a:lnTo>
                    <a:pt x="90" y="95"/>
                  </a:lnTo>
                  <a:lnTo>
                    <a:pt x="23" y="0"/>
                  </a:lnTo>
                </a:path>
              </a:pathLst>
            </a:custGeom>
            <a:solidFill>
              <a:schemeClr val="folHlink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1030" name="Form 19460">
              <a:extLst>
                <a:ext uri="{FF2B5EF4-FFF2-40B4-BE49-F238E27FC236}">
                  <a16:creationId xmlns:a16="http://schemas.microsoft.com/office/drawing/2014/main" id="{BC31A796-680C-4DAE-A9FE-3A392F21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016"/>
              <a:ext cx="301" cy="243"/>
            </a:xfrm>
            <a:custGeom>
              <a:avLst/>
              <a:gdLst>
                <a:gd name="T0" fmla="*/ 21 w 301"/>
                <a:gd name="T1" fmla="*/ 48 h 243"/>
                <a:gd name="T2" fmla="*/ 60 w 301"/>
                <a:gd name="T3" fmla="*/ 61 h 243"/>
                <a:gd name="T4" fmla="*/ 165 w 301"/>
                <a:gd name="T5" fmla="*/ 61 h 243"/>
                <a:gd name="T6" fmla="*/ 218 w 301"/>
                <a:gd name="T7" fmla="*/ 54 h 243"/>
                <a:gd name="T8" fmla="*/ 263 w 301"/>
                <a:gd name="T9" fmla="*/ 39 h 243"/>
                <a:gd name="T10" fmla="*/ 293 w 301"/>
                <a:gd name="T11" fmla="*/ 31 h 243"/>
                <a:gd name="T12" fmla="*/ 293 w 301"/>
                <a:gd name="T13" fmla="*/ 84 h 243"/>
                <a:gd name="T14" fmla="*/ 293 w 301"/>
                <a:gd name="T15" fmla="*/ 144 h 243"/>
                <a:gd name="T16" fmla="*/ 300 w 301"/>
                <a:gd name="T17" fmla="*/ 174 h 243"/>
                <a:gd name="T18" fmla="*/ 293 w 301"/>
                <a:gd name="T19" fmla="*/ 197 h 243"/>
                <a:gd name="T20" fmla="*/ 225 w 301"/>
                <a:gd name="T21" fmla="*/ 197 h 243"/>
                <a:gd name="T22" fmla="*/ 225 w 301"/>
                <a:gd name="T23" fmla="*/ 167 h 243"/>
                <a:gd name="T24" fmla="*/ 218 w 301"/>
                <a:gd name="T25" fmla="*/ 144 h 243"/>
                <a:gd name="T26" fmla="*/ 210 w 301"/>
                <a:gd name="T27" fmla="*/ 121 h 243"/>
                <a:gd name="T28" fmla="*/ 158 w 301"/>
                <a:gd name="T29" fmla="*/ 114 h 243"/>
                <a:gd name="T30" fmla="*/ 105 w 301"/>
                <a:gd name="T31" fmla="*/ 121 h 243"/>
                <a:gd name="T32" fmla="*/ 98 w 301"/>
                <a:gd name="T33" fmla="*/ 144 h 243"/>
                <a:gd name="T34" fmla="*/ 98 w 301"/>
                <a:gd name="T35" fmla="*/ 167 h 243"/>
                <a:gd name="T36" fmla="*/ 98 w 301"/>
                <a:gd name="T37" fmla="*/ 189 h 243"/>
                <a:gd name="T38" fmla="*/ 98 w 301"/>
                <a:gd name="T39" fmla="*/ 219 h 243"/>
                <a:gd name="T40" fmla="*/ 90 w 301"/>
                <a:gd name="T41" fmla="*/ 242 h 243"/>
                <a:gd name="T42" fmla="*/ 45 w 301"/>
                <a:gd name="T43" fmla="*/ 227 h 243"/>
                <a:gd name="T44" fmla="*/ 0 w 301"/>
                <a:gd name="T45" fmla="*/ 167 h 243"/>
                <a:gd name="T46" fmla="*/ 0 w 301"/>
                <a:gd name="T47" fmla="*/ 136 h 243"/>
                <a:gd name="T48" fmla="*/ 0 w 301"/>
                <a:gd name="T49" fmla="*/ 114 h 243"/>
                <a:gd name="T50" fmla="*/ 53 w 301"/>
                <a:gd name="T51" fmla="*/ 54 h 243"/>
                <a:gd name="T52" fmla="*/ 53 w 301"/>
                <a:gd name="T53" fmla="*/ 31 h 243"/>
                <a:gd name="T54" fmla="*/ 69 w 301"/>
                <a:gd name="T55" fmla="*/ 0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1"/>
                <a:gd name="T85" fmla="*/ 0 h 243"/>
                <a:gd name="T86" fmla="*/ 0 w 301"/>
                <a:gd name="T87" fmla="*/ 0 h 2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1" h="243">
                  <a:moveTo>
                    <a:pt x="21" y="48"/>
                  </a:moveTo>
                  <a:lnTo>
                    <a:pt x="60" y="61"/>
                  </a:lnTo>
                  <a:lnTo>
                    <a:pt x="165" y="61"/>
                  </a:lnTo>
                  <a:lnTo>
                    <a:pt x="218" y="54"/>
                  </a:lnTo>
                  <a:lnTo>
                    <a:pt x="263" y="39"/>
                  </a:lnTo>
                  <a:lnTo>
                    <a:pt x="293" y="31"/>
                  </a:lnTo>
                  <a:lnTo>
                    <a:pt x="293" y="84"/>
                  </a:lnTo>
                  <a:lnTo>
                    <a:pt x="293" y="144"/>
                  </a:lnTo>
                  <a:lnTo>
                    <a:pt x="300" y="174"/>
                  </a:lnTo>
                  <a:lnTo>
                    <a:pt x="293" y="197"/>
                  </a:lnTo>
                  <a:lnTo>
                    <a:pt x="225" y="197"/>
                  </a:lnTo>
                  <a:lnTo>
                    <a:pt x="225" y="167"/>
                  </a:lnTo>
                  <a:lnTo>
                    <a:pt x="218" y="144"/>
                  </a:lnTo>
                  <a:lnTo>
                    <a:pt x="210" y="121"/>
                  </a:lnTo>
                  <a:lnTo>
                    <a:pt x="158" y="114"/>
                  </a:lnTo>
                  <a:lnTo>
                    <a:pt x="105" y="121"/>
                  </a:lnTo>
                  <a:lnTo>
                    <a:pt x="98" y="144"/>
                  </a:lnTo>
                  <a:lnTo>
                    <a:pt x="98" y="167"/>
                  </a:lnTo>
                  <a:lnTo>
                    <a:pt x="98" y="189"/>
                  </a:lnTo>
                  <a:lnTo>
                    <a:pt x="98" y="219"/>
                  </a:lnTo>
                  <a:lnTo>
                    <a:pt x="90" y="242"/>
                  </a:lnTo>
                  <a:lnTo>
                    <a:pt x="45" y="227"/>
                  </a:lnTo>
                  <a:lnTo>
                    <a:pt x="0" y="167"/>
                  </a:lnTo>
                  <a:lnTo>
                    <a:pt x="0" y="136"/>
                  </a:lnTo>
                  <a:lnTo>
                    <a:pt x="0" y="114"/>
                  </a:lnTo>
                  <a:lnTo>
                    <a:pt x="53" y="54"/>
                  </a:lnTo>
                  <a:lnTo>
                    <a:pt x="53" y="31"/>
                  </a:lnTo>
                  <a:lnTo>
                    <a:pt x="69" y="0"/>
                  </a:lnTo>
                </a:path>
              </a:pathLst>
            </a:custGeom>
            <a:solidFill>
              <a:schemeClr val="folHlink"/>
            </a:solidFill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1031" name="Form 19461">
              <a:extLst>
                <a:ext uri="{FF2B5EF4-FFF2-40B4-BE49-F238E27FC236}">
                  <a16:creationId xmlns:a16="http://schemas.microsoft.com/office/drawing/2014/main" id="{B121DAB1-8403-4228-B645-8484A159E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2130"/>
              <a:ext cx="521" cy="436"/>
            </a:xfrm>
            <a:custGeom>
              <a:avLst/>
              <a:gdLst>
                <a:gd name="T0" fmla="*/ 520 w 521"/>
                <a:gd name="T1" fmla="*/ 270 h 436"/>
                <a:gd name="T2" fmla="*/ 450 w 521"/>
                <a:gd name="T3" fmla="*/ 210 h 436"/>
                <a:gd name="T4" fmla="*/ 375 w 521"/>
                <a:gd name="T5" fmla="*/ 165 h 436"/>
                <a:gd name="T6" fmla="*/ 225 w 521"/>
                <a:gd name="T7" fmla="*/ 75 h 436"/>
                <a:gd name="T8" fmla="*/ 135 w 521"/>
                <a:gd name="T9" fmla="*/ 15 h 436"/>
                <a:gd name="T10" fmla="*/ 60 w 521"/>
                <a:gd name="T11" fmla="*/ 0 h 436"/>
                <a:gd name="T12" fmla="*/ 52 w 521"/>
                <a:gd name="T13" fmla="*/ 30 h 436"/>
                <a:gd name="T14" fmla="*/ 67 w 521"/>
                <a:gd name="T15" fmla="*/ 53 h 436"/>
                <a:gd name="T16" fmla="*/ 127 w 521"/>
                <a:gd name="T17" fmla="*/ 98 h 436"/>
                <a:gd name="T18" fmla="*/ 105 w 521"/>
                <a:gd name="T19" fmla="*/ 105 h 436"/>
                <a:gd name="T20" fmla="*/ 45 w 521"/>
                <a:gd name="T21" fmla="*/ 135 h 436"/>
                <a:gd name="T22" fmla="*/ 22 w 521"/>
                <a:gd name="T23" fmla="*/ 150 h 436"/>
                <a:gd name="T24" fmla="*/ 0 w 521"/>
                <a:gd name="T25" fmla="*/ 165 h 436"/>
                <a:gd name="T26" fmla="*/ 15 w 521"/>
                <a:gd name="T27" fmla="*/ 195 h 436"/>
                <a:gd name="T28" fmla="*/ 37 w 521"/>
                <a:gd name="T29" fmla="*/ 218 h 436"/>
                <a:gd name="T30" fmla="*/ 67 w 521"/>
                <a:gd name="T31" fmla="*/ 248 h 436"/>
                <a:gd name="T32" fmla="*/ 127 w 521"/>
                <a:gd name="T33" fmla="*/ 300 h 436"/>
                <a:gd name="T34" fmla="*/ 172 w 521"/>
                <a:gd name="T35" fmla="*/ 315 h 436"/>
                <a:gd name="T36" fmla="*/ 270 w 521"/>
                <a:gd name="T37" fmla="*/ 390 h 436"/>
                <a:gd name="T38" fmla="*/ 270 w 521"/>
                <a:gd name="T39" fmla="*/ 420 h 436"/>
                <a:gd name="T40" fmla="*/ 502 w 521"/>
                <a:gd name="T41" fmla="*/ 435 h 436"/>
                <a:gd name="T42" fmla="*/ 502 w 521"/>
                <a:gd name="T43" fmla="*/ 413 h 436"/>
                <a:gd name="T44" fmla="*/ 502 w 521"/>
                <a:gd name="T45" fmla="*/ 390 h 436"/>
                <a:gd name="T46" fmla="*/ 502 w 521"/>
                <a:gd name="T47" fmla="*/ 368 h 436"/>
                <a:gd name="T48" fmla="*/ 510 w 521"/>
                <a:gd name="T49" fmla="*/ 338 h 436"/>
                <a:gd name="T50" fmla="*/ 517 w 521"/>
                <a:gd name="T51" fmla="*/ 308 h 436"/>
                <a:gd name="T52" fmla="*/ 520 w 521"/>
                <a:gd name="T53" fmla="*/ 270 h 436"/>
                <a:gd name="T54" fmla="*/ 520 w 521"/>
                <a:gd name="T55" fmla="*/ 270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1"/>
                <a:gd name="T85" fmla="*/ 0 h 436"/>
                <a:gd name="T86" fmla="*/ 0 w 521"/>
                <a:gd name="T87" fmla="*/ 0 h 4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1" h="436">
                  <a:moveTo>
                    <a:pt x="520" y="270"/>
                  </a:moveTo>
                  <a:lnTo>
                    <a:pt x="450" y="210"/>
                  </a:lnTo>
                  <a:lnTo>
                    <a:pt x="375" y="165"/>
                  </a:lnTo>
                  <a:lnTo>
                    <a:pt x="225" y="75"/>
                  </a:lnTo>
                  <a:lnTo>
                    <a:pt x="135" y="15"/>
                  </a:lnTo>
                  <a:lnTo>
                    <a:pt x="60" y="0"/>
                  </a:lnTo>
                  <a:lnTo>
                    <a:pt x="52" y="30"/>
                  </a:lnTo>
                  <a:lnTo>
                    <a:pt x="67" y="53"/>
                  </a:lnTo>
                  <a:lnTo>
                    <a:pt x="127" y="98"/>
                  </a:lnTo>
                  <a:lnTo>
                    <a:pt x="105" y="105"/>
                  </a:lnTo>
                  <a:lnTo>
                    <a:pt x="45" y="135"/>
                  </a:lnTo>
                  <a:lnTo>
                    <a:pt x="22" y="150"/>
                  </a:lnTo>
                  <a:lnTo>
                    <a:pt x="0" y="165"/>
                  </a:lnTo>
                  <a:lnTo>
                    <a:pt x="15" y="195"/>
                  </a:lnTo>
                  <a:lnTo>
                    <a:pt x="37" y="218"/>
                  </a:lnTo>
                  <a:lnTo>
                    <a:pt x="67" y="248"/>
                  </a:lnTo>
                  <a:lnTo>
                    <a:pt x="127" y="300"/>
                  </a:lnTo>
                  <a:lnTo>
                    <a:pt x="172" y="315"/>
                  </a:lnTo>
                  <a:lnTo>
                    <a:pt x="270" y="390"/>
                  </a:lnTo>
                  <a:lnTo>
                    <a:pt x="270" y="420"/>
                  </a:lnTo>
                  <a:lnTo>
                    <a:pt x="502" y="435"/>
                  </a:lnTo>
                  <a:lnTo>
                    <a:pt x="502" y="413"/>
                  </a:lnTo>
                  <a:lnTo>
                    <a:pt x="502" y="390"/>
                  </a:lnTo>
                  <a:lnTo>
                    <a:pt x="502" y="368"/>
                  </a:lnTo>
                  <a:lnTo>
                    <a:pt x="510" y="338"/>
                  </a:lnTo>
                  <a:lnTo>
                    <a:pt x="517" y="308"/>
                  </a:lnTo>
                  <a:lnTo>
                    <a:pt x="520" y="270"/>
                  </a:lnTo>
                </a:path>
              </a:pathLst>
            </a:custGeom>
            <a:solidFill>
              <a:schemeClr val="folHlink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rm 20480">
            <a:extLst>
              <a:ext uri="{FF2B5EF4-FFF2-40B4-BE49-F238E27FC236}">
                <a16:creationId xmlns:a16="http://schemas.microsoft.com/office/drawing/2014/main" id="{DDD47968-74D0-4BAB-B054-D55150315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Wendekreise</a:t>
            </a:r>
          </a:p>
        </p:txBody>
      </p:sp>
      <p:sp>
        <p:nvSpPr>
          <p:cNvPr id="4" name="Rechteck 20481">
            <a:extLst>
              <a:ext uri="{FF2B5EF4-FFF2-40B4-BE49-F238E27FC236}">
                <a16:creationId xmlns:a16="http://schemas.microsoft.com/office/drawing/2014/main" id="{23901D05-1392-4872-80C2-2693B783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63750"/>
            <a:ext cx="7531100" cy="4330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de-DE" sz="1800">
              <a:latin typeface="+mn-lt"/>
              <a:cs typeface="+mn-cs"/>
            </a:endParaRPr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DA10B8B0-EB02-4A26-B083-13823D7DBCD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133600"/>
            <a:ext cx="6248400" cy="2119313"/>
            <a:chOff x="768" y="1344"/>
            <a:chExt cx="3936" cy="1335"/>
          </a:xfrm>
        </p:grpSpPr>
        <p:sp>
          <p:nvSpPr>
            <p:cNvPr id="19482" name="Ellipse 20482">
              <a:extLst>
                <a:ext uri="{FF2B5EF4-FFF2-40B4-BE49-F238E27FC236}">
                  <a16:creationId xmlns:a16="http://schemas.microsoft.com/office/drawing/2014/main" id="{50AB453F-417E-4121-B3FE-E974CF6A7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496"/>
              <a:ext cx="896" cy="84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19484" name="Gerade Verbindung 20483">
              <a:extLst>
                <a:ext uri="{FF2B5EF4-FFF2-40B4-BE49-F238E27FC236}">
                  <a16:creationId xmlns:a16="http://schemas.microsoft.com/office/drawing/2014/main" id="{A821DB3F-B443-404E-A6CC-E2C8BBDFB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488"/>
              <a:ext cx="139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5" name="Gerade Verbindung 20484">
              <a:extLst>
                <a:ext uri="{FF2B5EF4-FFF2-40B4-BE49-F238E27FC236}">
                  <a16:creationId xmlns:a16="http://schemas.microsoft.com/office/drawing/2014/main" id="{15567C4A-1945-461C-BADA-FC19E8D02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584"/>
              <a:ext cx="11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6" name="Gerade Verbindung 20485">
              <a:extLst>
                <a:ext uri="{FF2B5EF4-FFF2-40B4-BE49-F238E27FC236}">
                  <a16:creationId xmlns:a16="http://schemas.microsoft.com/office/drawing/2014/main" id="{30E3C002-14E7-4A01-BC31-97BB8FFC3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680"/>
              <a:ext cx="105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7" name="Gerade Verbindung 20486">
              <a:extLst>
                <a:ext uri="{FF2B5EF4-FFF2-40B4-BE49-F238E27FC236}">
                  <a16:creationId xmlns:a16="http://schemas.microsoft.com/office/drawing/2014/main" id="{A8185A24-0A10-40EE-8CB4-E5A966AA2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776"/>
              <a:ext cx="100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8" name="Gerade Verbindung 20487">
              <a:extLst>
                <a:ext uri="{FF2B5EF4-FFF2-40B4-BE49-F238E27FC236}">
                  <a16:creationId xmlns:a16="http://schemas.microsoft.com/office/drawing/2014/main" id="{8446B135-73E7-4E2E-A89F-2497B4A47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872"/>
              <a:ext cx="96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9" name="Gerade Verbindung 20488">
              <a:extLst>
                <a:ext uri="{FF2B5EF4-FFF2-40B4-BE49-F238E27FC236}">
                  <a16:creationId xmlns:a16="http://schemas.microsoft.com/office/drawing/2014/main" id="{5A4D895D-FE8D-4AF4-B2DD-88484E354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968"/>
              <a:ext cx="96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0" name="Gerade Verbindung 20489">
              <a:extLst>
                <a:ext uri="{FF2B5EF4-FFF2-40B4-BE49-F238E27FC236}">
                  <a16:creationId xmlns:a16="http://schemas.microsoft.com/office/drawing/2014/main" id="{98FECC9E-8AF5-4857-A14E-D4A39ED2C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064"/>
              <a:ext cx="96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1" name="Gerade Verbindung 20490">
              <a:extLst>
                <a:ext uri="{FF2B5EF4-FFF2-40B4-BE49-F238E27FC236}">
                  <a16:creationId xmlns:a16="http://schemas.microsoft.com/office/drawing/2014/main" id="{8DC616D0-2B7B-4E1A-89D6-11A3F1823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160"/>
              <a:ext cx="105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2" name="Gerade Verbindung 20491">
              <a:extLst>
                <a:ext uri="{FF2B5EF4-FFF2-40B4-BE49-F238E27FC236}">
                  <a16:creationId xmlns:a16="http://schemas.microsoft.com/office/drawing/2014/main" id="{1F06F713-6D50-4E5D-9626-3DF27287A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256"/>
              <a:ext cx="110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3" name="Gerade Verbindung 20492">
              <a:extLst>
                <a:ext uri="{FF2B5EF4-FFF2-40B4-BE49-F238E27FC236}">
                  <a16:creationId xmlns:a16="http://schemas.microsoft.com/office/drawing/2014/main" id="{B339F943-621D-4518-91A4-232476239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352"/>
              <a:ext cx="14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4" name="Gerade Verbindung 20493">
              <a:extLst>
                <a:ext uri="{FF2B5EF4-FFF2-40B4-BE49-F238E27FC236}">
                  <a16:creationId xmlns:a16="http://schemas.microsoft.com/office/drawing/2014/main" id="{7611B470-E323-4418-A578-5C35EC675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0" cy="8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5" name="Gerade Verbindung 20494">
              <a:extLst>
                <a:ext uri="{FF2B5EF4-FFF2-40B4-BE49-F238E27FC236}">
                  <a16:creationId xmlns:a16="http://schemas.microsoft.com/office/drawing/2014/main" id="{EA5166AB-C21A-4252-BC9B-5DC3A65B5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584"/>
              <a:ext cx="528" cy="67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6" name="Gerade Verbindung 20495">
              <a:extLst>
                <a:ext uri="{FF2B5EF4-FFF2-40B4-BE49-F238E27FC236}">
                  <a16:creationId xmlns:a16="http://schemas.microsoft.com/office/drawing/2014/main" id="{7694A36D-B445-4088-A5FE-72539C415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0" y="1584"/>
              <a:ext cx="624" cy="19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7" name="Gerade Verbindung 20496">
              <a:extLst>
                <a:ext uri="{FF2B5EF4-FFF2-40B4-BE49-F238E27FC236}">
                  <a16:creationId xmlns:a16="http://schemas.microsoft.com/office/drawing/2014/main" id="{69648C48-D595-43DE-AC6F-C046C9A4B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0" y="1776"/>
              <a:ext cx="864" cy="2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8" name="Gerade Verbindung 20497">
              <a:extLst>
                <a:ext uri="{FF2B5EF4-FFF2-40B4-BE49-F238E27FC236}">
                  <a16:creationId xmlns:a16="http://schemas.microsoft.com/office/drawing/2014/main" id="{095B8D2B-1C0D-4D52-B04B-3D35006BC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0" y="2016"/>
              <a:ext cx="768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9" name="Gerade Verbindung 20498">
              <a:extLst>
                <a:ext uri="{FF2B5EF4-FFF2-40B4-BE49-F238E27FC236}">
                  <a16:creationId xmlns:a16="http://schemas.microsoft.com/office/drawing/2014/main" id="{D14DD881-DEBC-4E54-A9DD-FA3F68229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2208"/>
              <a:ext cx="480" cy="14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0" name="Rechteck 20499">
              <a:extLst>
                <a:ext uri="{FF2B5EF4-FFF2-40B4-BE49-F238E27FC236}">
                  <a16:creationId xmlns:a16="http://schemas.microsoft.com/office/drawing/2014/main" id="{8C063D00-588E-4F54-B4DE-8834E17C4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624" cy="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hell</a:t>
              </a:r>
            </a:p>
          </p:txBody>
        </p:sp>
        <p:sp>
          <p:nvSpPr>
            <p:cNvPr id="20501" name="Rechteck 20500">
              <a:extLst>
                <a:ext uri="{FF2B5EF4-FFF2-40B4-BE49-F238E27FC236}">
                  <a16:creationId xmlns:a16="http://schemas.microsoft.com/office/drawing/2014/main" id="{B58F1760-EA3F-44CC-840B-4AB991698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04"/>
              <a:ext cx="720" cy="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>
                  <a:solidFill>
                    <a:srgbClr val="33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dunkel</a:t>
              </a:r>
            </a:p>
          </p:txBody>
        </p:sp>
        <p:sp>
          <p:nvSpPr>
            <p:cNvPr id="20502" name="Rechteck 20501">
              <a:extLst>
                <a:ext uri="{FF2B5EF4-FFF2-40B4-BE49-F238E27FC236}">
                  <a16:creationId xmlns:a16="http://schemas.microsoft.com/office/drawing/2014/main" id="{62690328-D0B3-426D-95FC-964C28186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48"/>
              <a:ext cx="1248" cy="2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Polarkreis</a:t>
              </a:r>
            </a:p>
          </p:txBody>
        </p:sp>
        <p:sp>
          <p:nvSpPr>
            <p:cNvPr id="20503" name="Rechteck 20502">
              <a:extLst>
                <a:ext uri="{FF2B5EF4-FFF2-40B4-BE49-F238E27FC236}">
                  <a16:creationId xmlns:a16="http://schemas.microsoft.com/office/drawing/2014/main" id="{4CD90E69-C2E8-4941-84D4-BB2E2F9E2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44"/>
              <a:ext cx="1824" cy="2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nördlicher Wendekreis</a:t>
              </a:r>
            </a:p>
          </p:txBody>
        </p:sp>
        <p:sp>
          <p:nvSpPr>
            <p:cNvPr id="20504" name="Rechteck 20503">
              <a:extLst>
                <a:ext uri="{FF2B5EF4-FFF2-40B4-BE49-F238E27FC236}">
                  <a16:creationId xmlns:a16="http://schemas.microsoft.com/office/drawing/2014/main" id="{00663D9B-A7F5-4E56-986C-DC0407431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08"/>
              <a:ext cx="1872" cy="2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südlicher Wendekreis</a:t>
              </a:r>
            </a:p>
          </p:txBody>
        </p:sp>
        <p:sp>
          <p:nvSpPr>
            <p:cNvPr id="19505" name="Gerade Verbindung 20504">
              <a:extLst>
                <a:ext uri="{FF2B5EF4-FFF2-40B4-BE49-F238E27FC236}">
                  <a16:creationId xmlns:a16="http://schemas.microsoft.com/office/drawing/2014/main" id="{9D60C9D9-39B5-43FF-9BD3-BCA1D712D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1440"/>
              <a:ext cx="336" cy="336"/>
            </a:xfrm>
            <a:prstGeom prst="line">
              <a:avLst/>
            </a:prstGeom>
            <a:noFill/>
            <a:ln w="12700" algn="ctr">
              <a:solidFill>
                <a:schemeClr val="folHlink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6" name="Gerade Verbindung 20505">
              <a:extLst>
                <a:ext uri="{FF2B5EF4-FFF2-40B4-BE49-F238E27FC236}">
                  <a16:creationId xmlns:a16="http://schemas.microsoft.com/office/drawing/2014/main" id="{C3F0EE27-7902-414E-B640-7230BDD9D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0" y="2256"/>
              <a:ext cx="480" cy="96"/>
            </a:xfrm>
            <a:prstGeom prst="line">
              <a:avLst/>
            </a:prstGeom>
            <a:noFill/>
            <a:ln w="12700" algn="ctr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07" name="Gerade Verbindung 20506">
              <a:extLst>
                <a:ext uri="{FF2B5EF4-FFF2-40B4-BE49-F238E27FC236}">
                  <a16:creationId xmlns:a16="http://schemas.microsoft.com/office/drawing/2014/main" id="{98DE4C92-90BA-41C7-A4F5-A34F9454D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52"/>
              <a:ext cx="384" cy="192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08" name="Rechteck 20507">
              <a:extLst>
                <a:ext uri="{FF2B5EF4-FFF2-40B4-BE49-F238E27FC236}">
                  <a16:creationId xmlns:a16="http://schemas.microsoft.com/office/drawing/2014/main" id="{BA4FD0FA-A6FD-466B-8A59-E50833D5A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84"/>
              <a:ext cx="864" cy="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1.6.</a:t>
              </a:r>
            </a:p>
          </p:txBody>
        </p:sp>
      </p:grpSp>
      <p:grpSp>
        <p:nvGrpSpPr>
          <p:cNvPr id="3" name="Group 51">
            <a:extLst>
              <a:ext uri="{FF2B5EF4-FFF2-40B4-BE49-F238E27FC236}">
                <a16:creationId xmlns:a16="http://schemas.microsoft.com/office/drawing/2014/main" id="{7B0D6307-EFDE-4CEA-BE33-E489A50B478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267200"/>
            <a:ext cx="6934200" cy="1905000"/>
            <a:chOff x="960" y="2688"/>
            <a:chExt cx="4368" cy="1200"/>
          </a:xfrm>
        </p:grpSpPr>
        <p:sp>
          <p:nvSpPr>
            <p:cNvPr id="19461" name="Ellipse 20509">
              <a:extLst>
                <a:ext uri="{FF2B5EF4-FFF2-40B4-BE49-F238E27FC236}">
                  <a16:creationId xmlns:a16="http://schemas.microsoft.com/office/drawing/2014/main" id="{F60AF00E-741C-4588-97BA-DB426B08F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792"/>
              <a:ext cx="992" cy="94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19463" name="Gerade Verbindung 20510">
              <a:extLst>
                <a:ext uri="{FF2B5EF4-FFF2-40B4-BE49-F238E27FC236}">
                  <a16:creationId xmlns:a16="http://schemas.microsoft.com/office/drawing/2014/main" id="{A8D9EF94-B104-48B4-BA2F-A2FB2495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784"/>
              <a:ext cx="148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4" name="Gerade Verbindung 20511">
              <a:extLst>
                <a:ext uri="{FF2B5EF4-FFF2-40B4-BE49-F238E27FC236}">
                  <a16:creationId xmlns:a16="http://schemas.microsoft.com/office/drawing/2014/main" id="{B1AD0C75-B0B4-490B-B6E2-9CB891F4F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880"/>
              <a:ext cx="12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5" name="Gerade Verbindung 20512">
              <a:extLst>
                <a:ext uri="{FF2B5EF4-FFF2-40B4-BE49-F238E27FC236}">
                  <a16:creationId xmlns:a16="http://schemas.microsoft.com/office/drawing/2014/main" id="{AFD76B28-0CA3-4B9D-B5E6-EDD53A8AC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976"/>
              <a:ext cx="110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6" name="Gerade Verbindung 20513">
              <a:extLst>
                <a:ext uri="{FF2B5EF4-FFF2-40B4-BE49-F238E27FC236}">
                  <a16:creationId xmlns:a16="http://schemas.microsoft.com/office/drawing/2014/main" id="{2083633C-7E7E-44BE-AE1D-17E00E980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3072"/>
              <a:ext cx="105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7" name="Gerade Verbindung 20514">
              <a:extLst>
                <a:ext uri="{FF2B5EF4-FFF2-40B4-BE49-F238E27FC236}">
                  <a16:creationId xmlns:a16="http://schemas.microsoft.com/office/drawing/2014/main" id="{D2C90EDE-F094-4EAE-B367-38306057A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168"/>
              <a:ext cx="100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8" name="Gerade Verbindung 20515">
              <a:extLst>
                <a:ext uri="{FF2B5EF4-FFF2-40B4-BE49-F238E27FC236}">
                  <a16:creationId xmlns:a16="http://schemas.microsoft.com/office/drawing/2014/main" id="{8AF9683E-F7B0-43A7-9121-1BF4B3809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264"/>
              <a:ext cx="100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69" name="Gerade Verbindung 20516">
              <a:extLst>
                <a:ext uri="{FF2B5EF4-FFF2-40B4-BE49-F238E27FC236}">
                  <a16:creationId xmlns:a16="http://schemas.microsoft.com/office/drawing/2014/main" id="{29056354-AC82-4EDA-AB46-882DD462B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360"/>
              <a:ext cx="100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0" name="Gerade Verbindung 20517">
              <a:extLst>
                <a:ext uri="{FF2B5EF4-FFF2-40B4-BE49-F238E27FC236}">
                  <a16:creationId xmlns:a16="http://schemas.microsoft.com/office/drawing/2014/main" id="{D1D53A01-A051-46CF-A9A1-4EDF69436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456"/>
              <a:ext cx="105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1" name="Gerade Verbindung 20518">
              <a:extLst>
                <a:ext uri="{FF2B5EF4-FFF2-40B4-BE49-F238E27FC236}">
                  <a16:creationId xmlns:a16="http://schemas.microsoft.com/office/drawing/2014/main" id="{2EFFD0DD-67EA-4427-A0DA-000317F40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552"/>
              <a:ext cx="110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2" name="Gerade Verbindung 20519">
              <a:extLst>
                <a:ext uri="{FF2B5EF4-FFF2-40B4-BE49-F238E27FC236}">
                  <a16:creationId xmlns:a16="http://schemas.microsoft.com/office/drawing/2014/main" id="{118490C1-2081-46DD-A085-5DA1B6C16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648"/>
              <a:ext cx="12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3" name="Gerade Verbindung 20520">
              <a:extLst>
                <a:ext uri="{FF2B5EF4-FFF2-40B4-BE49-F238E27FC236}">
                  <a16:creationId xmlns:a16="http://schemas.microsoft.com/office/drawing/2014/main" id="{DACD16DB-215E-474A-9B47-383680D17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744"/>
              <a:ext cx="148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4" name="Gerade Verbindung 20521">
              <a:extLst>
                <a:ext uri="{FF2B5EF4-FFF2-40B4-BE49-F238E27FC236}">
                  <a16:creationId xmlns:a16="http://schemas.microsoft.com/office/drawing/2014/main" id="{5BCEC209-52AF-4F7B-990E-4C74B4513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784"/>
              <a:ext cx="384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5" name="Gerade Verbindung 20522">
              <a:extLst>
                <a:ext uri="{FF2B5EF4-FFF2-40B4-BE49-F238E27FC236}">
                  <a16:creationId xmlns:a16="http://schemas.microsoft.com/office/drawing/2014/main" id="{C604AA42-AC78-4E7D-9AB9-E176B0703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880"/>
              <a:ext cx="816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6" name="Gerade Verbindung 20523">
              <a:extLst>
                <a:ext uri="{FF2B5EF4-FFF2-40B4-BE49-F238E27FC236}">
                  <a16:creationId xmlns:a16="http://schemas.microsoft.com/office/drawing/2014/main" id="{57D11366-7824-41FF-A302-9DAE3CF2E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72"/>
              <a:ext cx="912" cy="2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7" name="Gerade Verbindung 20524">
              <a:extLst>
                <a:ext uri="{FF2B5EF4-FFF2-40B4-BE49-F238E27FC236}">
                  <a16:creationId xmlns:a16="http://schemas.microsoft.com/office/drawing/2014/main" id="{FB822B15-625E-44B8-8A0F-C8DBBE9AF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360"/>
              <a:ext cx="816" cy="2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8" name="Gerade Verbindung 20525">
              <a:extLst>
                <a:ext uri="{FF2B5EF4-FFF2-40B4-BE49-F238E27FC236}">
                  <a16:creationId xmlns:a16="http://schemas.microsoft.com/office/drawing/2014/main" id="{7BD94401-4090-481E-9D39-BDAA1A25E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48"/>
              <a:ext cx="432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9" name="Gerade Verbindung 20526">
              <a:extLst>
                <a:ext uri="{FF2B5EF4-FFF2-40B4-BE49-F238E27FC236}">
                  <a16:creationId xmlns:a16="http://schemas.microsoft.com/office/drawing/2014/main" id="{9B68E18E-B946-4CA4-8341-A48A126C6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784"/>
              <a:ext cx="288" cy="96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8" name="Rechteck 20527">
              <a:extLst>
                <a:ext uri="{FF2B5EF4-FFF2-40B4-BE49-F238E27FC236}">
                  <a16:creationId xmlns:a16="http://schemas.microsoft.com/office/drawing/2014/main" id="{A452EDCF-6A85-41F6-B2D3-4A4BA41C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688"/>
              <a:ext cx="1104" cy="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>
                  <a:solidFill>
                    <a:srgbClr val="33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dunkel</a:t>
              </a:r>
            </a:p>
          </p:txBody>
        </p:sp>
        <p:sp>
          <p:nvSpPr>
            <p:cNvPr id="20529" name="Rechteck 20528">
              <a:extLst>
                <a:ext uri="{FF2B5EF4-FFF2-40B4-BE49-F238E27FC236}">
                  <a16:creationId xmlns:a16="http://schemas.microsoft.com/office/drawing/2014/main" id="{9D7295C8-03AA-4F66-9E70-274C238AB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912" cy="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hell</a:t>
              </a:r>
            </a:p>
          </p:txBody>
        </p:sp>
        <p:sp>
          <p:nvSpPr>
            <p:cNvPr id="20530" name="Rechteck 20529">
              <a:extLst>
                <a:ext uri="{FF2B5EF4-FFF2-40B4-BE49-F238E27FC236}">
                  <a16:creationId xmlns:a16="http://schemas.microsoft.com/office/drawing/2014/main" id="{3B164BAF-558C-4435-821D-AFD7B2DD5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84"/>
              <a:ext cx="720" cy="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21.12.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rm 21504">
            <a:extLst>
              <a:ext uri="{FF2B5EF4-FFF2-40B4-BE49-F238E27FC236}">
                <a16:creationId xmlns:a16="http://schemas.microsoft.com/office/drawing/2014/main" id="{353993E1-C7DF-4EB2-9D22-68EBDD61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Blick zum Zenith</a:t>
            </a:r>
          </a:p>
        </p:txBody>
      </p:sp>
      <p:sp>
        <p:nvSpPr>
          <p:cNvPr id="21506" name="Rechteck 21505">
            <a:extLst>
              <a:ext uri="{FF2B5EF4-FFF2-40B4-BE49-F238E27FC236}">
                <a16:creationId xmlns:a16="http://schemas.microsoft.com/office/drawing/2014/main" id="{C4ABAB66-8835-492E-B9B1-1B7EB08BB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33600"/>
            <a:ext cx="7391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Nördlich und südlich der Wendekreise kann die Sonne nie im Zenith stehen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Dafür gibt es die totale Polarnacht und den totalen Polartag !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BAF4DA99-57EE-4360-9E45-F9A4A997F42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733800"/>
            <a:ext cx="4343400" cy="1981200"/>
            <a:chOff x="1344" y="2352"/>
            <a:chExt cx="2736" cy="1248"/>
          </a:xfrm>
        </p:grpSpPr>
        <p:sp>
          <p:nvSpPr>
            <p:cNvPr id="20484" name="Form 21506">
              <a:extLst>
                <a:ext uri="{FF2B5EF4-FFF2-40B4-BE49-F238E27FC236}">
                  <a16:creationId xmlns:a16="http://schemas.microsoft.com/office/drawing/2014/main" id="{95FB48DD-7911-4178-893D-317A2231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496"/>
              <a:ext cx="1344" cy="1104"/>
            </a:xfrm>
            <a:custGeom>
              <a:avLst/>
              <a:gdLst>
                <a:gd name="T0" fmla="*/ 0 w 21600"/>
                <a:gd name="T1" fmla="*/ 1104 h 21600"/>
                <a:gd name="T2" fmla="*/ 1343 w 21600"/>
                <a:gd name="T3" fmla="*/ 0 h 21600"/>
                <a:gd name="T4" fmla="*/ 1344 w 21600"/>
                <a:gd name="T5" fmla="*/ 110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6"/>
                    <a:pt x="9660" y="8"/>
                    <a:pt x="2158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6"/>
                    <a:pt x="9660" y="8"/>
                    <a:pt x="2158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20485" name="Form 21507">
              <a:extLst>
                <a:ext uri="{FF2B5EF4-FFF2-40B4-BE49-F238E27FC236}">
                  <a16:creationId xmlns:a16="http://schemas.microsoft.com/office/drawing/2014/main" id="{58D6C11A-692C-4FFA-9286-1B6F30432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2496"/>
              <a:ext cx="1393" cy="1104"/>
            </a:xfrm>
            <a:custGeom>
              <a:avLst/>
              <a:gdLst>
                <a:gd name="T0" fmla="*/ 0 w 21616"/>
                <a:gd name="T1" fmla="*/ 0 h 21600"/>
                <a:gd name="T2" fmla="*/ 1393 w 21616"/>
                <a:gd name="T3" fmla="*/ 1104 h 21600"/>
                <a:gd name="T4" fmla="*/ 1 w 21616"/>
                <a:gd name="T5" fmla="*/ 1104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0 w 21616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0" y="0"/>
                  </a:moveTo>
                  <a:cubicBezTo>
                    <a:pt x="5" y="0"/>
                    <a:pt x="10" y="-1"/>
                    <a:pt x="16" y="0"/>
                  </a:cubicBezTo>
                  <a:cubicBezTo>
                    <a:pt x="11945" y="0"/>
                    <a:pt x="21616" y="9670"/>
                    <a:pt x="21616" y="21600"/>
                  </a:cubicBezTo>
                </a:path>
                <a:path w="21616" h="21600" stroke="0" extrusionOk="0">
                  <a:moveTo>
                    <a:pt x="0" y="0"/>
                  </a:moveTo>
                  <a:cubicBezTo>
                    <a:pt x="5" y="0"/>
                    <a:pt x="10" y="-1"/>
                    <a:pt x="16" y="0"/>
                  </a:cubicBezTo>
                  <a:cubicBezTo>
                    <a:pt x="11945" y="0"/>
                    <a:pt x="21616" y="9670"/>
                    <a:pt x="21616" y="21600"/>
                  </a:cubicBezTo>
                  <a:lnTo>
                    <a:pt x="16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20486" name="Ellipse 21508">
              <a:extLst>
                <a:ext uri="{FF2B5EF4-FFF2-40B4-BE49-F238E27FC236}">
                  <a16:creationId xmlns:a16="http://schemas.microsoft.com/office/drawing/2014/main" id="{77B4A007-7233-4F5B-8266-F1F3437E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3508"/>
              <a:ext cx="88" cy="88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20487" name="Ellipse 21509">
              <a:extLst>
                <a:ext uri="{FF2B5EF4-FFF2-40B4-BE49-F238E27FC236}">
                  <a16:creationId xmlns:a16="http://schemas.microsoft.com/office/drawing/2014/main" id="{15826FD7-CA96-4C6C-8ADB-5A305B792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3028"/>
              <a:ext cx="280" cy="280"/>
            </a:xfrm>
            <a:prstGeom prst="ellipse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21511" name="Rechteck 21510">
              <a:extLst>
                <a:ext uri="{FF2B5EF4-FFF2-40B4-BE49-F238E27FC236}">
                  <a16:creationId xmlns:a16="http://schemas.microsoft.com/office/drawing/2014/main" id="{47819A3C-ABBD-4776-9508-7B78BBAF0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52"/>
              <a:ext cx="672" cy="2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Zenith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  <p:bldP spid="215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hteck 5120">
            <a:extLst>
              <a:ext uri="{FF2B5EF4-FFF2-40B4-BE49-F238E27FC236}">
                <a16:creationId xmlns:a16="http://schemas.microsoft.com/office/drawing/2014/main" id="{2AD6E4CF-AF89-4B09-81F6-89D5399A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ctr"/>
            <a:r>
              <a:rPr lang="de-DE" altLang="de-DE" sz="4400">
                <a:solidFill>
                  <a:schemeClr val="tx2"/>
                </a:solidFill>
                <a:latin typeface="Times New Roman" panose="02020603050405020304" pitchFamily="18" charset="0"/>
              </a:rPr>
              <a:t>einfachere Zusammenhänge</a:t>
            </a:r>
          </a:p>
        </p:txBody>
      </p:sp>
      <p:sp>
        <p:nvSpPr>
          <p:cNvPr id="5123" name="Rechteck 5121">
            <a:extLst>
              <a:ext uri="{FF2B5EF4-FFF2-40B4-BE49-F238E27FC236}">
                <a16:creationId xmlns:a16="http://schemas.microsoft.com/office/drawing/2014/main" id="{4E38050A-503A-4D4E-9A8E-5B802372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Biosphäre &lt; ---- &gt;   Lebewesen &lt; ----- &gt; Boden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C7F1AF66-90B1-48B5-B4E3-A891A20B835D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3048000"/>
            <a:ext cx="2730500" cy="2736850"/>
            <a:chOff x="1396" y="1920"/>
            <a:chExt cx="1720" cy="1724"/>
          </a:xfrm>
        </p:grpSpPr>
        <p:sp>
          <p:nvSpPr>
            <p:cNvPr id="5124" name="Ellipse 5122">
              <a:extLst>
                <a:ext uri="{FF2B5EF4-FFF2-40B4-BE49-F238E27FC236}">
                  <a16:creationId xmlns:a16="http://schemas.microsoft.com/office/drawing/2014/main" id="{947D3C8E-3D99-4092-8AFE-FECA24B55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1972"/>
              <a:ext cx="1720" cy="167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5125" name="Ellipse 5123">
              <a:extLst>
                <a:ext uri="{FF2B5EF4-FFF2-40B4-BE49-F238E27FC236}">
                  <a16:creationId xmlns:a16="http://schemas.microsoft.com/office/drawing/2014/main" id="{7FBF0AC3-610E-43AB-8997-853AC514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2068"/>
              <a:ext cx="1528" cy="1480"/>
            </a:xfrm>
            <a:prstGeom prst="ellipse">
              <a:avLst/>
            </a:prstGeom>
            <a:solidFill>
              <a:srgbClr val="9966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5126" name="Ellipse 5124">
              <a:extLst>
                <a:ext uri="{FF2B5EF4-FFF2-40B4-BE49-F238E27FC236}">
                  <a16:creationId xmlns:a16="http://schemas.microsoft.com/office/drawing/2014/main" id="{391288AF-9E67-44E0-8672-FDE49BAB4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116"/>
              <a:ext cx="1432" cy="1384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5127" name="Ellipse 5125">
              <a:extLst>
                <a:ext uri="{FF2B5EF4-FFF2-40B4-BE49-F238E27FC236}">
                  <a16:creationId xmlns:a16="http://schemas.microsoft.com/office/drawing/2014/main" id="{63F0E549-4CD6-40B7-817F-EC904F56F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144" cy="48"/>
            </a:xfrm>
            <a:prstGeom prst="ellipse">
              <a:avLst/>
            </a:prstGeom>
            <a:gradFill rotWithShape="0">
              <a:gsLst>
                <a:gs pos="0">
                  <a:srgbClr val="996633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5129" name="Gerade Verbindung 5126">
              <a:extLst>
                <a:ext uri="{FF2B5EF4-FFF2-40B4-BE49-F238E27FC236}">
                  <a16:creationId xmlns:a16="http://schemas.microsoft.com/office/drawing/2014/main" id="{D09D5347-2051-4F12-9AC0-4AEB2E1A3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016"/>
              <a:ext cx="0" cy="48"/>
            </a:xfrm>
            <a:prstGeom prst="line">
              <a:avLst/>
            </a:prstGeom>
            <a:noFill/>
            <a:ln w="50800" algn="ctr">
              <a:solidFill>
                <a:srgbClr val="CC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0" name="Gerade Verbindung 5127">
              <a:extLst>
                <a:ext uri="{FF2B5EF4-FFF2-40B4-BE49-F238E27FC236}">
                  <a16:creationId xmlns:a16="http://schemas.microsoft.com/office/drawing/2014/main" id="{2B62CB2F-789B-42BB-893F-1B43D9187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016"/>
              <a:ext cx="0" cy="48"/>
            </a:xfrm>
            <a:prstGeom prst="line">
              <a:avLst/>
            </a:prstGeom>
            <a:noFill/>
            <a:ln w="50800" algn="ctr">
              <a:solidFill>
                <a:srgbClr val="CC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" name="Ellipse 5128">
              <a:extLst>
                <a:ext uri="{FF2B5EF4-FFF2-40B4-BE49-F238E27FC236}">
                  <a16:creationId xmlns:a16="http://schemas.microsoft.com/office/drawing/2014/main" id="{4D021EFD-25FD-497C-8071-1472745D4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CC9900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chteck 6144">
            <a:extLst>
              <a:ext uri="{FF2B5EF4-FFF2-40B4-BE49-F238E27FC236}">
                <a16:creationId xmlns:a16="http://schemas.microsoft.com/office/drawing/2014/main" id="{54EB5B67-5734-4881-8EF8-9D7ABDF3B8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951038"/>
            <a:ext cx="64770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orm 6145">
            <a:extLst>
              <a:ext uri="{FF2B5EF4-FFF2-40B4-BE49-F238E27FC236}">
                <a16:creationId xmlns:a16="http://schemas.microsoft.com/office/drawing/2014/main" id="{15818697-C085-4AE3-ACB7-5D7633C23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Geoelemente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chteck 7168">
            <a:extLst>
              <a:ext uri="{FF2B5EF4-FFF2-40B4-BE49-F238E27FC236}">
                <a16:creationId xmlns:a16="http://schemas.microsoft.com/office/drawing/2014/main" id="{DD13EC6C-A0E9-489E-ADB0-EE5DEB3CCE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-1588"/>
            <a:ext cx="67437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hteck 8192">
            <a:extLst>
              <a:ext uri="{FF2B5EF4-FFF2-40B4-BE49-F238E27FC236}">
                <a16:creationId xmlns:a16="http://schemas.microsoft.com/office/drawing/2014/main" id="{5EAF9A1A-10A3-4EDC-BBE6-1D0AEAB14AC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692275"/>
            <a:ext cx="75247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rm 8193">
            <a:extLst>
              <a:ext uri="{FF2B5EF4-FFF2-40B4-BE49-F238E27FC236}">
                <a16:creationId xmlns:a16="http://schemas.microsoft.com/office/drawing/2014/main" id="{9C23FC5E-7500-4CAA-AF28-67F38DCA9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Faunenaustausch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 9216">
            <a:extLst>
              <a:ext uri="{FF2B5EF4-FFF2-40B4-BE49-F238E27FC236}">
                <a16:creationId xmlns:a16="http://schemas.microsoft.com/office/drawing/2014/main" id="{9D7BF4DA-5C60-4CEC-BB19-B466ECC42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Elefanten und Mammuts</a:t>
            </a:r>
          </a:p>
        </p:txBody>
      </p:sp>
      <p:pic>
        <p:nvPicPr>
          <p:cNvPr id="9219" name="Rechteck 9217">
            <a:extLst>
              <a:ext uri="{FF2B5EF4-FFF2-40B4-BE49-F238E27FC236}">
                <a16:creationId xmlns:a16="http://schemas.microsoft.com/office/drawing/2014/main" id="{986042BE-7308-480E-AF78-04F9B82AB0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866900"/>
            <a:ext cx="694055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hteck 10240">
            <a:extLst>
              <a:ext uri="{FF2B5EF4-FFF2-40B4-BE49-F238E27FC236}">
                <a16:creationId xmlns:a16="http://schemas.microsoft.com/office/drawing/2014/main" id="{4CA42F8A-075C-4B5F-A2DD-45936CD1F9F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Rechteck 10241">
            <a:extLst>
              <a:ext uri="{FF2B5EF4-FFF2-40B4-BE49-F238E27FC236}">
                <a16:creationId xmlns:a16="http://schemas.microsoft.com/office/drawing/2014/main" id="{5C5A7F60-3972-4CBD-B44F-D37E760524B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188"/>
            <a:ext cx="91424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rm 11264">
            <a:extLst>
              <a:ext uri="{FF2B5EF4-FFF2-40B4-BE49-F238E27FC236}">
                <a16:creationId xmlns:a16="http://schemas.microsoft.com/office/drawing/2014/main" id="{81D5AA82-353B-447D-A4F1-6F7380D98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Berufsgruppen , Nieschen</a:t>
            </a:r>
          </a:p>
        </p:txBody>
      </p:sp>
      <p:sp>
        <p:nvSpPr>
          <p:cNvPr id="11266" name="Rechteck 11265">
            <a:extLst>
              <a:ext uri="{FF2B5EF4-FFF2-40B4-BE49-F238E27FC236}">
                <a16:creationId xmlns:a16="http://schemas.microsoft.com/office/drawing/2014/main" id="{286875D7-EFF1-4F73-92B0-7A97FC8C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7543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Wie beim Menschen haben auch Tiere ihre Berufe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Was beim Menschen die Förster, Ökologen, Ökonomen, Ingenieure, Bauunternehmer und Biochemiker sind,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sind bei den Tieren die ökologischen Nieschen.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Schwarzspecht bleibt Schwarzspecht und Stileiche bleibt Stileiche 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Oft braucht der Vogel , aber seinen Baum, weil er ohne ihn nicht leben kann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1126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5C12985A-0197-4FA3-8710-62673AED2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Klimakarte des Alttertiärs</a:t>
            </a:r>
          </a:p>
        </p:txBody>
      </p:sp>
      <p:pic>
        <p:nvPicPr>
          <p:cNvPr id="12290" name="Rechteck 12289">
            <a:extLst>
              <a:ext uri="{FF2B5EF4-FFF2-40B4-BE49-F238E27FC236}">
                <a16:creationId xmlns:a16="http://schemas.microsoft.com/office/drawing/2014/main" id="{4CCE1AA0-DC63-4C29-BA05-21D3DEAC4A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68475"/>
            <a:ext cx="8786812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</p:bldLst>
  </p:timing>
</p:sld>
</file>

<file path=ppt/theme/theme1.xml><?xml version="1.0" encoding="utf-8"?>
<a:theme xmlns:a="http://schemas.openxmlformats.org/drawingml/2006/main" name="Blau-grün">
  <a:themeElements>
    <a:clrScheme name="Blau-grün 1">
      <a:dk1>
        <a:srgbClr val="003B3B"/>
      </a:dk1>
      <a:lt1>
        <a:srgbClr val="FFFFFF"/>
      </a:lt1>
      <a:dk2>
        <a:srgbClr val="00B7A5"/>
      </a:dk2>
      <a:lt2>
        <a:srgbClr val="FF99CC"/>
      </a:lt2>
      <a:accent1>
        <a:srgbClr val="FF9900"/>
      </a:accent1>
      <a:accent2>
        <a:srgbClr val="CC66FF"/>
      </a:accent2>
      <a:accent3>
        <a:srgbClr val="AAD8CF"/>
      </a:accent3>
      <a:accent4>
        <a:srgbClr val="DADADA"/>
      </a:accent4>
      <a:accent5>
        <a:srgbClr val="FFCAAA"/>
      </a:accent5>
      <a:accent6>
        <a:srgbClr val="B95CE7"/>
      </a:accent6>
      <a:hlink>
        <a:srgbClr val="D60093"/>
      </a:hlink>
      <a:folHlink>
        <a:srgbClr val="66FFFF"/>
      </a:folHlink>
    </a:clrScheme>
    <a:fontScheme name="Blau-grü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Blau-grün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-grün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-grü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C:\MSOffice\Vorlagen\Präsentationslayouts\Blau-grün.pot</Template>
  <TotalTime>0</TotalTime>
  <Words>210</Words>
  <Application>Microsoft Office PowerPoint</Application>
  <PresentationFormat>Bildschirmpräsentation (4:3)</PresentationFormat>
  <Paragraphs>44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+mn-ea</vt:lpstr>
      <vt:lpstr>+mj-lt</vt:lpstr>
      <vt:lpstr>+mj-ea</vt:lpstr>
      <vt:lpstr>+mj-cs</vt:lpstr>
      <vt:lpstr>+mn-lt</vt:lpstr>
      <vt:lpstr>+mn-cs</vt:lpstr>
      <vt:lpstr>Calibri</vt:lpstr>
      <vt:lpstr>Times New Roman</vt:lpstr>
      <vt:lpstr>Monotype Sorts</vt:lpstr>
      <vt:lpstr>Blau-grün</vt:lpstr>
      <vt:lpstr>Data Map</vt:lpstr>
      <vt:lpstr>angewandte Ökologie</vt:lpstr>
      <vt:lpstr>PowerPoint-Präsentation</vt:lpstr>
      <vt:lpstr>Geoelemente</vt:lpstr>
      <vt:lpstr>PowerPoint-Präsentation</vt:lpstr>
      <vt:lpstr>Faunenaustausch</vt:lpstr>
      <vt:lpstr>Elefanten und Mammuts</vt:lpstr>
      <vt:lpstr>PowerPoint-Präsentation</vt:lpstr>
      <vt:lpstr>Berufsgruppen , Nieschen</vt:lpstr>
      <vt:lpstr>Klimakarte des Alttertiärs</vt:lpstr>
      <vt:lpstr>PowerPoint-Präsentation</vt:lpstr>
      <vt:lpstr>Klimazonen</vt:lpstr>
      <vt:lpstr>PowerPoint-Präsentation</vt:lpstr>
      <vt:lpstr>Paläontologische Erdstruktur</vt:lpstr>
      <vt:lpstr>paläontologi-sche Zeitrechnung</vt:lpstr>
      <vt:lpstr>Recycling</vt:lpstr>
      <vt:lpstr>Krokodilpopulation</vt:lpstr>
      <vt:lpstr>Wendekreise</vt:lpstr>
      <vt:lpstr>Blick zum Zenith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angewandte Ökologie</dc:title>
  <dc:creator>Alexander Voigts</dc:creator>
  <cp:lastModifiedBy>Alexander Voigts</cp:lastModifiedBy>
  <cp:revision>4</cp:revision>
  <dcterms:created xsi:type="dcterms:W3CDTF">1995-06-17T23:31:02Z</dcterms:created>
  <dcterms:modified xsi:type="dcterms:W3CDTF">2017-10-11T19:31:17Z</dcterms:modified>
</cp:coreProperties>
</file>