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4C5D2"/>
    <a:srgbClr val="66CCFF"/>
    <a:srgbClr val="CC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2049">
            <a:extLst>
              <a:ext uri="{FF2B5EF4-FFF2-40B4-BE49-F238E27FC236}">
                <a16:creationId xmlns:a16="http://schemas.microsoft.com/office/drawing/2014/main" id="{726FC780-648C-4D37-86CD-47C7AE4A22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8195" name="Rechteck 2050">
            <a:extLst>
              <a:ext uri="{FF2B5EF4-FFF2-40B4-BE49-F238E27FC236}">
                <a16:creationId xmlns:a16="http://schemas.microsoft.com/office/drawing/2014/main" id="{A1E1A049-40E1-4CBA-9260-B7D15D2103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8196" name="Rechteck 2051">
            <a:extLst>
              <a:ext uri="{FF2B5EF4-FFF2-40B4-BE49-F238E27FC236}">
                <a16:creationId xmlns:a16="http://schemas.microsoft.com/office/drawing/2014/main" id="{DD2DD3BB-0D9B-4DD5-AE61-D1A7B9E1F1F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9534D3C2-1EE0-4758-9CF7-42D7D90562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198" name="Rechteck 2053">
            <a:extLst>
              <a:ext uri="{FF2B5EF4-FFF2-40B4-BE49-F238E27FC236}">
                <a16:creationId xmlns:a16="http://schemas.microsoft.com/office/drawing/2014/main" id="{3810AB1D-93CD-4FF0-B6E2-8950EB10D9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4D6A5D9D-4998-4C31-BBC2-226AA8DFF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36EE68BD-21BF-463A-82C2-C3E4B5B9E01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4ADCAF-9934-40CD-9FF6-025DBC973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86FDE-51D0-4789-A1A2-E53DA00C94D1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832974-22E6-4CC6-86FD-D3452F278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ED1D031-7DCE-4B24-88E6-A838651D0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07E16-967D-4E46-B19A-738274EF2D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345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28FDDE3-5430-4F33-BAF5-FE9137464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9BFD0-1DEB-40CA-A1B6-D7A9216D0C56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38251EF-6CC6-4AAB-88C5-D8ABF354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90A701F-C873-4513-9691-0B2E7BAB0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18967-159E-438C-BF1E-432ED7115F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748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1294668-8C95-4D83-A0FF-4003928C6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05072-D69E-46B1-9B4A-55D93FF41816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07FEEFB-AB6C-41B8-931A-50321F363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87BF972-66CA-4D39-95FE-A23278AED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471DF-26F7-4EAC-888E-D11A4A3669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780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8F0419D-9FF0-44C8-B323-2D87159B3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D0C89-4150-40CD-8B06-B744CA730EA2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B9617C-9E9B-4F2B-84EF-4AB99FE4E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FC5538-190E-46B8-8FB5-F61332F1C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62E8E-766E-437B-8A34-A2F23D07A2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648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15AC67-AF2E-433A-AD47-91A4C5A52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13EAA-51E2-41B0-BB85-90E387579535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62C987E-D38F-4209-9718-7D22B9937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AA1123-6F25-4B42-AB00-35C578BC7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70179-EE3E-4241-BB19-07258A4E21B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698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F72E43E-ADF3-4112-8AF5-655D05414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984BC-3429-451D-9CEA-8165EFA0E7BB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1AE2280-4E5A-4F82-BF5B-52C92D671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8206138-BE55-455F-AB49-215D31DE4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A1E09-A713-494B-9E34-DC3116B8C1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344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969D84D-3729-430D-9333-C0466EE51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F4E44-8B1E-4613-B502-B543F4B87583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DAB2C47-5388-4E82-80B8-0BD20DB31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92ACACD-A20E-4AD2-AA94-A56819A49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AAAAD-7B1B-4B5C-9F18-1A63592855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508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CC1F68C-891F-4AE4-A076-383D219B1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69149-63C8-435B-B211-0E5F880295C4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8E25B46-30E4-49E5-BC4F-91CA3886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757F80-0E3A-47C9-8672-F5E749EED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B3F81-1068-426B-98FE-E5DBA03657F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788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325799A-77B8-4AE3-A612-E5BF4B0D4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719F4-A45C-4339-9A2D-68F22C428F36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D428AAD-A731-494A-9FFE-AC592D700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F5064C3-D7CB-4A79-BDC4-97C3A9A6C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21AA7-B42B-4116-9678-72D842F9791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64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1F479B63-ADAA-4105-B880-BB1B1530A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9B953C5C-6DF8-4C44-B0A1-7BDEB4F47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AFC05CF3-532B-46FA-8427-BED5B2901B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2EB34E3-3D62-440A-8AA3-E01B3AC455BC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6436E5EB-3F61-479F-83F1-C238088611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E9DA1B26-C5E2-4571-981D-3F35FD0E31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4D1450-04E9-4AE3-898E-4F6D0C6FE4D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10" Type="http://schemas.openxmlformats.org/officeDocument/2006/relationships/image" Target="../media/image14.png"/><Relationship Id="rId4" Type="http://schemas.openxmlformats.org/officeDocument/2006/relationships/audio" Target="../media/audio6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audio" Target="../media/audio11.wav"/><Relationship Id="rId12" Type="http://schemas.openxmlformats.org/officeDocument/2006/relationships/image" Target="../media/image19.png"/><Relationship Id="rId2" Type="http://schemas.openxmlformats.org/officeDocument/2006/relationships/audio" Target="../media/audio9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7.wav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rm 3073">
            <a:extLst>
              <a:ext uri="{FF2B5EF4-FFF2-40B4-BE49-F238E27FC236}">
                <a16:creationId xmlns:a16="http://schemas.microsoft.com/office/drawing/2014/main" id="{423AF58C-3542-4F3E-9E28-A827247293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Lydian"/>
                <a:cs typeface="Arial" panose="020B0604020202020204" pitchFamily="34" charset="0"/>
              </a:rPr>
              <a:t>Auwald</a:t>
            </a:r>
          </a:p>
        </p:txBody>
      </p:sp>
      <p:sp>
        <p:nvSpPr>
          <p:cNvPr id="3075" name="Form 3074">
            <a:extLst>
              <a:ext uri="{FF2B5EF4-FFF2-40B4-BE49-F238E27FC236}">
                <a16:creationId xmlns:a16="http://schemas.microsoft.com/office/drawing/2014/main" id="{0E3645CA-CE2C-4945-AC66-3FE62B5643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chemeClr val="folHlink"/>
                </a:solidFill>
                <a:latin typeface="Lydian"/>
                <a:cs typeface="Arial" panose="020B0604020202020204" pitchFamily="34" charset="0"/>
              </a:rPr>
              <a:t>Fauna - Präsentation von</a:t>
            </a:r>
          </a:p>
          <a:p>
            <a:pPr marL="342900" indent="-342900" defTabSz="914400"/>
            <a:r>
              <a:rPr lang="de-DE" altLang="de-DE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e" charset="0"/>
                <a:cs typeface="Arial" panose="020B0604020202020204" pitchFamily="34" charset="0"/>
              </a:rPr>
              <a:t>Alexander Voigts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4097">
            <a:extLst>
              <a:ext uri="{FF2B5EF4-FFF2-40B4-BE49-F238E27FC236}">
                <a16:creationId xmlns:a16="http://schemas.microsoft.com/office/drawing/2014/main" id="{050EBF35-B759-4869-AD3E-0FA36808A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Säugetiere</a:t>
            </a:r>
          </a:p>
        </p:txBody>
      </p:sp>
      <p:pic>
        <p:nvPicPr>
          <p:cNvPr id="4099" name="Rechteck 4098">
            <a:extLst>
              <a:ext uri="{FF2B5EF4-FFF2-40B4-BE49-F238E27FC236}">
                <a16:creationId xmlns:a16="http://schemas.microsoft.com/office/drawing/2014/main" id="{36969F79-6456-48F8-9DF0-214B1CD6921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4095750"/>
            <a:ext cx="16906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hteck 4099">
            <a:extLst>
              <a:ext uri="{FF2B5EF4-FFF2-40B4-BE49-F238E27FC236}">
                <a16:creationId xmlns:a16="http://schemas.microsoft.com/office/drawing/2014/main" id="{437A207B-0B62-484B-85C0-4A38C46C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876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pson"/>
              </a:rPr>
              <a:t>Der Biber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rm 5121">
            <a:extLst>
              <a:ext uri="{FF2B5EF4-FFF2-40B4-BE49-F238E27FC236}">
                <a16:creationId xmlns:a16="http://schemas.microsoft.com/office/drawing/2014/main" id="{5B588A3B-EF9C-4986-8709-8DEBED4B0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/>
                <a:cs typeface="Arial" panose="020B0604020202020204" pitchFamily="34" charset="0"/>
              </a:rPr>
              <a:t>Die Vögel</a:t>
            </a:r>
          </a:p>
        </p:txBody>
      </p:sp>
      <p:pic>
        <p:nvPicPr>
          <p:cNvPr id="5123" name="Rechteck 5122">
            <a:extLst>
              <a:ext uri="{FF2B5EF4-FFF2-40B4-BE49-F238E27FC236}">
                <a16:creationId xmlns:a16="http://schemas.microsoft.com/office/drawing/2014/main" id="{DE179BE1-28D1-4F36-AEC1-442C9E07D3BE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52450"/>
            <a:ext cx="249078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hteck 5123">
            <a:extLst>
              <a:ext uri="{FF2B5EF4-FFF2-40B4-BE49-F238E27FC236}">
                <a16:creationId xmlns:a16="http://schemas.microsoft.com/office/drawing/2014/main" id="{F5B233F8-A832-4805-AE82-0664A1CF5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7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latin typeface="Liberate" charset="0"/>
              </a:rPr>
              <a:t>Kormoran</a:t>
            </a:r>
          </a:p>
        </p:txBody>
      </p:sp>
      <p:pic>
        <p:nvPicPr>
          <p:cNvPr id="5125" name="Rechteck 5124">
            <a:extLst>
              <a:ext uri="{FF2B5EF4-FFF2-40B4-BE49-F238E27FC236}">
                <a16:creationId xmlns:a16="http://schemas.microsoft.com/office/drawing/2014/main" id="{750CD975-F933-495E-AD29-24B8ECBEBCB2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749675"/>
            <a:ext cx="15684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hteck 5125">
            <a:extLst>
              <a:ext uri="{FF2B5EF4-FFF2-40B4-BE49-F238E27FC236}">
                <a16:creationId xmlns:a16="http://schemas.microsoft.com/office/drawing/2014/main" id="{D67796E5-4D9B-46B2-AA72-6DE1AED32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pson"/>
              </a:rPr>
              <a:t>Weißstorch</a:t>
            </a:r>
          </a:p>
        </p:txBody>
      </p:sp>
      <p:pic>
        <p:nvPicPr>
          <p:cNvPr id="5127" name="Rechteck 5126">
            <a:extLst>
              <a:ext uri="{FF2B5EF4-FFF2-40B4-BE49-F238E27FC236}">
                <a16:creationId xmlns:a16="http://schemas.microsoft.com/office/drawing/2014/main" id="{6E1A49E2-4E9F-4A5D-96FB-D8D6D5B249FF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03738"/>
            <a:ext cx="16303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hteck 5127">
            <a:extLst>
              <a:ext uri="{FF2B5EF4-FFF2-40B4-BE49-F238E27FC236}">
                <a16:creationId xmlns:a16="http://schemas.microsoft.com/office/drawing/2014/main" id="{028EA801-DDC8-4271-A13A-C92490809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38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pson"/>
              </a:rPr>
              <a:t>Graureiher</a:t>
            </a:r>
          </a:p>
        </p:txBody>
      </p:sp>
      <p:pic>
        <p:nvPicPr>
          <p:cNvPr id="5129" name="Rechteck 5128">
            <a:extLst>
              <a:ext uri="{FF2B5EF4-FFF2-40B4-BE49-F238E27FC236}">
                <a16:creationId xmlns:a16="http://schemas.microsoft.com/office/drawing/2014/main" id="{7BCD178A-D5AF-4E6E-9759-9274153016B6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12883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hteck 5129">
            <a:extLst>
              <a:ext uri="{FF2B5EF4-FFF2-40B4-BE49-F238E27FC236}">
                <a16:creationId xmlns:a16="http://schemas.microsoft.com/office/drawing/2014/main" id="{4D9C6030-D72D-489D-9863-F7EB74E76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676400"/>
            <a:ext cx="2970213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lant"/>
              </a:rPr>
              <a:t>Roter Milan</a:t>
            </a:r>
          </a:p>
        </p:txBody>
      </p:sp>
      <p:pic>
        <p:nvPicPr>
          <p:cNvPr id="5131" name="Rechteck 5130">
            <a:extLst>
              <a:ext uri="{FF2B5EF4-FFF2-40B4-BE49-F238E27FC236}">
                <a16:creationId xmlns:a16="http://schemas.microsoft.com/office/drawing/2014/main" id="{041EE882-DD38-4F3E-8C39-21EC1F2E5F91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109913"/>
            <a:ext cx="11572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hteck 5131">
            <a:extLst>
              <a:ext uri="{FF2B5EF4-FFF2-40B4-BE49-F238E27FC236}">
                <a16:creationId xmlns:a16="http://schemas.microsoft.com/office/drawing/2014/main" id="{445395DE-A060-4DC7-8B01-84EDC2D6D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ydian"/>
              </a:rPr>
              <a:t>Schwanzmeise</a:t>
            </a:r>
          </a:p>
        </p:txBody>
      </p:sp>
      <p:pic>
        <p:nvPicPr>
          <p:cNvPr id="5133" name="Rechteck 5132">
            <a:extLst>
              <a:ext uri="{FF2B5EF4-FFF2-40B4-BE49-F238E27FC236}">
                <a16:creationId xmlns:a16="http://schemas.microsoft.com/office/drawing/2014/main" id="{E2CFF7C0-A8EE-4942-9F08-86645988280C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2911475"/>
            <a:ext cx="9286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hteck 5133">
            <a:extLst>
              <a:ext uri="{FF2B5EF4-FFF2-40B4-BE49-F238E27FC236}">
                <a16:creationId xmlns:a16="http://schemas.microsoft.com/office/drawing/2014/main" id="{362A8036-90C3-49EF-B83C-BE9585BE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D4C5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Beutelmeise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erbrechendes Gla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autoUpdateAnimBg="0"/>
      <p:bldP spid="5126" grpId="0" autoUpdateAnimBg="0"/>
      <p:bldP spid="5128" grpId="0" autoUpdateAnimBg="0"/>
      <p:bldP spid="5130" grpId="0" autoUpdateAnimBg="0"/>
      <p:bldP spid="5132" grpId="0" autoUpdateAnimBg="0"/>
      <p:bldP spid="51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6145">
            <a:extLst>
              <a:ext uri="{FF2B5EF4-FFF2-40B4-BE49-F238E27FC236}">
                <a16:creationId xmlns:a16="http://schemas.microsoft.com/office/drawing/2014/main" id="{039FFFFD-6B02-4277-AE61-F7BCDCCD1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 charset="0"/>
                <a:cs typeface="Arial" panose="020B0604020202020204" pitchFamily="34" charset="0"/>
              </a:rPr>
              <a:t>Am Wasser</a:t>
            </a:r>
          </a:p>
        </p:txBody>
      </p:sp>
      <p:pic>
        <p:nvPicPr>
          <p:cNvPr id="6147" name="Rechteck 6146">
            <a:extLst>
              <a:ext uri="{FF2B5EF4-FFF2-40B4-BE49-F238E27FC236}">
                <a16:creationId xmlns:a16="http://schemas.microsoft.com/office/drawing/2014/main" id="{8B0F42E8-C5A1-48A0-B757-81AD6802E87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81000"/>
            <a:ext cx="11874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hteck 6147">
            <a:extLst>
              <a:ext uri="{FF2B5EF4-FFF2-40B4-BE49-F238E27FC236}">
                <a16:creationId xmlns:a16="http://schemas.microsoft.com/office/drawing/2014/main" id="{DF131653-40C2-440D-B624-3EAF05396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latin typeface="Liberate" charset="0"/>
              </a:rPr>
              <a:t>Laubfrosch</a:t>
            </a:r>
          </a:p>
        </p:txBody>
      </p:sp>
      <p:pic>
        <p:nvPicPr>
          <p:cNvPr id="6149" name="Rechteck 6148">
            <a:extLst>
              <a:ext uri="{FF2B5EF4-FFF2-40B4-BE49-F238E27FC236}">
                <a16:creationId xmlns:a16="http://schemas.microsoft.com/office/drawing/2014/main" id="{1B552882-B80C-442E-BF45-E2B6F8FF9C3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827338"/>
            <a:ext cx="1447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hteck 6149">
            <a:extLst>
              <a:ext uri="{FF2B5EF4-FFF2-40B4-BE49-F238E27FC236}">
                <a16:creationId xmlns:a16="http://schemas.microsoft.com/office/drawing/2014/main" id="{48C2B82E-AFD4-47DB-8B43-AB99C212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343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 charset="0"/>
              </a:rPr>
              <a:t>Kiemenfußkrebs</a:t>
            </a:r>
          </a:p>
        </p:txBody>
      </p:sp>
      <p:pic>
        <p:nvPicPr>
          <p:cNvPr id="6151" name="Rechteck 6150">
            <a:extLst>
              <a:ext uri="{FF2B5EF4-FFF2-40B4-BE49-F238E27FC236}">
                <a16:creationId xmlns:a16="http://schemas.microsoft.com/office/drawing/2014/main" id="{3D6535D4-3E64-4F08-95AC-EF84D92E8CE4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859213"/>
            <a:ext cx="1866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hteck 6151">
            <a:extLst>
              <a:ext uri="{FF2B5EF4-FFF2-40B4-BE49-F238E27FC236}">
                <a16:creationId xmlns:a16="http://schemas.microsoft.com/office/drawing/2014/main" id="{4FD48C05-9CC7-4E7E-91B3-0B4F54091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15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olphin" charset="0"/>
              </a:rPr>
              <a:t>Schuppenshwanz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utoUpdateAnimBg="0"/>
      <p:bldP spid="61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7169">
            <a:extLst>
              <a:ext uri="{FF2B5EF4-FFF2-40B4-BE49-F238E27FC236}">
                <a16:creationId xmlns:a16="http://schemas.microsoft.com/office/drawing/2014/main" id="{9B9EA7BA-86E8-403B-84F3-0BA3E99D3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 charset="0"/>
                <a:cs typeface="Arial" panose="020B0604020202020204" pitchFamily="34" charset="0"/>
              </a:rPr>
              <a:t>Schmetterlinge</a:t>
            </a:r>
          </a:p>
        </p:txBody>
      </p:sp>
      <p:pic>
        <p:nvPicPr>
          <p:cNvPr id="7171" name="Rechteck 7170">
            <a:extLst>
              <a:ext uri="{FF2B5EF4-FFF2-40B4-BE49-F238E27FC236}">
                <a16:creationId xmlns:a16="http://schemas.microsoft.com/office/drawing/2014/main" id="{3E516D27-EE8C-4468-9780-649139235A5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905000"/>
            <a:ext cx="193833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hteck 7171">
            <a:extLst>
              <a:ext uri="{FF2B5EF4-FFF2-40B4-BE49-F238E27FC236}">
                <a16:creationId xmlns:a16="http://schemas.microsoft.com/office/drawing/2014/main" id="{A27F54F3-09FA-44FE-BB1C-E93D4193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038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olphin" charset="0"/>
              </a:rPr>
              <a:t>großer Eisvogel</a:t>
            </a:r>
          </a:p>
        </p:txBody>
      </p:sp>
      <p:pic>
        <p:nvPicPr>
          <p:cNvPr id="7173" name="Rechteck 7172">
            <a:extLst>
              <a:ext uri="{FF2B5EF4-FFF2-40B4-BE49-F238E27FC236}">
                <a16:creationId xmlns:a16="http://schemas.microsoft.com/office/drawing/2014/main" id="{BADFFE11-0147-475D-A21B-3A7B0CBE5C00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3886200"/>
            <a:ext cx="17637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hteck 7173">
            <a:extLst>
              <a:ext uri="{FF2B5EF4-FFF2-40B4-BE49-F238E27FC236}">
                <a16:creationId xmlns:a16="http://schemas.microsoft.com/office/drawing/2014/main" id="{0540C143-1BD9-4494-B684-9108993E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715000"/>
            <a:ext cx="327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olphin" charset="0"/>
              </a:rPr>
              <a:t>großer Schillerfalter</a:t>
            </a:r>
          </a:p>
        </p:txBody>
      </p:sp>
      <p:pic>
        <p:nvPicPr>
          <p:cNvPr id="7175" name="Rechteck 7174">
            <a:extLst>
              <a:ext uri="{FF2B5EF4-FFF2-40B4-BE49-F238E27FC236}">
                <a16:creationId xmlns:a16="http://schemas.microsoft.com/office/drawing/2014/main" id="{B8402AEB-3E87-410F-8D6C-B42B69E486D4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4049713"/>
            <a:ext cx="1866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hteck 7175">
            <a:extLst>
              <a:ext uri="{FF2B5EF4-FFF2-40B4-BE49-F238E27FC236}">
                <a16:creationId xmlns:a16="http://schemas.microsoft.com/office/drawing/2014/main" id="{BC167872-4E90-4F72-8929-5BCD01846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 charset="0"/>
              </a:rPr>
              <a:t>Abendpofauenauge</a:t>
            </a:r>
          </a:p>
        </p:txBody>
      </p:sp>
      <p:pic>
        <p:nvPicPr>
          <p:cNvPr id="7177" name="Rechteck 7176">
            <a:extLst>
              <a:ext uri="{FF2B5EF4-FFF2-40B4-BE49-F238E27FC236}">
                <a16:creationId xmlns:a16="http://schemas.microsoft.com/office/drawing/2014/main" id="{D01BB0B2-CF71-4117-B381-A605BEA667A6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4054475"/>
            <a:ext cx="13255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hteck 7177">
            <a:extLst>
              <a:ext uri="{FF2B5EF4-FFF2-40B4-BE49-F238E27FC236}">
                <a16:creationId xmlns:a16="http://schemas.microsoft.com/office/drawing/2014/main" id="{B9D46DAA-435F-46C2-810A-0143396C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8768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latin typeface="Verdana" panose="020B0604030504040204" pitchFamily="34" charset="0"/>
              </a:rPr>
              <a:t>Blaues Ordensband</a:t>
            </a:r>
          </a:p>
        </p:txBody>
      </p:sp>
      <p:pic>
        <p:nvPicPr>
          <p:cNvPr id="7179" name="Rechteck 7178">
            <a:extLst>
              <a:ext uri="{FF2B5EF4-FFF2-40B4-BE49-F238E27FC236}">
                <a16:creationId xmlns:a16="http://schemas.microsoft.com/office/drawing/2014/main" id="{0D74033D-C577-45B5-9FA1-EB4B4C8C386F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017588"/>
            <a:ext cx="123348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hteck 7179">
            <a:extLst>
              <a:ext uri="{FF2B5EF4-FFF2-40B4-BE49-F238E27FC236}">
                <a16:creationId xmlns:a16="http://schemas.microsoft.com/office/drawing/2014/main" id="{06171030-53C3-4685-B93A-4E8C21C3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81000"/>
            <a:ext cx="365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 charset="0"/>
              </a:rPr>
              <a:t>Stachelbeerspanner</a:t>
            </a:r>
          </a:p>
        </p:txBody>
      </p:sp>
      <p:pic>
        <p:nvPicPr>
          <p:cNvPr id="7181" name="Rechteck 7180">
            <a:extLst>
              <a:ext uri="{FF2B5EF4-FFF2-40B4-BE49-F238E27FC236}">
                <a16:creationId xmlns:a16="http://schemas.microsoft.com/office/drawing/2014/main" id="{C60BB417-1496-4CBA-B148-15EBE67151B3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06475"/>
            <a:ext cx="4492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Rechteck 7181">
            <a:extLst>
              <a:ext uri="{FF2B5EF4-FFF2-40B4-BE49-F238E27FC236}">
                <a16:creationId xmlns:a16="http://schemas.microsoft.com/office/drawing/2014/main" id="{C309C070-E2AE-4F39-AB86-09C2474A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Schwarzrandspanner</a:t>
            </a:r>
          </a:p>
        </p:txBody>
      </p:sp>
      <p:pic>
        <p:nvPicPr>
          <p:cNvPr id="7183" name="Rechteck 7182">
            <a:extLst>
              <a:ext uri="{FF2B5EF4-FFF2-40B4-BE49-F238E27FC236}">
                <a16:creationId xmlns:a16="http://schemas.microsoft.com/office/drawing/2014/main" id="{E025F9DE-C9D7-4AEA-B3E7-32D0F09CDBD6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722938"/>
            <a:ext cx="6699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hteck 7183">
            <a:extLst>
              <a:ext uri="{FF2B5EF4-FFF2-40B4-BE49-F238E27FC236}">
                <a16:creationId xmlns:a16="http://schemas.microsoft.com/office/drawing/2014/main" id="{3CD9F17F-3074-4A66-96EA-331819D75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173788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e" charset="0"/>
              </a:rPr>
              <a:t>Wellenspanner</a:t>
            </a:r>
          </a:p>
        </p:txBody>
      </p:sp>
      <p:pic>
        <p:nvPicPr>
          <p:cNvPr id="7185" name="Rechteck 7184">
            <a:extLst>
              <a:ext uri="{FF2B5EF4-FFF2-40B4-BE49-F238E27FC236}">
                <a16:creationId xmlns:a16="http://schemas.microsoft.com/office/drawing/2014/main" id="{02F5B805-5C79-472D-883E-9AA2921CD880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062163"/>
            <a:ext cx="13938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Rechteck 7185">
            <a:extLst>
              <a:ext uri="{FF2B5EF4-FFF2-40B4-BE49-F238E27FC236}">
                <a16:creationId xmlns:a16="http://schemas.microsoft.com/office/drawing/2014/main" id="{3BB1B5EA-3AC7-496F-B95A-74AA3EDC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81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olphin" charset="0"/>
              </a:rPr>
              <a:t>Weidenbohrer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reuf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autoUpdateAnimBg="0"/>
      <p:bldP spid="7174" grpId="0" autoUpdateAnimBg="0"/>
      <p:bldP spid="7176" grpId="0" autoUpdateAnimBg="0"/>
      <p:bldP spid="7178" grpId="0" autoUpdateAnimBg="0"/>
      <p:bldP spid="7180" grpId="0" autoUpdateAnimBg="0"/>
      <p:bldP spid="7182" grpId="0" autoUpdateAnimBg="0"/>
      <p:bldP spid="7184" grpId="0" autoUpdateAnimBg="0"/>
      <p:bldP spid="71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rm 8193">
            <a:extLst>
              <a:ext uri="{FF2B5EF4-FFF2-40B4-BE49-F238E27FC236}">
                <a16:creationId xmlns:a16="http://schemas.microsoft.com/office/drawing/2014/main" id="{91BCC90C-17C0-4995-94D8-A02521CA0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Käfer</a:t>
            </a:r>
          </a:p>
        </p:txBody>
      </p:sp>
      <p:pic>
        <p:nvPicPr>
          <p:cNvPr id="8195" name="Rechteck 8194">
            <a:extLst>
              <a:ext uri="{FF2B5EF4-FFF2-40B4-BE49-F238E27FC236}">
                <a16:creationId xmlns:a16="http://schemas.microsoft.com/office/drawing/2014/main" id="{EAEDFE52-4F77-407B-B408-8C39A07244F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214688"/>
            <a:ext cx="13938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hteck 8195">
            <a:extLst>
              <a:ext uri="{FF2B5EF4-FFF2-40B4-BE49-F238E27FC236}">
                <a16:creationId xmlns:a16="http://schemas.microsoft.com/office/drawing/2014/main" id="{4F10B6A3-2760-4719-AE9A-174DBCE1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410200"/>
            <a:ext cx="327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Moschusbock</a:t>
            </a:r>
          </a:p>
        </p:txBody>
      </p:sp>
      <p:pic>
        <p:nvPicPr>
          <p:cNvPr id="8197" name="Rechteck 8196">
            <a:extLst>
              <a:ext uri="{FF2B5EF4-FFF2-40B4-BE49-F238E27FC236}">
                <a16:creationId xmlns:a16="http://schemas.microsoft.com/office/drawing/2014/main" id="{330F3F7E-F1BA-496B-9EED-B2089E4A805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143250"/>
            <a:ext cx="1371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hteck 8197">
            <a:extLst>
              <a:ext uri="{FF2B5EF4-FFF2-40B4-BE49-F238E27FC236}">
                <a16:creationId xmlns:a16="http://schemas.microsoft.com/office/drawing/2014/main" id="{D925168C-C8CB-4AEB-B2A6-E8DA9A9F8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Linienbock</a:t>
            </a:r>
          </a:p>
        </p:txBody>
      </p:sp>
      <p:pic>
        <p:nvPicPr>
          <p:cNvPr id="8199" name="Rechteck 8198">
            <a:extLst>
              <a:ext uri="{FF2B5EF4-FFF2-40B4-BE49-F238E27FC236}">
                <a16:creationId xmlns:a16="http://schemas.microsoft.com/office/drawing/2014/main" id="{F99BF745-E93D-4ADB-8D55-BCF7C983B98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938713"/>
            <a:ext cx="4873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hteck 8199">
            <a:extLst>
              <a:ext uri="{FF2B5EF4-FFF2-40B4-BE49-F238E27FC236}">
                <a16:creationId xmlns:a16="http://schemas.microsoft.com/office/drawing/2014/main" id="{80D59807-E2C0-4FDE-9EBA-6C01AA46C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0198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Zwanzigpunkt - Blattkäfer</a:t>
            </a:r>
          </a:p>
        </p:txBody>
      </p:sp>
      <p:pic>
        <p:nvPicPr>
          <p:cNvPr id="8201" name="Rechteck 8200">
            <a:extLst>
              <a:ext uri="{FF2B5EF4-FFF2-40B4-BE49-F238E27FC236}">
                <a16:creationId xmlns:a16="http://schemas.microsoft.com/office/drawing/2014/main" id="{9228ACAC-C8F8-4A8F-9EEA-1CC9FA90880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914650"/>
            <a:ext cx="163036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hteck 8201">
            <a:extLst>
              <a:ext uri="{FF2B5EF4-FFF2-40B4-BE49-F238E27FC236}">
                <a16:creationId xmlns:a16="http://schemas.microsoft.com/office/drawing/2014/main" id="{1E24699C-ADEF-42B6-AF22-076ACC7FB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098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olphin" charset="0"/>
              </a:rPr>
              <a:t>Riesenrüsselkäfer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RLKÄ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202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3">
      <a:dk1>
        <a:srgbClr val="000000"/>
      </a:dk1>
      <a:lt1>
        <a:srgbClr val="FFFFCC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43</Words>
  <Application>Microsoft Office PowerPoint</Application>
  <PresentationFormat>Bildschirmpräsentation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22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Lydian</vt:lpstr>
      <vt:lpstr>Liberate</vt:lpstr>
      <vt:lpstr>Simpson</vt:lpstr>
      <vt:lpstr>Galant</vt:lpstr>
      <vt:lpstr>Verdana</vt:lpstr>
      <vt:lpstr>Amaze</vt:lpstr>
      <vt:lpstr>Dolphin</vt:lpstr>
      <vt:lpstr>Leere Präsentation</vt:lpstr>
      <vt:lpstr>Auwald</vt:lpstr>
      <vt:lpstr>Säugetiere</vt:lpstr>
      <vt:lpstr>Die Vögel</vt:lpstr>
      <vt:lpstr>Am Wasser</vt:lpstr>
      <vt:lpstr>Schmetterlinge</vt:lpstr>
      <vt:lpstr>Käfer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Auwald</dc:title>
  <dc:creator>Alexander Voigts</dc:creator>
  <cp:lastModifiedBy>Alexander Voigts</cp:lastModifiedBy>
  <cp:revision>10</cp:revision>
  <dcterms:created xsi:type="dcterms:W3CDTF">1995-06-17T23:31:02Z</dcterms:created>
  <dcterms:modified xsi:type="dcterms:W3CDTF">2017-10-22T08:37:09Z</dcterms:modified>
</cp:coreProperties>
</file>