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9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hteck 2049">
            <a:extLst>
              <a:ext uri="{FF2B5EF4-FFF2-40B4-BE49-F238E27FC236}">
                <a16:creationId xmlns:a16="http://schemas.microsoft.com/office/drawing/2014/main" id="{574B555A-1F5F-488E-BC4E-B7F4B0D5184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endParaRPr lang="de-DE" altLang="de-DE"/>
          </a:p>
        </p:txBody>
      </p:sp>
      <p:sp>
        <p:nvSpPr>
          <p:cNvPr id="8195" name="Rechteck 2050">
            <a:extLst>
              <a:ext uri="{FF2B5EF4-FFF2-40B4-BE49-F238E27FC236}">
                <a16:creationId xmlns:a16="http://schemas.microsoft.com/office/drawing/2014/main" id="{CAAFCB38-99E1-4297-B5EB-92C58147D6B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endParaRPr lang="de-DE" altLang="de-DE"/>
          </a:p>
        </p:txBody>
      </p:sp>
      <p:sp>
        <p:nvSpPr>
          <p:cNvPr id="8196" name="Rechteck 2051">
            <a:extLst>
              <a:ext uri="{FF2B5EF4-FFF2-40B4-BE49-F238E27FC236}">
                <a16:creationId xmlns:a16="http://schemas.microsoft.com/office/drawing/2014/main" id="{043F1B35-1F47-4346-A07D-13E481D7CBC7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hteck 2052">
            <a:extLst>
              <a:ext uri="{FF2B5EF4-FFF2-40B4-BE49-F238E27FC236}">
                <a16:creationId xmlns:a16="http://schemas.microsoft.com/office/drawing/2014/main" id="{5189A9A6-FE90-44B2-8D0E-395CEB770D7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8198" name="Rechteck 2053">
            <a:extLst>
              <a:ext uri="{FF2B5EF4-FFF2-40B4-BE49-F238E27FC236}">
                <a16:creationId xmlns:a16="http://schemas.microsoft.com/office/drawing/2014/main" id="{1F474184-2D8B-473F-BAA3-1607C97A5F0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endParaRPr lang="de-DE" altLang="de-DE"/>
          </a:p>
        </p:txBody>
      </p:sp>
      <p:sp>
        <p:nvSpPr>
          <p:cNvPr id="2055" name="Rechteck 2054">
            <a:extLst>
              <a:ext uri="{FF2B5EF4-FFF2-40B4-BE49-F238E27FC236}">
                <a16:creationId xmlns:a16="http://schemas.microsoft.com/office/drawing/2014/main" id="{01254CA6-C6FF-462A-95E6-D34E6DB07A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fld id="{56620A88-3B0F-487A-BE7E-755D5201A28C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B298338A-527C-48E8-827B-7311EE4436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CD283D-CC9E-49AA-A18E-D5AE60A3A632}" type="datetimeFigureOut">
              <a:rPr lang="de-DE" altLang="de-DE"/>
              <a:pPr/>
              <a:t>22.10.2017</a:t>
            </a:fld>
            <a:endParaRPr lang="de-DE" alt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A3627C9-35F7-4FC2-8385-065689412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7516A0F-1B17-43C3-9FA2-5A21C68D2F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892B4B-ABB3-4015-B914-726B601E882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22207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4E4E921-88D2-4174-804A-B385D8EBC0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33D025-4F06-41C3-B054-002DD0AF2750}" type="datetimeFigureOut">
              <a:rPr lang="de-DE" altLang="de-DE"/>
              <a:pPr/>
              <a:t>22.10.2017</a:t>
            </a:fld>
            <a:endParaRPr lang="de-DE" alt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475B8CC-B416-438A-B7C6-E2AAE1D65F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A49D253-2726-4548-B6F7-BA7BD1100F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E3F54A-26EF-41E5-A4CE-C7BA6470847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38545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9E0DE36-BC1F-4FC1-A645-20ABB676ED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B50DBE-AB8A-462D-8B29-456248AB7F8B}" type="datetimeFigureOut">
              <a:rPr lang="de-DE" altLang="de-DE"/>
              <a:pPr/>
              <a:t>22.10.2017</a:t>
            </a:fld>
            <a:endParaRPr lang="de-DE" alt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2738175-2BDB-4730-B849-B2DEDDA6D2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BBF83493-9395-42E5-9CE0-5A5696BC04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988034-49D8-4D02-B08C-9F14D2545FA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55891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rm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38C3A2F-23E8-470C-A716-BFCD9B283E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3C36F8-B22A-4C7E-9A19-A7DB7D583E87}" type="datetimeFigureOut">
              <a:rPr lang="de-DE" altLang="de-DE"/>
              <a:pPr/>
              <a:t>22.10.2017</a:t>
            </a:fld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A05CBFB-4047-4D29-938B-5968CD13EE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BFFCE42-B8F1-4F70-BE02-0C1F044211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A38C0F-11D3-4A34-BC33-417F4BC8A34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73720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Form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rm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Form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B51DF7F-821A-4C97-A6DF-ED8391CE4B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A55658-A2DF-4469-BF19-70F8DA433465}" type="datetimeFigureOut">
              <a:rPr lang="de-DE" altLang="de-DE"/>
              <a:pPr/>
              <a:t>22.10.2017</a:t>
            </a:fld>
            <a:endParaRPr lang="de-DE" alt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125FF81-83E4-4DEA-BF31-D832305B00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DA34FDD-DC56-42AF-91A2-F1D1F78EFF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8F0E4-2F72-42F1-B7C2-6B16696A4A9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64736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F5733F08-971E-47D4-AE3F-04B05E8AAA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5C6782-A436-474A-823B-6898D085B7F9}" type="datetimeFigureOut">
              <a:rPr lang="de-DE" altLang="de-DE"/>
              <a:pPr/>
              <a:t>22.10.2017</a:t>
            </a:fld>
            <a:endParaRPr lang="de-DE" alt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7EF2B7C-F873-4184-81B2-23C6A76A27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72CCF9A-3E66-4017-B59C-8B2B8F7FFA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897A1F-13E7-45F0-8994-6EF5E9512E2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73170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A6EDFCA5-152E-4A80-9712-18F84ACA94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1DACB3-E424-45A8-9B36-76F74511A280}" type="datetimeFigureOut">
              <a:rPr lang="de-DE" altLang="de-DE"/>
              <a:pPr/>
              <a:t>22.10.2017</a:t>
            </a:fld>
            <a:endParaRPr lang="de-DE" alt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9C61C431-FAB5-4020-A8E3-586E763868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2B8268A-8EC9-424F-9CDC-54C988F3DA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7F616E-BD3B-48F5-A9FE-80E4EE9F35F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61419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rm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E7A39C6-34C4-4681-942A-0B0D39E933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68055A-2D60-4CDC-8077-664DB85DEDBF}" type="datetimeFigureOut">
              <a:rPr lang="de-DE" altLang="de-DE"/>
              <a:pPr/>
              <a:t>22.10.2017</a:t>
            </a:fld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542BCD4-B958-47B3-9975-EF81F17933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D12837A-4802-4E17-9927-21343750AD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4CDAAB-8F73-4FCB-B8A1-EF3E8CAF025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833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Form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039B5A7-8C5D-4228-9D1E-A66AFA3292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E09021-2876-4ABD-A5E2-05BC201B25D3}" type="datetimeFigureOut">
              <a:rPr lang="de-DE" altLang="de-DE"/>
              <a:pPr/>
              <a:t>22.10.2017</a:t>
            </a:fld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414AED3-F4AD-4EA3-B58A-42C905EA05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8DC70A9-FBDC-48FB-8825-EF21AC81D9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C744C6-79EE-4884-8FAC-A0706131D7E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28659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hteck 1025">
            <a:extLst>
              <a:ext uri="{FF2B5EF4-FFF2-40B4-BE49-F238E27FC236}">
                <a16:creationId xmlns:a16="http://schemas.microsoft.com/office/drawing/2014/main" id="{607EFE3E-5F77-4DBA-8578-3058B9B208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das Titelformat zu bearbeiten</a:t>
            </a:r>
          </a:p>
        </p:txBody>
      </p:sp>
      <p:sp>
        <p:nvSpPr>
          <p:cNvPr id="1027" name="Rechteck 1026">
            <a:extLst>
              <a:ext uri="{FF2B5EF4-FFF2-40B4-BE49-F238E27FC236}">
                <a16:creationId xmlns:a16="http://schemas.microsoft.com/office/drawing/2014/main" id="{92D7AB8D-ADCC-4DB8-A62E-B55B74853A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hteck 1027">
            <a:extLst>
              <a:ext uri="{FF2B5EF4-FFF2-40B4-BE49-F238E27FC236}">
                <a16:creationId xmlns:a16="http://schemas.microsoft.com/office/drawing/2014/main" id="{484378F4-65D4-485E-A9B4-DDB95789CFF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9638FD1-9B20-4DF3-8FB2-29952A93FA9C}" type="datetimeFigureOut">
              <a:rPr lang="de-DE" altLang="de-DE"/>
              <a:pPr/>
              <a:t>22.10.2017</a:t>
            </a:fld>
            <a:endParaRPr lang="de-DE" altLang="de-DE"/>
          </a:p>
        </p:txBody>
      </p:sp>
      <p:sp>
        <p:nvSpPr>
          <p:cNvPr id="1029" name="Rechteck 1028">
            <a:extLst>
              <a:ext uri="{FF2B5EF4-FFF2-40B4-BE49-F238E27FC236}">
                <a16:creationId xmlns:a16="http://schemas.microsoft.com/office/drawing/2014/main" id="{5FAFA821-DAAF-4A52-BC00-80433F9B1E5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de-DE" altLang="de-DE"/>
          </a:p>
        </p:txBody>
      </p:sp>
      <p:sp>
        <p:nvSpPr>
          <p:cNvPr id="1030" name="Rechteck 1029">
            <a:extLst>
              <a:ext uri="{FF2B5EF4-FFF2-40B4-BE49-F238E27FC236}">
                <a16:creationId xmlns:a16="http://schemas.microsoft.com/office/drawing/2014/main" id="{113FDE17-B5F7-44BC-8AB9-4889FFD30B8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07C70BF-C2A8-4FD2-B714-5678451FC121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2pPr>
      <a:lvl3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3pPr>
      <a:lvl4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4pPr>
      <a:lvl5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5pPr>
      <a:lvl6pPr marL="8001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6pPr>
      <a:lvl7pPr marL="12573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7pPr>
      <a:lvl8pPr marL="17145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8pPr>
      <a:lvl9pPr marL="21717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audio" Target="../media/audio3.wav"/><Relationship Id="rId7" Type="http://schemas.openxmlformats.org/officeDocument/2006/relationships/image" Target="../media/image3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wmf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wmf"/><Relationship Id="rId3" Type="http://schemas.openxmlformats.org/officeDocument/2006/relationships/audio" Target="../media/audio7.wav"/><Relationship Id="rId7" Type="http://schemas.openxmlformats.org/officeDocument/2006/relationships/image" Target="../media/image5.wmf"/><Relationship Id="rId12" Type="http://schemas.openxmlformats.org/officeDocument/2006/relationships/image" Target="../media/image10.wm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.wav"/><Relationship Id="rId11" Type="http://schemas.openxmlformats.org/officeDocument/2006/relationships/image" Target="../media/image9.wmf"/><Relationship Id="rId5" Type="http://schemas.openxmlformats.org/officeDocument/2006/relationships/audio" Target="../media/audio2.wav"/><Relationship Id="rId10" Type="http://schemas.openxmlformats.org/officeDocument/2006/relationships/image" Target="../media/image8.wmf"/><Relationship Id="rId4" Type="http://schemas.openxmlformats.org/officeDocument/2006/relationships/audio" Target="../media/audio8.wav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audio" Target="../media/audio9.wav"/><Relationship Id="rId7" Type="http://schemas.openxmlformats.org/officeDocument/2006/relationships/audio" Target="../media/audio7.wav"/><Relationship Id="rId12" Type="http://schemas.openxmlformats.org/officeDocument/2006/relationships/image" Target="../media/image17.wm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0.wav"/><Relationship Id="rId11" Type="http://schemas.openxmlformats.org/officeDocument/2006/relationships/image" Target="../media/image16.png"/><Relationship Id="rId5" Type="http://schemas.openxmlformats.org/officeDocument/2006/relationships/audio" Target="../media/audio8.wav"/><Relationship Id="rId10" Type="http://schemas.openxmlformats.org/officeDocument/2006/relationships/image" Target="../media/image15.png"/><Relationship Id="rId4" Type="http://schemas.openxmlformats.org/officeDocument/2006/relationships/audio" Target="../media/audio3.wav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audio" Target="../media/audio5.wav"/><Relationship Id="rId7" Type="http://schemas.openxmlformats.org/officeDocument/2006/relationships/image" Target="../media/image20.wm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audio" Target="../media/audio12.wav"/><Relationship Id="rId4" Type="http://schemas.openxmlformats.org/officeDocument/2006/relationships/audio" Target="../media/audio11.wav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Form 3072">
            <a:extLst>
              <a:ext uri="{FF2B5EF4-FFF2-40B4-BE49-F238E27FC236}">
                <a16:creationId xmlns:a16="http://schemas.microsoft.com/office/drawing/2014/main" id="{5E64571B-72F9-4D32-9B18-79818D34381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maze" charset="0"/>
                <a:cs typeface="Arial" panose="020B0604020202020204" pitchFamily="34" charset="0"/>
              </a:rPr>
              <a:t>Bergwald</a:t>
            </a:r>
          </a:p>
        </p:txBody>
      </p:sp>
      <p:sp>
        <p:nvSpPr>
          <p:cNvPr id="3074" name="Form 3073">
            <a:extLst>
              <a:ext uri="{FF2B5EF4-FFF2-40B4-BE49-F238E27FC236}">
                <a16:creationId xmlns:a16="http://schemas.microsoft.com/office/drawing/2014/main" id="{201465CD-4D51-453C-9C10-1E7471E8A47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pPr marL="342900" indent="-342900" defTabSz="914400"/>
            <a:r>
              <a:rPr lang="de-DE" altLang="de-DE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Fauna - Präsentation von Alexander Voigts © 1999</a:t>
            </a:r>
          </a:p>
          <a:p>
            <a:pPr marL="342900" indent="-342900" defTabSz="914400"/>
            <a:r>
              <a:rPr lang="de-DE" altLang="de-DE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für die Prüfung von Prof. Miotk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rgwal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 autoUpdateAnimBg="0"/>
      <p:bldP spid="3074" grpId="0" build="p" bldLvl="3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orm 4096">
            <a:extLst>
              <a:ext uri="{FF2B5EF4-FFF2-40B4-BE49-F238E27FC236}">
                <a16:creationId xmlns:a16="http://schemas.microsoft.com/office/drawing/2014/main" id="{DDB9D38A-3684-46FC-A794-0A80D823B5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Säugetiere</a:t>
            </a:r>
          </a:p>
        </p:txBody>
      </p:sp>
      <p:pic>
        <p:nvPicPr>
          <p:cNvPr id="4098" name="Rechteck 4097">
            <a:extLst>
              <a:ext uri="{FF2B5EF4-FFF2-40B4-BE49-F238E27FC236}">
                <a16:creationId xmlns:a16="http://schemas.microsoft.com/office/drawing/2014/main" id="{919AEBE8-ED7F-46D5-A868-02CC51E09ED5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113" y="2713038"/>
            <a:ext cx="3389312" cy="323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hteck 4098">
            <a:extLst>
              <a:ext uri="{FF2B5EF4-FFF2-40B4-BE49-F238E27FC236}">
                <a16:creationId xmlns:a16="http://schemas.microsoft.com/office/drawing/2014/main" id="{A10E4F9B-7F43-4EA0-94B6-0029AB085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5943600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Braunbär</a:t>
            </a:r>
          </a:p>
        </p:txBody>
      </p:sp>
      <p:pic>
        <p:nvPicPr>
          <p:cNvPr id="4100" name="Rechteck 4099">
            <a:extLst>
              <a:ext uri="{FF2B5EF4-FFF2-40B4-BE49-F238E27FC236}">
                <a16:creationId xmlns:a16="http://schemas.microsoft.com/office/drawing/2014/main" id="{93C8A1B8-B678-4B61-B1BD-0B50EAC0B25E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133350"/>
            <a:ext cx="29464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hteck 4100">
            <a:extLst>
              <a:ext uri="{FF2B5EF4-FFF2-40B4-BE49-F238E27FC236}">
                <a16:creationId xmlns:a16="http://schemas.microsoft.com/office/drawing/2014/main" id="{ED8364CD-1B0C-4F88-9108-B037603D4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4290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Luchs</a:t>
            </a:r>
          </a:p>
        </p:txBody>
      </p:sp>
      <p:pic>
        <p:nvPicPr>
          <p:cNvPr id="4102" name="Rechteck 4101">
            <a:extLst>
              <a:ext uri="{FF2B5EF4-FFF2-40B4-BE49-F238E27FC236}">
                <a16:creationId xmlns:a16="http://schemas.microsoft.com/office/drawing/2014/main" id="{4288E98E-22DE-4DB2-AF08-6D58846BBA00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88" y="419100"/>
            <a:ext cx="1839912" cy="271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hteck 4102">
            <a:extLst>
              <a:ext uri="{FF2B5EF4-FFF2-40B4-BE49-F238E27FC236}">
                <a16:creationId xmlns:a16="http://schemas.microsoft.com/office/drawing/2014/main" id="{BAE80D73-5A12-47E2-A563-5E2CA0153D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971800"/>
            <a:ext cx="2513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Wildkatze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utoUpdateAnimBg="0"/>
      <p:bldP spid="410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Form 5120">
            <a:extLst>
              <a:ext uri="{FF2B5EF4-FFF2-40B4-BE49-F238E27FC236}">
                <a16:creationId xmlns:a16="http://schemas.microsoft.com/office/drawing/2014/main" id="{94DCDBF9-51A1-42B9-A61D-193AC9DABB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Vögel</a:t>
            </a:r>
          </a:p>
        </p:txBody>
      </p:sp>
      <p:pic>
        <p:nvPicPr>
          <p:cNvPr id="5122" name="Rechteck 5121">
            <a:extLst>
              <a:ext uri="{FF2B5EF4-FFF2-40B4-BE49-F238E27FC236}">
                <a16:creationId xmlns:a16="http://schemas.microsoft.com/office/drawing/2014/main" id="{C038FAEE-61DD-4D4F-985D-B65AD8B74B4D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3" y="3276600"/>
            <a:ext cx="1514475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hteck 5122">
            <a:extLst>
              <a:ext uri="{FF2B5EF4-FFF2-40B4-BE49-F238E27FC236}">
                <a16:creationId xmlns:a16="http://schemas.microsoft.com/office/drawing/2014/main" id="{E0547006-7032-4055-84F7-9DC4417FD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733800"/>
            <a:ext cx="1751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Auerhahn</a:t>
            </a:r>
          </a:p>
        </p:txBody>
      </p:sp>
      <p:pic>
        <p:nvPicPr>
          <p:cNvPr id="5124" name="Rechteck 5123">
            <a:extLst>
              <a:ext uri="{FF2B5EF4-FFF2-40B4-BE49-F238E27FC236}">
                <a16:creationId xmlns:a16="http://schemas.microsoft.com/office/drawing/2014/main" id="{05CC76BE-89E3-42AF-AB37-B8EE575DA2BB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3074988"/>
            <a:ext cx="2255837" cy="315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hteck 5124">
            <a:extLst>
              <a:ext uri="{FF2B5EF4-FFF2-40B4-BE49-F238E27FC236}">
                <a16:creationId xmlns:a16="http://schemas.microsoft.com/office/drawing/2014/main" id="{FD29C8D0-57F2-438B-A1FE-EACCBCE5B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64008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Haselhuhn</a:t>
            </a:r>
          </a:p>
        </p:txBody>
      </p:sp>
      <p:pic>
        <p:nvPicPr>
          <p:cNvPr id="5126" name="Rechteck 5125">
            <a:extLst>
              <a:ext uri="{FF2B5EF4-FFF2-40B4-BE49-F238E27FC236}">
                <a16:creationId xmlns:a16="http://schemas.microsoft.com/office/drawing/2014/main" id="{7E66B792-D283-4D25-8C6C-1B870564D036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130175"/>
            <a:ext cx="2332037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hteck 5126">
            <a:extLst>
              <a:ext uri="{FF2B5EF4-FFF2-40B4-BE49-F238E27FC236}">
                <a16:creationId xmlns:a16="http://schemas.microsoft.com/office/drawing/2014/main" id="{43064DA0-1BB8-40FB-A292-4CCAAFFB4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6670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Haubenmeise</a:t>
            </a:r>
          </a:p>
        </p:txBody>
      </p:sp>
      <p:pic>
        <p:nvPicPr>
          <p:cNvPr id="5128" name="Rechteck 5127">
            <a:extLst>
              <a:ext uri="{FF2B5EF4-FFF2-40B4-BE49-F238E27FC236}">
                <a16:creationId xmlns:a16="http://schemas.microsoft.com/office/drawing/2014/main" id="{6E237CAB-E574-4515-8715-B6CE1EAC7E86}"/>
              </a:ext>
            </a:extLst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92125"/>
            <a:ext cx="224790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hteck 5128">
            <a:extLst>
              <a:ext uri="{FF2B5EF4-FFF2-40B4-BE49-F238E27FC236}">
                <a16:creationId xmlns:a16="http://schemas.microsoft.com/office/drawing/2014/main" id="{DF8125C4-FECF-4576-93C2-AE39229B3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276600"/>
            <a:ext cx="2741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Rauhfußkautz</a:t>
            </a:r>
          </a:p>
        </p:txBody>
      </p:sp>
      <p:pic>
        <p:nvPicPr>
          <p:cNvPr id="5130" name="Rechteck 5129">
            <a:extLst>
              <a:ext uri="{FF2B5EF4-FFF2-40B4-BE49-F238E27FC236}">
                <a16:creationId xmlns:a16="http://schemas.microsoft.com/office/drawing/2014/main" id="{9232909F-E330-4A53-8C11-3F154AA71CE6}"/>
              </a:ext>
            </a:extLst>
          </p:cNvPr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3" y="4495800"/>
            <a:ext cx="2020887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Rechteck 5130">
            <a:extLst>
              <a:ext uri="{FF2B5EF4-FFF2-40B4-BE49-F238E27FC236}">
                <a16:creationId xmlns:a16="http://schemas.microsoft.com/office/drawing/2014/main" id="{6F8DBDE7-70E9-463C-8E19-3E4990D0B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943600"/>
            <a:ext cx="3960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Tannenhäher</a:t>
            </a:r>
          </a:p>
        </p:txBody>
      </p:sp>
      <p:pic>
        <p:nvPicPr>
          <p:cNvPr id="5132" name="Rechteck 5131">
            <a:extLst>
              <a:ext uri="{FF2B5EF4-FFF2-40B4-BE49-F238E27FC236}">
                <a16:creationId xmlns:a16="http://schemas.microsoft.com/office/drawing/2014/main" id="{733DD348-E423-4673-A23E-BA988661DECC}"/>
              </a:ext>
            </a:extLst>
          </p:cNvPr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1562100"/>
            <a:ext cx="24765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3" name="Rechteck 5132">
            <a:extLst>
              <a:ext uri="{FF2B5EF4-FFF2-40B4-BE49-F238E27FC236}">
                <a16:creationId xmlns:a16="http://schemas.microsoft.com/office/drawing/2014/main" id="{4C7F9EFF-15C9-46FC-BDD6-F198E759C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5814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Tannenmeise</a:t>
            </a:r>
          </a:p>
        </p:txBody>
      </p:sp>
      <p:pic>
        <p:nvPicPr>
          <p:cNvPr id="5134" name="Rechteck 5133">
            <a:extLst>
              <a:ext uri="{FF2B5EF4-FFF2-40B4-BE49-F238E27FC236}">
                <a16:creationId xmlns:a16="http://schemas.microsoft.com/office/drawing/2014/main" id="{FB3147CA-7E53-4E30-9A62-21EC938E115C}"/>
              </a:ext>
            </a:extLst>
          </p:cNvPr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63" y="4114800"/>
            <a:ext cx="1627187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5" name="Rechteck 5134">
            <a:extLst>
              <a:ext uri="{FF2B5EF4-FFF2-40B4-BE49-F238E27FC236}">
                <a16:creationId xmlns:a16="http://schemas.microsoft.com/office/drawing/2014/main" id="{46130841-8343-4E53-805B-3652B60C5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6096000"/>
            <a:ext cx="19034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Dreizehen-specht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aprojekto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öck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aprojekto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uerschläg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aprojekto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aprojekto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aprojekto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aprojekto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aprojekto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utoUpdateAnimBg="0"/>
      <p:bldP spid="5125" grpId="0" autoUpdateAnimBg="0"/>
      <p:bldP spid="5127" grpId="0" autoUpdateAnimBg="0"/>
      <p:bldP spid="5129" grpId="0" autoUpdateAnimBg="0"/>
      <p:bldP spid="5131" grpId="0" autoUpdateAnimBg="0"/>
      <p:bldP spid="513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Rechteck 6144">
            <a:extLst>
              <a:ext uri="{FF2B5EF4-FFF2-40B4-BE49-F238E27FC236}">
                <a16:creationId xmlns:a16="http://schemas.microsoft.com/office/drawing/2014/main" id="{691175A1-BF55-4E82-8EDF-E98F94611F64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33800" cy="383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hteck 6145">
            <a:extLst>
              <a:ext uri="{FF2B5EF4-FFF2-40B4-BE49-F238E27FC236}">
                <a16:creationId xmlns:a16="http://schemas.microsoft.com/office/drawing/2014/main" id="{4A451AD4-4F2C-4961-904D-4549BD981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914400"/>
            <a:ext cx="4875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Fichtenkreuzschnabel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aprojekto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Form 7168">
            <a:extLst>
              <a:ext uri="{FF2B5EF4-FFF2-40B4-BE49-F238E27FC236}">
                <a16:creationId xmlns:a16="http://schemas.microsoft.com/office/drawing/2014/main" id="{5550145D-2941-4339-83B8-EAB00ACD87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hlin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anderes Getier</a:t>
            </a:r>
          </a:p>
        </p:txBody>
      </p:sp>
      <p:pic>
        <p:nvPicPr>
          <p:cNvPr id="7170" name="Rechteck 7169">
            <a:extLst>
              <a:ext uri="{FF2B5EF4-FFF2-40B4-BE49-F238E27FC236}">
                <a16:creationId xmlns:a16="http://schemas.microsoft.com/office/drawing/2014/main" id="{027AFC9A-51EC-46A4-8707-C2AA8F65D7B3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311275"/>
            <a:ext cx="112395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hteck 7170">
            <a:extLst>
              <a:ext uri="{FF2B5EF4-FFF2-40B4-BE49-F238E27FC236}">
                <a16:creationId xmlns:a16="http://schemas.microsoft.com/office/drawing/2014/main" id="{B2299439-EC08-4785-9DE0-4FD11E344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8288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Bockkäfer</a:t>
            </a:r>
          </a:p>
        </p:txBody>
      </p:sp>
      <p:pic>
        <p:nvPicPr>
          <p:cNvPr id="7172" name="Rechteck 7171">
            <a:extLst>
              <a:ext uri="{FF2B5EF4-FFF2-40B4-BE49-F238E27FC236}">
                <a16:creationId xmlns:a16="http://schemas.microsoft.com/office/drawing/2014/main" id="{EC86D8D5-E11C-4A4D-B948-6A7F48560B64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2522538"/>
            <a:ext cx="1949450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hteck 7172">
            <a:extLst>
              <a:ext uri="{FF2B5EF4-FFF2-40B4-BE49-F238E27FC236}">
                <a16:creationId xmlns:a16="http://schemas.microsoft.com/office/drawing/2014/main" id="{84807B31-D61A-4E93-93F2-B26E38520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429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Buchdrucker</a:t>
            </a:r>
          </a:p>
        </p:txBody>
      </p:sp>
      <p:pic>
        <p:nvPicPr>
          <p:cNvPr id="7174" name="Rechteck 7173">
            <a:extLst>
              <a:ext uri="{FF2B5EF4-FFF2-40B4-BE49-F238E27FC236}">
                <a16:creationId xmlns:a16="http://schemas.microsoft.com/office/drawing/2014/main" id="{39D1D281-044B-43B5-ABDE-00F68783E87F}"/>
              </a:ext>
            </a:extLst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67300"/>
            <a:ext cx="19494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hteck 7174">
            <a:extLst>
              <a:ext uri="{FF2B5EF4-FFF2-40B4-BE49-F238E27FC236}">
                <a16:creationId xmlns:a16="http://schemas.microsoft.com/office/drawing/2014/main" id="{3515089A-7B8E-4522-A012-CE200244C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5626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Dreieckspinne</a:t>
            </a:r>
          </a:p>
        </p:txBody>
      </p:sp>
      <p:pic>
        <p:nvPicPr>
          <p:cNvPr id="7176" name="Rechteck 7175">
            <a:extLst>
              <a:ext uri="{FF2B5EF4-FFF2-40B4-BE49-F238E27FC236}">
                <a16:creationId xmlns:a16="http://schemas.microsoft.com/office/drawing/2014/main" id="{94650DEF-7DFF-4F40-81BB-9359F7987D04}"/>
              </a:ext>
            </a:extLst>
          </p:cNvPr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77975"/>
            <a:ext cx="1797050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Rechteck 7176">
            <a:extLst>
              <a:ext uri="{FF2B5EF4-FFF2-40B4-BE49-F238E27FC236}">
                <a16:creationId xmlns:a16="http://schemas.microsoft.com/office/drawing/2014/main" id="{4DE289A8-1A58-43E5-BB75-DB0241EE1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1981200"/>
            <a:ext cx="2741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Fichtengalllaus</a:t>
            </a:r>
          </a:p>
        </p:txBody>
      </p:sp>
      <p:pic>
        <p:nvPicPr>
          <p:cNvPr id="7178" name="Rechteck 7177">
            <a:extLst>
              <a:ext uri="{FF2B5EF4-FFF2-40B4-BE49-F238E27FC236}">
                <a16:creationId xmlns:a16="http://schemas.microsoft.com/office/drawing/2014/main" id="{76BD9ACC-619E-4327-AA2B-84C00EE14B30}"/>
              </a:ext>
            </a:extLst>
          </p:cNvPr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87713"/>
            <a:ext cx="2765425" cy="219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Rechteck 7178">
            <a:extLst>
              <a:ext uri="{FF2B5EF4-FFF2-40B4-BE49-F238E27FC236}">
                <a16:creationId xmlns:a16="http://schemas.microsoft.com/office/drawing/2014/main" id="{86DF4B01-0A70-4F25-AAC1-B00D470E766E}"/>
              </a:ext>
            </a:extLst>
          </p:cNvPr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913" y="5065713"/>
            <a:ext cx="24765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0" name="Rechteck 7179">
            <a:extLst>
              <a:ext uri="{FF2B5EF4-FFF2-40B4-BE49-F238E27FC236}">
                <a16:creationId xmlns:a16="http://schemas.microsoft.com/office/drawing/2014/main" id="{459B5258-EE7B-4A98-B3A4-BB5AD0AF5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562600"/>
            <a:ext cx="3048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glänzendschwarze Holzameise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aprojekto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ommelwirbel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aprojekto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aprojekto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aprojekto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Querschläg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aprojekto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Glöck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utoUpdateAnimBg="0"/>
      <p:bldP spid="7173" grpId="0" autoUpdateAnimBg="0"/>
      <p:bldP spid="7177" grpId="0" autoUpdateAnimBg="0"/>
      <p:bldP spid="718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Rechteck 8192">
            <a:extLst>
              <a:ext uri="{FF2B5EF4-FFF2-40B4-BE49-F238E27FC236}">
                <a16:creationId xmlns:a16="http://schemas.microsoft.com/office/drawing/2014/main" id="{BFA9BEDC-6C8E-4872-B29F-47909E115B2F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3850"/>
            <a:ext cx="32004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hteck 8193">
            <a:extLst>
              <a:ext uri="{FF2B5EF4-FFF2-40B4-BE49-F238E27FC236}">
                <a16:creationId xmlns:a16="http://schemas.microsoft.com/office/drawing/2014/main" id="{7D7EF206-35E3-443D-A082-12085C99B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914400"/>
            <a:ext cx="449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4">
              <a:spcBef>
                <a:spcPct val="50000"/>
              </a:spcBef>
            </a:pPr>
            <a:r>
              <a:rPr lang="de-DE" altLang="de-DE">
                <a:solidFill>
                  <a:srgbClr val="FF3300"/>
                </a:solidFill>
                <a:latin typeface="Times New Roman" panose="02020603050405020304" pitchFamily="18" charset="0"/>
              </a:rPr>
              <a:t>Klosterfrau</a:t>
            </a:r>
          </a:p>
        </p:txBody>
      </p:sp>
      <p:pic>
        <p:nvPicPr>
          <p:cNvPr id="8195" name="Rechteck 8194">
            <a:extLst>
              <a:ext uri="{FF2B5EF4-FFF2-40B4-BE49-F238E27FC236}">
                <a16:creationId xmlns:a16="http://schemas.microsoft.com/office/drawing/2014/main" id="{71646FA2-3D50-4E93-A00B-8B1D75AC9C4B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2165350"/>
            <a:ext cx="2678112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hteck 8195">
            <a:extLst>
              <a:ext uri="{FF2B5EF4-FFF2-40B4-BE49-F238E27FC236}">
                <a16:creationId xmlns:a16="http://schemas.microsoft.com/office/drawing/2014/main" id="{8EF2D665-482E-41A3-9F8F-663F45FEB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2004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accent2"/>
                </a:solidFill>
                <a:latin typeface="Times New Roman" panose="02020603050405020304" pitchFamily="18" charset="0"/>
              </a:rPr>
              <a:t>Pinselkäfer</a:t>
            </a:r>
          </a:p>
        </p:txBody>
      </p:sp>
      <p:pic>
        <p:nvPicPr>
          <p:cNvPr id="8197" name="Rechteck 8196">
            <a:extLst>
              <a:ext uri="{FF2B5EF4-FFF2-40B4-BE49-F238E27FC236}">
                <a16:creationId xmlns:a16="http://schemas.microsoft.com/office/drawing/2014/main" id="{304C9780-424F-4502-A804-12BDFD1D0A8D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4435475"/>
            <a:ext cx="2206625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hteck 8197">
            <a:extLst>
              <a:ext uri="{FF2B5EF4-FFF2-40B4-BE49-F238E27FC236}">
                <a16:creationId xmlns:a16="http://schemas.microsoft.com/office/drawing/2014/main" id="{60C7F1D4-3BD4-4ABA-8764-A481DB6B9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5562600"/>
            <a:ext cx="3427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Riesenholzwespe</a:t>
            </a:r>
          </a:p>
        </p:txBody>
      </p:sp>
      <p:pic>
        <p:nvPicPr>
          <p:cNvPr id="8199" name="Rechteck 8198">
            <a:extLst>
              <a:ext uri="{FF2B5EF4-FFF2-40B4-BE49-F238E27FC236}">
                <a16:creationId xmlns:a16="http://schemas.microsoft.com/office/drawing/2014/main" id="{0F2829F2-09B5-480C-9944-265342A1DA6C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1401763"/>
            <a:ext cx="4348163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Rechteck 8199">
            <a:extLst>
              <a:ext uri="{FF2B5EF4-FFF2-40B4-BE49-F238E27FC236}">
                <a16:creationId xmlns:a16="http://schemas.microsoft.com/office/drawing/2014/main" id="{41AD841F-3F2D-4BB4-94C5-68A28B10A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762000"/>
            <a:ext cx="3884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Schneckenkanker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aprojekto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aprojekto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erbrechendes Gla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aprojekto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ennwag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aprojekto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6" grpId="0" autoUpdateAnimBg="0"/>
      <p:bldP spid="8198" grpId="0" autoUpdateAnimBg="0"/>
      <p:bldP spid="8200" grpId="0" autoUpdateAnimBg="0"/>
    </p:bldLst>
  </p:timing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eere Präsentation">
      <a:majorFont>
        <a:latin typeface="+mj-lt"/>
        <a:ea typeface="+mj-ea"/>
        <a:cs typeface="+mj-cs"/>
      </a:majorFont>
      <a:minorFont>
        <a:latin typeface="+mn-lt"/>
        <a:ea typeface="+mn-ea"/>
        <a:cs typeface="+mn-cs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anchor="t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de-DE" sz="2400" b="0" i="0" u="none" strike="noStrike" baseline="0">
            <a:solidFill>
              <a:schemeClr val="tx1">
                <a:alpha val="100000"/>
              </a:schemeClr>
            </a:solidFill>
            <a:effectLst/>
            <a:latin typeface="Times New Roman"/>
            <a:cs typeface="Arial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anchor="t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de-DE" sz="2400" b="0" i="0" u="none" strike="noStrike" baseline="0">
            <a:solidFill>
              <a:schemeClr val="tx1">
                <a:alpha val="100000"/>
              </a:schemeClr>
            </a:solidFill>
            <a:effectLst/>
            <a:latin typeface="Times New Roman"/>
            <a:cs typeface="Arial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C:\MSOffice\Vorlagen\Leere Präsentation.pot</Template>
  <TotalTime>0</TotalTime>
  <Words>41</Words>
  <Application>Microsoft Office PowerPoint</Application>
  <PresentationFormat>Bildschirmpräsentation (4:3)</PresentationFormat>
  <Paragraphs>26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6" baseType="lpstr">
      <vt:lpstr>Arial</vt:lpstr>
      <vt:lpstr>+mj-lt</vt:lpstr>
      <vt:lpstr>+mj-ea</vt:lpstr>
      <vt:lpstr>+mj-cs</vt:lpstr>
      <vt:lpstr>+mn-lt</vt:lpstr>
      <vt:lpstr>+mn-ea</vt:lpstr>
      <vt:lpstr>+mn-cs</vt:lpstr>
      <vt:lpstr>Times New Roman</vt:lpstr>
      <vt:lpstr>Amaze</vt:lpstr>
      <vt:lpstr>Leere Präsentation</vt:lpstr>
      <vt:lpstr>Bergwald</vt:lpstr>
      <vt:lpstr>Säugetiere</vt:lpstr>
      <vt:lpstr>Vögel</vt:lpstr>
      <vt:lpstr>PowerPoint-Präsentation</vt:lpstr>
      <vt:lpstr>anderes Getier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Bergwald</dc:title>
  <dc:creator>Alexander Voigts</dc:creator>
  <cp:lastModifiedBy>Alexander Voigts</cp:lastModifiedBy>
  <cp:revision>3</cp:revision>
  <dcterms:created xsi:type="dcterms:W3CDTF">1995-06-17T23:31:02Z</dcterms:created>
  <dcterms:modified xsi:type="dcterms:W3CDTF">2017-10-22T08:38:17Z</dcterms:modified>
</cp:coreProperties>
</file>