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Dolphin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Dolphin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Dolphin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Dolphin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Dolphin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Dolphin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Dolphin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Dolphin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Dolphin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9900"/>
    <a:srgbClr val="996633"/>
    <a:srgbClr val="FF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2049">
            <a:extLst>
              <a:ext uri="{FF2B5EF4-FFF2-40B4-BE49-F238E27FC236}">
                <a16:creationId xmlns:a16="http://schemas.microsoft.com/office/drawing/2014/main" id="{A63A8E7F-89D2-4AA4-9FAE-E771CDB57E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19" name="Rechteck 2050">
            <a:extLst>
              <a:ext uri="{FF2B5EF4-FFF2-40B4-BE49-F238E27FC236}">
                <a16:creationId xmlns:a16="http://schemas.microsoft.com/office/drawing/2014/main" id="{69C4E379-3C2D-4AB7-A207-7EC4E744A4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hteck 2051">
            <a:extLst>
              <a:ext uri="{FF2B5EF4-FFF2-40B4-BE49-F238E27FC236}">
                <a16:creationId xmlns:a16="http://schemas.microsoft.com/office/drawing/2014/main" id="{89DCEB35-D216-400F-93C8-4A7484D5BC6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hteck 2052">
            <a:extLst>
              <a:ext uri="{FF2B5EF4-FFF2-40B4-BE49-F238E27FC236}">
                <a16:creationId xmlns:a16="http://schemas.microsoft.com/office/drawing/2014/main" id="{E9B91C7D-DA9C-4EC0-AEF6-D356B6EB33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222" name="Rechteck 2053">
            <a:extLst>
              <a:ext uri="{FF2B5EF4-FFF2-40B4-BE49-F238E27FC236}">
                <a16:creationId xmlns:a16="http://schemas.microsoft.com/office/drawing/2014/main" id="{B1DE3753-E1C4-4CFB-A415-646A0B7CFE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2055" name="Rechteck 2054">
            <a:extLst>
              <a:ext uri="{FF2B5EF4-FFF2-40B4-BE49-F238E27FC236}">
                <a16:creationId xmlns:a16="http://schemas.microsoft.com/office/drawing/2014/main" id="{6075DC39-5B12-4F69-A21E-8EF568374E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03261F0-C897-4D92-8B7D-07D8DA0A693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0ED5E89-716F-48AA-BE0C-2F1AE8034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00077-A23E-49D5-8EED-ABC425EEDDBF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92DBC04-F377-4DF9-BC00-E284387E53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5BAD50-63E4-4D21-8768-9B30B3F90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3F950-160A-4EA7-8C39-00379A6C9B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794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B96D9EB-6869-42BF-A83C-7A3052441B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76954-926E-4D1E-BCF2-C364D09C9003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37AC896-FC6E-4D26-8C9F-893C6C098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E6BE29-F3FA-4A4C-B4B2-875D6F9FB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59068-5A67-4E50-8890-1255C9239B0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497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D580978-5538-4581-99A9-D5D555439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82648-DF3F-4FCE-9C96-4B4861D59E8F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F80836C-E65A-4658-902A-52972A043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852C58B-983B-4818-A12E-25064974DF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8A9E8E-5E00-449B-BD1A-3A3D9212F95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31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1AC8735-C36F-446B-B2DD-5EDAB0CA0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5DA7C-5EF5-47B9-953F-B1721A991484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4A53D0E-BA68-4D56-8C7F-F80291912B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18710CC-850A-4578-9FB4-3E076E43B8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ECEFF-2453-480D-B234-9632961195C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850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rm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rm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Form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8829EF3-6DFA-4A04-9916-BDF7EC0D1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0CE73-443D-4FBB-AC1A-629EB7C8F488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0B4259E-1DF1-4749-B344-ADBB0591D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5D41AE4-9E97-4AD9-B26C-67E319C2EC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5B994-5923-4E56-90F3-1E6EE083B44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808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81CC8D0-2093-4ECE-9729-FE07C717D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EE79B-74BB-4F0B-BE88-BEED6DA9D41B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9F56C7-EF6C-4C25-B6E5-FE9013B82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E409932-3D4B-4231-BFC0-E24CF63D14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7DA1D-F09F-4DB1-9721-42C175CBD3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10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BED2829-DDA2-43B1-A81F-74E4139FF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5FB5A-DAAA-4732-9002-88A6EA30182D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D6189B2-7959-4160-A8F7-51D6CBF03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AD274B9-211F-451C-A048-E67846C16C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CF26C-81D2-4D6C-8D63-48A8503A5F2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167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1E47DE6-67C4-4E18-9875-8F65B5BA5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95403-DDB7-47E0-B3FC-C79B28D41167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251D46-6733-49B5-AC60-5E4C98970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6E85F8-DA33-4BB9-80CB-6D3038E02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9D716-6EE2-44CA-BB4B-2F0D443840C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869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For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Form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7879CA-9FEB-4D0D-83E5-B966C00F0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FC241-E0A8-4975-A133-7903735E2027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538CB06-F23C-4878-BBAD-2E3CB2107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521001C-ED15-451A-9171-CC5DD0B39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10684-69F3-477E-A414-D562C766621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766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eck 1025">
            <a:extLst>
              <a:ext uri="{FF2B5EF4-FFF2-40B4-BE49-F238E27FC236}">
                <a16:creationId xmlns:a16="http://schemas.microsoft.com/office/drawing/2014/main" id="{4D602156-3AAB-4306-8450-6CF38BF72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7" name="Rechteck 1026">
            <a:extLst>
              <a:ext uri="{FF2B5EF4-FFF2-40B4-BE49-F238E27FC236}">
                <a16:creationId xmlns:a16="http://schemas.microsoft.com/office/drawing/2014/main" id="{4396563F-E883-488E-8F2F-B2BF980F1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hteck 1027">
            <a:extLst>
              <a:ext uri="{FF2B5EF4-FFF2-40B4-BE49-F238E27FC236}">
                <a16:creationId xmlns:a16="http://schemas.microsoft.com/office/drawing/2014/main" id="{8FEEF67E-05DE-42D5-A6F0-6B161872FC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C65E794E-095D-4D26-BAD7-9077CABAD61F}" type="datetimeFigureOut">
              <a:rPr lang="de-DE" altLang="de-DE"/>
              <a:pPr/>
              <a:t>22.10.2017</a:t>
            </a:fld>
            <a:endParaRPr lang="de-DE" altLang="de-DE"/>
          </a:p>
        </p:txBody>
      </p: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6F21A185-B479-43B6-B0DB-C9F9665D94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0F94757F-3FDE-4BEB-863F-6BA2BA9C02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ACD59CCE-7045-4AAD-8548-A24AA5069B2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image" Target="../media/image14.png"/><Relationship Id="rId5" Type="http://schemas.openxmlformats.org/officeDocument/2006/relationships/audio" Target="../media/audio7.wav"/><Relationship Id="rId10" Type="http://schemas.openxmlformats.org/officeDocument/2006/relationships/image" Target="../media/image13.png"/><Relationship Id="rId4" Type="http://schemas.openxmlformats.org/officeDocument/2006/relationships/audio" Target="../media/audio6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6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audio" Target="../media/audio8.wav"/><Relationship Id="rId4" Type="http://schemas.openxmlformats.org/officeDocument/2006/relationships/audio" Target="../media/audio3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12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1.wav"/><Relationship Id="rId11" Type="http://schemas.openxmlformats.org/officeDocument/2006/relationships/image" Target="../media/image22.png"/><Relationship Id="rId5" Type="http://schemas.openxmlformats.org/officeDocument/2006/relationships/audio" Target="../media/audio10.wav"/><Relationship Id="rId10" Type="http://schemas.openxmlformats.org/officeDocument/2006/relationships/image" Target="../media/image21.png"/><Relationship Id="rId4" Type="http://schemas.openxmlformats.org/officeDocument/2006/relationships/audio" Target="../media/audio9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28.png"/><Relationship Id="rId3" Type="http://schemas.openxmlformats.org/officeDocument/2006/relationships/audio" Target="../media/audio10.wav"/><Relationship Id="rId7" Type="http://schemas.openxmlformats.org/officeDocument/2006/relationships/audio" Target="../media/audio14.wav"/><Relationship Id="rId12" Type="http://schemas.openxmlformats.org/officeDocument/2006/relationships/image" Target="../media/image2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3.wav"/><Relationship Id="rId11" Type="http://schemas.openxmlformats.org/officeDocument/2006/relationships/image" Target="../media/image26.png"/><Relationship Id="rId5" Type="http://schemas.openxmlformats.org/officeDocument/2006/relationships/audio" Target="../media/audio11.wav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audio" Target="../media/audio12.wav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orm 3072">
            <a:extLst>
              <a:ext uri="{FF2B5EF4-FFF2-40B4-BE49-F238E27FC236}">
                <a16:creationId xmlns:a16="http://schemas.microsoft.com/office/drawing/2014/main" id="{7FFBD18E-9E44-414F-AB58-BC426A7FF14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66FF3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BRUCHWALD</a:t>
            </a:r>
          </a:p>
        </p:txBody>
      </p:sp>
      <p:sp>
        <p:nvSpPr>
          <p:cNvPr id="3074" name="Form 3073">
            <a:extLst>
              <a:ext uri="{FF2B5EF4-FFF2-40B4-BE49-F238E27FC236}">
                <a16:creationId xmlns:a16="http://schemas.microsoft.com/office/drawing/2014/main" id="{BF0D966E-02E7-48DD-B9EA-0F129D966C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pPr marL="342900" indent="-342900" defTabSz="914400"/>
            <a:r>
              <a:rPr lang="de-DE" altLang="de-DE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Vorbereitung auf die Fauna - Prüfung</a:t>
            </a:r>
          </a:p>
          <a:p>
            <a:pPr marL="342900" indent="-342900" defTabSz="914400"/>
            <a:r>
              <a:rPr lang="de-DE" altLang="de-DE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von Alexander Voigts</a:t>
            </a:r>
            <a:r>
              <a:rPr lang="de-DE" altLang="de-DE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uchw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utoUpdateAnimBg="0"/>
      <p:bldP spid="30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rm 4096">
            <a:extLst>
              <a:ext uri="{FF2B5EF4-FFF2-40B4-BE49-F238E27FC236}">
                <a16:creationId xmlns:a16="http://schemas.microsoft.com/office/drawing/2014/main" id="{2A497E4A-6238-41F9-A94D-1F46D0652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99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Säugetiere</a:t>
            </a:r>
          </a:p>
        </p:txBody>
      </p:sp>
      <p:pic>
        <p:nvPicPr>
          <p:cNvPr id="4098" name="Rechteck 4097">
            <a:extLst>
              <a:ext uri="{FF2B5EF4-FFF2-40B4-BE49-F238E27FC236}">
                <a16:creationId xmlns:a16="http://schemas.microsoft.com/office/drawing/2014/main" id="{80B3E4A2-986A-4AB5-9FA5-AABEA221C30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1763"/>
            <a:ext cx="31242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hteck 4098">
            <a:extLst>
              <a:ext uri="{FF2B5EF4-FFF2-40B4-BE49-F238E27FC236}">
                <a16:creationId xmlns:a16="http://schemas.microsoft.com/office/drawing/2014/main" id="{D5E7FC00-9764-4F44-A08C-504D4F94C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752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Elch</a:t>
            </a:r>
          </a:p>
        </p:txBody>
      </p:sp>
      <p:pic>
        <p:nvPicPr>
          <p:cNvPr id="4100" name="Rechteck 4099">
            <a:extLst>
              <a:ext uri="{FF2B5EF4-FFF2-40B4-BE49-F238E27FC236}">
                <a16:creationId xmlns:a16="http://schemas.microsoft.com/office/drawing/2014/main" id="{6523BADE-1801-4B61-B734-EDCF721530B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4163"/>
            <a:ext cx="36830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Rechteck 4100">
            <a:extLst>
              <a:ext uri="{FF2B5EF4-FFF2-40B4-BE49-F238E27FC236}">
                <a16:creationId xmlns:a16="http://schemas.microsoft.com/office/drawing/2014/main" id="{12A31803-6050-455D-BBEE-36F1690AD4B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1450"/>
            <a:ext cx="286385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hteck 4101">
            <a:extLst>
              <a:ext uri="{FF2B5EF4-FFF2-40B4-BE49-F238E27FC236}">
                <a16:creationId xmlns:a16="http://schemas.microsoft.com/office/drawing/2014/main" id="{F5052291-8B43-47E8-BB65-9A0956191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324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>
              <a:spcBef>
                <a:spcPct val="50000"/>
              </a:spcBef>
            </a:pPr>
            <a:r>
              <a:rPr lang="de-DE" altLang="de-DE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Wildschwein</a:t>
            </a:r>
          </a:p>
        </p:txBody>
      </p:sp>
      <p:pic>
        <p:nvPicPr>
          <p:cNvPr id="4103" name="Rechteck 4102">
            <a:extLst>
              <a:ext uri="{FF2B5EF4-FFF2-40B4-BE49-F238E27FC236}">
                <a16:creationId xmlns:a16="http://schemas.microsoft.com/office/drawing/2014/main" id="{826B347F-B85D-4D86-86DB-8F95382D680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4640263"/>
            <a:ext cx="26797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orm 5120">
            <a:extLst>
              <a:ext uri="{FF2B5EF4-FFF2-40B4-BE49-F238E27FC236}">
                <a16:creationId xmlns:a16="http://schemas.microsoft.com/office/drawing/2014/main" id="{B3A6D878-70BF-4F95-8F9E-CBE1F36EA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Vögel &amp; Lurche</a:t>
            </a:r>
          </a:p>
        </p:txBody>
      </p:sp>
      <p:pic>
        <p:nvPicPr>
          <p:cNvPr id="5122" name="Rechteck 5121">
            <a:extLst>
              <a:ext uri="{FF2B5EF4-FFF2-40B4-BE49-F238E27FC236}">
                <a16:creationId xmlns:a16="http://schemas.microsoft.com/office/drawing/2014/main" id="{B5D4CA46-3C10-48DE-A481-29A18B0D76A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25575"/>
            <a:ext cx="255270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hteck 5122">
            <a:extLst>
              <a:ext uri="{FF2B5EF4-FFF2-40B4-BE49-F238E27FC236}">
                <a16:creationId xmlns:a16="http://schemas.microsoft.com/office/drawing/2014/main" id="{64C595AB-6680-4ABE-90FD-95682021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1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Kranich</a:t>
            </a:r>
          </a:p>
        </p:txBody>
      </p:sp>
      <p:pic>
        <p:nvPicPr>
          <p:cNvPr id="5124" name="Rechteck 5123">
            <a:extLst>
              <a:ext uri="{FF2B5EF4-FFF2-40B4-BE49-F238E27FC236}">
                <a16:creationId xmlns:a16="http://schemas.microsoft.com/office/drawing/2014/main" id="{D3D1BE36-BA41-49C4-9B46-2D0F245B8232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524000"/>
            <a:ext cx="29495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hteck 5124">
            <a:extLst>
              <a:ext uri="{FF2B5EF4-FFF2-40B4-BE49-F238E27FC236}">
                <a16:creationId xmlns:a16="http://schemas.microsoft.com/office/drawing/2014/main" id="{3E5DAC09-91FE-47DE-8F9C-EC9B3D3A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Erdkröte</a:t>
            </a:r>
          </a:p>
        </p:txBody>
      </p:sp>
      <p:pic>
        <p:nvPicPr>
          <p:cNvPr id="5126" name="Rechteck 5125">
            <a:extLst>
              <a:ext uri="{FF2B5EF4-FFF2-40B4-BE49-F238E27FC236}">
                <a16:creationId xmlns:a16="http://schemas.microsoft.com/office/drawing/2014/main" id="{2A67AF95-EB88-4258-B29D-687FD89A8DC4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4938713"/>
            <a:ext cx="24447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hteck 5126">
            <a:extLst>
              <a:ext uri="{FF2B5EF4-FFF2-40B4-BE49-F238E27FC236}">
                <a16:creationId xmlns:a16="http://schemas.microsoft.com/office/drawing/2014/main" id="{7637F522-4D57-44B8-BDA1-1F9517C26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25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66FF33"/>
                </a:solidFill>
                <a:latin typeface="Times New Roman" panose="02020603050405020304" pitchFamily="18" charset="0"/>
              </a:rPr>
              <a:t>Grasfrosch</a:t>
            </a:r>
          </a:p>
        </p:txBody>
      </p:sp>
      <p:pic>
        <p:nvPicPr>
          <p:cNvPr id="5128" name="Rechteck 5127">
            <a:extLst>
              <a:ext uri="{FF2B5EF4-FFF2-40B4-BE49-F238E27FC236}">
                <a16:creationId xmlns:a16="http://schemas.microsoft.com/office/drawing/2014/main" id="{49147B22-3979-41C0-81FF-430510464FC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3962400"/>
            <a:ext cx="2763837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v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or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autoUpdateAnimBg="0"/>
      <p:bldP spid="51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Form 6144">
            <a:extLst>
              <a:ext uri="{FF2B5EF4-FFF2-40B4-BE49-F238E27FC236}">
                <a16:creationId xmlns:a16="http://schemas.microsoft.com/office/drawing/2014/main" id="{27A39872-C879-4C1C-A49D-D9F97D0A7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chemeClr val="hlink"/>
                </a:solidFill>
                <a:latin typeface="Dolphin" charset="0"/>
                <a:cs typeface="Arial" panose="020B0604020202020204" pitchFamily="34" charset="0"/>
              </a:rPr>
              <a:t>Schnecken </a:t>
            </a:r>
            <a:r>
              <a:rPr lang="de-DE" altLang="de-DE">
                <a:solidFill>
                  <a:srgbClr val="996633"/>
                </a:solidFill>
                <a:latin typeface="Dolphin" charset="0"/>
                <a:cs typeface="Arial" panose="020B0604020202020204" pitchFamily="34" charset="0"/>
              </a:rPr>
              <a:t>&amp;</a:t>
            </a:r>
            <a:r>
              <a:rPr lang="de-DE" altLang="de-DE">
                <a:solidFill>
                  <a:schemeClr val="tx2"/>
                </a:solidFill>
                <a:latin typeface="Kelt"/>
                <a:cs typeface="Arial" panose="020B0604020202020204" pitchFamily="34" charset="0"/>
              </a:rPr>
              <a:t> Spinnen</a:t>
            </a:r>
          </a:p>
        </p:txBody>
      </p:sp>
      <p:pic>
        <p:nvPicPr>
          <p:cNvPr id="6146" name="Rechteck 6145">
            <a:extLst>
              <a:ext uri="{FF2B5EF4-FFF2-40B4-BE49-F238E27FC236}">
                <a16:creationId xmlns:a16="http://schemas.microsoft.com/office/drawing/2014/main" id="{336F2983-E3C2-42FD-B2D3-B31E4AA6FA4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54175"/>
            <a:ext cx="1622425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hteck 6146">
            <a:extLst>
              <a:ext uri="{FF2B5EF4-FFF2-40B4-BE49-F238E27FC236}">
                <a16:creationId xmlns:a16="http://schemas.microsoft.com/office/drawing/2014/main" id="{F6C50B4C-D4BC-40DB-BCB3-FB20C7611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99"/>
                </a:solidFill>
                <a:latin typeface="Times New Roman" panose="02020603050405020304" pitchFamily="18" charset="0"/>
              </a:rPr>
              <a:t>bauchige Zwergschnecke</a:t>
            </a:r>
          </a:p>
        </p:txBody>
      </p:sp>
      <p:pic>
        <p:nvPicPr>
          <p:cNvPr id="6148" name="Rechteck 6147">
            <a:extLst>
              <a:ext uri="{FF2B5EF4-FFF2-40B4-BE49-F238E27FC236}">
                <a16:creationId xmlns:a16="http://schemas.microsoft.com/office/drawing/2014/main" id="{23D5EF01-D4A0-4A9E-B74B-B437E97FA12F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668463"/>
            <a:ext cx="17827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hteck 6148">
            <a:extLst>
              <a:ext uri="{FF2B5EF4-FFF2-40B4-BE49-F238E27FC236}">
                <a16:creationId xmlns:a16="http://schemas.microsoft.com/office/drawing/2014/main" id="{05BF906A-5277-4C99-B020-FA05FE01D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0480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66FF33"/>
                </a:solidFill>
                <a:latin typeface="Times New Roman" panose="02020603050405020304" pitchFamily="18" charset="0"/>
              </a:rPr>
              <a:t>schlanke Zwerghornschnecke</a:t>
            </a:r>
          </a:p>
        </p:txBody>
      </p:sp>
      <p:pic>
        <p:nvPicPr>
          <p:cNvPr id="6150" name="Rechteck 6149">
            <a:extLst>
              <a:ext uri="{FF2B5EF4-FFF2-40B4-BE49-F238E27FC236}">
                <a16:creationId xmlns:a16="http://schemas.microsoft.com/office/drawing/2014/main" id="{AFB20A59-8384-4A3B-B65C-0D5468D1FCBB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4019550"/>
            <a:ext cx="13287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hteck 6150">
            <a:extLst>
              <a:ext uri="{FF2B5EF4-FFF2-40B4-BE49-F238E27FC236}">
                <a16:creationId xmlns:a16="http://schemas.microsoft.com/office/drawing/2014/main" id="{1751CE26-AD6A-42F2-851E-007906888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FF99"/>
                </a:solidFill>
                <a:latin typeface="Times New Roman" panose="02020603050405020304" pitchFamily="18" charset="0"/>
              </a:rPr>
              <a:t>helles Kegelchen</a:t>
            </a:r>
          </a:p>
        </p:txBody>
      </p:sp>
      <p:pic>
        <p:nvPicPr>
          <p:cNvPr id="6152" name="Rechteck 6151">
            <a:extLst>
              <a:ext uri="{FF2B5EF4-FFF2-40B4-BE49-F238E27FC236}">
                <a16:creationId xmlns:a16="http://schemas.microsoft.com/office/drawing/2014/main" id="{93DFA79D-A08E-492F-AFB2-59BAB18A1B9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585913"/>
            <a:ext cx="178276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hteck 6152">
            <a:extLst>
              <a:ext uri="{FF2B5EF4-FFF2-40B4-BE49-F238E27FC236}">
                <a16:creationId xmlns:a16="http://schemas.microsoft.com/office/drawing/2014/main" id="{00AC688F-9B51-4827-A6E2-8887289D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86200"/>
            <a:ext cx="380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99"/>
                </a:solidFill>
                <a:latin typeface="Times New Roman" panose="02020603050405020304" pitchFamily="18" charset="0"/>
              </a:rPr>
              <a:t>Zweipunktfadenkanker</a:t>
            </a:r>
          </a:p>
        </p:txBody>
      </p:sp>
      <p:pic>
        <p:nvPicPr>
          <p:cNvPr id="6154" name="Rechteck 6153">
            <a:extLst>
              <a:ext uri="{FF2B5EF4-FFF2-40B4-BE49-F238E27FC236}">
                <a16:creationId xmlns:a16="http://schemas.microsoft.com/office/drawing/2014/main" id="{6D13949A-1556-4E8F-8554-97565387B76E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519613"/>
            <a:ext cx="143192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Rechteck 6154">
            <a:extLst>
              <a:ext uri="{FF2B5EF4-FFF2-40B4-BE49-F238E27FC236}">
                <a16:creationId xmlns:a16="http://schemas.microsoft.com/office/drawing/2014/main" id="{3DB22ADF-F637-45FF-8463-3A701E49C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800600"/>
            <a:ext cx="243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66FF33"/>
                </a:solidFill>
                <a:latin typeface="Times New Roman" panose="02020603050405020304" pitchFamily="18" charset="0"/>
              </a:rPr>
              <a:t>Erlengallmilbe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erbrechendes Gla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or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5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autoUpdateAnimBg="0"/>
      <p:bldP spid="6147" grpId="0" autoUpdateAnimBg="0"/>
      <p:bldP spid="6149" grpId="0" autoUpdateAnimBg="0"/>
      <p:bldP spid="6151" grpId="0" autoUpdateAnimBg="0"/>
      <p:bldP spid="6153" grpId="0" build="p" autoUpdateAnimBg="0"/>
      <p:bldP spid="615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Form 7168">
            <a:extLst>
              <a:ext uri="{FF2B5EF4-FFF2-40B4-BE49-F238E27FC236}">
                <a16:creationId xmlns:a16="http://schemas.microsoft.com/office/drawing/2014/main" id="{6780A858-F52C-4465-9D3D-E9B3BA52E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9900"/>
                </a:solidFill>
                <a:latin typeface="Binner Gothic"/>
                <a:cs typeface="Arial" panose="020B0604020202020204" pitchFamily="34" charset="0"/>
              </a:rPr>
              <a:t>Asseln , Schnabelkerfe + Käfer</a:t>
            </a:r>
          </a:p>
        </p:txBody>
      </p:sp>
      <p:pic>
        <p:nvPicPr>
          <p:cNvPr id="7170" name="Rechteck 7169">
            <a:extLst>
              <a:ext uri="{FF2B5EF4-FFF2-40B4-BE49-F238E27FC236}">
                <a16:creationId xmlns:a16="http://schemas.microsoft.com/office/drawing/2014/main" id="{0EA77263-414A-4C6D-BEC4-8DD0A3F6B81C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1566863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hteck 7170">
            <a:extLst>
              <a:ext uri="{FF2B5EF4-FFF2-40B4-BE49-F238E27FC236}">
                <a16:creationId xmlns:a16="http://schemas.microsoft.com/office/drawing/2014/main" id="{987648D0-C611-4CE7-8B85-1C7060B21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81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9900"/>
                </a:solidFill>
                <a:latin typeface="Times New Roman" panose="02020603050405020304" pitchFamily="18" charset="0"/>
              </a:rPr>
              <a:t>Dornschildschwanz</a:t>
            </a:r>
          </a:p>
        </p:txBody>
      </p:sp>
      <p:pic>
        <p:nvPicPr>
          <p:cNvPr id="7172" name="Rechteck 7171">
            <a:extLst>
              <a:ext uri="{FF2B5EF4-FFF2-40B4-BE49-F238E27FC236}">
                <a16:creationId xmlns:a16="http://schemas.microsoft.com/office/drawing/2014/main" id="{D5008265-65BE-4703-B4FB-BAC04DE325C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313"/>
            <a:ext cx="9588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hteck 7172">
            <a:extLst>
              <a:ext uri="{FF2B5EF4-FFF2-40B4-BE49-F238E27FC236}">
                <a16:creationId xmlns:a16="http://schemas.microsoft.com/office/drawing/2014/main" id="{013E4A03-8C33-4EE9-85A9-A5A2789B2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86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66FF33"/>
                </a:solidFill>
                <a:latin typeface="Times New Roman" panose="02020603050405020304" pitchFamily="18" charset="0"/>
              </a:rPr>
              <a:t>Moosassel</a:t>
            </a:r>
          </a:p>
        </p:txBody>
      </p:sp>
      <p:pic>
        <p:nvPicPr>
          <p:cNvPr id="7174" name="Rechteck 7173">
            <a:extLst>
              <a:ext uri="{FF2B5EF4-FFF2-40B4-BE49-F238E27FC236}">
                <a16:creationId xmlns:a16="http://schemas.microsoft.com/office/drawing/2014/main" id="{9021D753-A741-4869-9C89-039C18990394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1654175"/>
            <a:ext cx="16605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hteck 7174">
            <a:extLst>
              <a:ext uri="{FF2B5EF4-FFF2-40B4-BE49-F238E27FC236}">
                <a16:creationId xmlns:a16="http://schemas.microsoft.com/office/drawing/2014/main" id="{938AF126-5093-4419-9380-97A9ECE46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Blattkäfer</a:t>
            </a:r>
          </a:p>
        </p:txBody>
      </p:sp>
      <p:pic>
        <p:nvPicPr>
          <p:cNvPr id="7176" name="Rechteck 7175">
            <a:extLst>
              <a:ext uri="{FF2B5EF4-FFF2-40B4-BE49-F238E27FC236}">
                <a16:creationId xmlns:a16="http://schemas.microsoft.com/office/drawing/2014/main" id="{21B5631B-F193-4D02-A35F-3E64F50CA48B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3597275"/>
            <a:ext cx="2178050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hteck 7176">
            <a:extLst>
              <a:ext uri="{FF2B5EF4-FFF2-40B4-BE49-F238E27FC236}">
                <a16:creationId xmlns:a16="http://schemas.microsoft.com/office/drawing/2014/main" id="{DC2429B7-7557-4C72-8F57-DCE194E1B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3434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Birkenblattkäfer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v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or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at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  <p:bldP spid="7175" grpId="0" autoUpdateAnimBg="0"/>
      <p:bldP spid="717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Form 8192">
            <a:extLst>
              <a:ext uri="{FF2B5EF4-FFF2-40B4-BE49-F238E27FC236}">
                <a16:creationId xmlns:a16="http://schemas.microsoft.com/office/drawing/2014/main" id="{0DA74CE9-9E6A-4A79-A5A9-D77D50EB13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lphin" charset="0"/>
                <a:cs typeface="Arial" panose="020B0604020202020204" pitchFamily="34" charset="0"/>
              </a:rPr>
              <a:t>Schmetterlinge</a:t>
            </a:r>
          </a:p>
        </p:txBody>
      </p:sp>
      <p:pic>
        <p:nvPicPr>
          <p:cNvPr id="8194" name="Rechteck 8193">
            <a:extLst>
              <a:ext uri="{FF2B5EF4-FFF2-40B4-BE49-F238E27FC236}">
                <a16:creationId xmlns:a16="http://schemas.microsoft.com/office/drawing/2014/main" id="{A9064B19-0C31-4E09-8E23-3C4929DDD73D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1433513"/>
            <a:ext cx="1546225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hteck 8194">
            <a:extLst>
              <a:ext uri="{FF2B5EF4-FFF2-40B4-BE49-F238E27FC236}">
                <a16:creationId xmlns:a16="http://schemas.microsoft.com/office/drawing/2014/main" id="{68B04525-5D9B-41B4-AA96-866A1FB9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81200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Sumpfdotterblumen-motte</a:t>
            </a:r>
          </a:p>
        </p:txBody>
      </p:sp>
      <p:pic>
        <p:nvPicPr>
          <p:cNvPr id="8196" name="Rechteck 8195">
            <a:extLst>
              <a:ext uri="{FF2B5EF4-FFF2-40B4-BE49-F238E27FC236}">
                <a16:creationId xmlns:a16="http://schemas.microsoft.com/office/drawing/2014/main" id="{3F4AED90-E7E3-454E-9690-CEFB480296BD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3875"/>
            <a:ext cx="16764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hteck 8196">
            <a:extLst>
              <a:ext uri="{FF2B5EF4-FFF2-40B4-BE49-F238E27FC236}">
                <a16:creationId xmlns:a16="http://schemas.microsoft.com/office/drawing/2014/main" id="{4CB5CAC5-767A-4D8E-92D3-6933A6AE0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29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9966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Schönbär</a:t>
            </a:r>
          </a:p>
        </p:txBody>
      </p:sp>
      <p:pic>
        <p:nvPicPr>
          <p:cNvPr id="8198" name="Rechteck 8197">
            <a:extLst>
              <a:ext uri="{FF2B5EF4-FFF2-40B4-BE49-F238E27FC236}">
                <a16:creationId xmlns:a16="http://schemas.microsoft.com/office/drawing/2014/main" id="{3BCA37D2-9C81-4823-895C-197F21C697B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4290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Rechteck 8198">
            <a:extLst>
              <a:ext uri="{FF2B5EF4-FFF2-40B4-BE49-F238E27FC236}">
                <a16:creationId xmlns:a16="http://schemas.microsoft.com/office/drawing/2014/main" id="{F8E861F1-C567-47DA-9EE3-C0DF720CAB95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897063"/>
            <a:ext cx="4002087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hteck 8199">
            <a:extLst>
              <a:ext uri="{FF2B5EF4-FFF2-40B4-BE49-F238E27FC236}">
                <a16:creationId xmlns:a16="http://schemas.microsoft.com/office/drawing/2014/main" id="{BFFADB72-4ACF-419A-B7C2-D30CA3F0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581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1"/>
                </a:solidFill>
                <a:latin typeface="Times New Roman" panose="02020603050405020304" pitchFamily="18" charset="0"/>
              </a:rPr>
              <a:t>Erleneule</a:t>
            </a:r>
          </a:p>
        </p:txBody>
      </p:sp>
      <p:pic>
        <p:nvPicPr>
          <p:cNvPr id="8201" name="Rechteck 8200">
            <a:extLst>
              <a:ext uri="{FF2B5EF4-FFF2-40B4-BE49-F238E27FC236}">
                <a16:creationId xmlns:a16="http://schemas.microsoft.com/office/drawing/2014/main" id="{A753F7B7-DC34-4167-94AB-CCD6E9D3976F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4138613"/>
            <a:ext cx="2011362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hteck 8201">
            <a:extLst>
              <a:ext uri="{FF2B5EF4-FFF2-40B4-BE49-F238E27FC236}">
                <a16:creationId xmlns:a16="http://schemas.microsoft.com/office/drawing/2014/main" id="{5501323F-AA00-417F-ADD8-6341A83F8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648200"/>
            <a:ext cx="281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Birkensichelflügler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v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at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utoUpdateAnimBg="0"/>
      <p:bldP spid="8195" grpId="0" autoUpdateAnimBg="0"/>
      <p:bldP spid="8197" grpId="0" autoUpdateAnimBg="0"/>
      <p:bldP spid="8200" grpId="0" autoUpdateAnimBg="0"/>
      <p:bldP spid="820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rm 9216">
            <a:extLst>
              <a:ext uri="{FF2B5EF4-FFF2-40B4-BE49-F238E27FC236}">
                <a16:creationId xmlns:a16="http://schemas.microsoft.com/office/drawing/2014/main" id="{CB396464-0083-47E2-B4CD-854119BBE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0" indent="0" defTabSz="914400"/>
            <a:r>
              <a:rPr lang="de-DE" altLang="de-DE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lphin" charset="0"/>
                <a:cs typeface="Arial" panose="020B0604020202020204" pitchFamily="34" charset="0"/>
              </a:rPr>
              <a:t>Schmetterlinge und Hautflügler</a:t>
            </a:r>
          </a:p>
        </p:txBody>
      </p:sp>
      <p:pic>
        <p:nvPicPr>
          <p:cNvPr id="9218" name="Rechteck 9217">
            <a:extLst>
              <a:ext uri="{FF2B5EF4-FFF2-40B4-BE49-F238E27FC236}">
                <a16:creationId xmlns:a16="http://schemas.microsoft.com/office/drawing/2014/main" id="{7243F5FD-A08C-4977-9109-0B425643D21C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95450"/>
            <a:ext cx="2095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hteck 9218">
            <a:extLst>
              <a:ext uri="{FF2B5EF4-FFF2-40B4-BE49-F238E27FC236}">
                <a16:creationId xmlns:a16="http://schemas.microsoft.com/office/drawing/2014/main" id="{3447CAD1-C882-4ACC-A33F-E213262E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36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lphin" charset="0"/>
              </a:rPr>
              <a:t>Tagpfauenauge</a:t>
            </a:r>
          </a:p>
        </p:txBody>
      </p:sp>
      <p:pic>
        <p:nvPicPr>
          <p:cNvPr id="9220" name="Rechteck 9219">
            <a:extLst>
              <a:ext uri="{FF2B5EF4-FFF2-40B4-BE49-F238E27FC236}">
                <a16:creationId xmlns:a16="http://schemas.microsoft.com/office/drawing/2014/main" id="{2E808B3C-38EC-4EB8-AD81-B26A49B5168C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654175"/>
            <a:ext cx="3548063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Rechteck 9220">
            <a:extLst>
              <a:ext uri="{FF2B5EF4-FFF2-40B4-BE49-F238E27FC236}">
                <a16:creationId xmlns:a16="http://schemas.microsoft.com/office/drawing/2014/main" id="{C4A5379B-4D12-4BA3-8548-6D7F4AE04291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208338"/>
            <a:ext cx="1676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hteck 9221">
            <a:extLst>
              <a:ext uri="{FF2B5EF4-FFF2-40B4-BE49-F238E27FC236}">
                <a16:creationId xmlns:a16="http://schemas.microsoft.com/office/drawing/2014/main" id="{64ECD878-EA63-4210-B2D4-F4B05E1A9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8100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lphin" charset="0"/>
              </a:rPr>
              <a:t>Trauermantel</a:t>
            </a:r>
          </a:p>
        </p:txBody>
      </p:sp>
      <p:pic>
        <p:nvPicPr>
          <p:cNvPr id="9223" name="Rechteck 9222">
            <a:extLst>
              <a:ext uri="{FF2B5EF4-FFF2-40B4-BE49-F238E27FC236}">
                <a16:creationId xmlns:a16="http://schemas.microsoft.com/office/drawing/2014/main" id="{8F22BBB0-A151-4E4B-B22C-E1017F0807F4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4302125"/>
            <a:ext cx="14859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Rechteck 9223">
            <a:extLst>
              <a:ext uri="{FF2B5EF4-FFF2-40B4-BE49-F238E27FC236}">
                <a16:creationId xmlns:a16="http://schemas.microsoft.com/office/drawing/2014/main" id="{BF49701E-9F2D-4FBF-8780-A042987FD2E9}"/>
              </a:ext>
            </a:extLst>
          </p:cNvPr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932238"/>
            <a:ext cx="22780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Rechteck 9224">
            <a:extLst>
              <a:ext uri="{FF2B5EF4-FFF2-40B4-BE49-F238E27FC236}">
                <a16:creationId xmlns:a16="http://schemas.microsoft.com/office/drawing/2014/main" id="{CBDA361E-C2DA-454F-BC68-07CF4E1E1D92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2225"/>
            <a:ext cx="2286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hteck 9225">
            <a:extLst>
              <a:ext uri="{FF2B5EF4-FFF2-40B4-BE49-F238E27FC236}">
                <a16:creationId xmlns:a16="http://schemas.microsoft.com/office/drawing/2014/main" id="{D50E291A-4A80-4843-9568-10A7F8306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lphin" charset="0"/>
              </a:rPr>
              <a:t>Birkenknopfhornblattwepe</a:t>
            </a:r>
          </a:p>
        </p:txBody>
      </p:sp>
      <p:pic>
        <p:nvPicPr>
          <p:cNvPr id="9227" name="Rechteck 9226">
            <a:extLst>
              <a:ext uri="{FF2B5EF4-FFF2-40B4-BE49-F238E27FC236}">
                <a16:creationId xmlns:a16="http://schemas.microsoft.com/office/drawing/2014/main" id="{56EFCCB1-02EB-465A-85EF-E0C759B56734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3795713"/>
            <a:ext cx="17541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hteck 9227">
            <a:extLst>
              <a:ext uri="{FF2B5EF4-FFF2-40B4-BE49-F238E27FC236}">
                <a16:creationId xmlns:a16="http://schemas.microsoft.com/office/drawing/2014/main" id="{F1E316DA-A26B-4561-804C-FC628FE54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3246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olphin" charset="0"/>
              </a:rPr>
              <a:t>Runenblattwespe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löck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ommelwirbe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e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PA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orp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eyo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2" grpId="0" autoUpdateAnimBg="0"/>
      <p:bldP spid="9226" grpId="0" autoUpdateAnimBg="0"/>
      <p:bldP spid="9228" grpId="0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ere Präsentation">
      <a:majorFont>
        <a:latin typeface="+mj-lt"/>
        <a:ea typeface="+mj-ea"/>
        <a:cs typeface="+mj-cs"/>
      </a:majorFont>
      <a:minorFont>
        <a:latin typeface="+mn-lt"/>
        <a:ea typeface="+mn-ea"/>
        <a:cs typeface="+mn-c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rgbClr val="FFFF99">
                <a:alpha val="100000"/>
              </a:srgbClr>
            </a:solidFill>
            <a:effectLst/>
            <a:latin typeface="Dolphin"/>
            <a:cs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anchor="t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de-DE" sz="2400" b="0" i="0" u="none" strike="noStrike" baseline="0">
            <a:solidFill>
              <a:srgbClr val="FFFF99">
                <a:alpha val="100000"/>
              </a:srgbClr>
            </a:solidFill>
            <a:effectLst/>
            <a:latin typeface="Dolphin"/>
            <a:cs typeface="Arial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C:\MSOffice\Vorlagen\Leere Präsentation.pot</Template>
  <TotalTime>0</TotalTime>
  <Words>51</Words>
  <Application>Microsoft Office PowerPoint</Application>
  <PresentationFormat>Bildschirmpräsentation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9" baseType="lpstr">
      <vt:lpstr>Arial</vt:lpstr>
      <vt:lpstr>+mj-lt</vt:lpstr>
      <vt:lpstr>+mj-ea</vt:lpstr>
      <vt:lpstr>+mj-cs</vt:lpstr>
      <vt:lpstr>+mn-lt</vt:lpstr>
      <vt:lpstr>+mn-ea</vt:lpstr>
      <vt:lpstr>+mn-cs</vt:lpstr>
      <vt:lpstr>Times New Roman</vt:lpstr>
      <vt:lpstr>Dolphin</vt:lpstr>
      <vt:lpstr>Kelt</vt:lpstr>
      <vt:lpstr>Binner Gothic</vt:lpstr>
      <vt:lpstr>Leere Präsentation</vt:lpstr>
      <vt:lpstr>BRUCHWALD</vt:lpstr>
      <vt:lpstr>Säugetiere</vt:lpstr>
      <vt:lpstr>Vögel &amp; Lurche</vt:lpstr>
      <vt:lpstr>Schnecken &amp; Spinnen</vt:lpstr>
      <vt:lpstr>Asseln , Schnabelkerfe + Käfer</vt:lpstr>
      <vt:lpstr>Schmetterlinge</vt:lpstr>
      <vt:lpstr>Schmetterlinge und Hautflügler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Alexander Voigts</dc:creator>
  <cp:lastModifiedBy>Alexander Voigts</cp:lastModifiedBy>
  <cp:revision>16</cp:revision>
  <dcterms:created xsi:type="dcterms:W3CDTF">1995-06-17T23:31:02Z</dcterms:created>
  <dcterms:modified xsi:type="dcterms:W3CDTF">2017-10-22T08:39:03Z</dcterms:modified>
</cp:coreProperties>
</file>