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FFFF"/>
    <a:srgbClr val="666633"/>
    <a:srgbClr val="990099"/>
    <a:srgbClr val="009900"/>
    <a:srgbClr val="990033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eck 2049">
            <a:extLst>
              <a:ext uri="{FF2B5EF4-FFF2-40B4-BE49-F238E27FC236}">
                <a16:creationId xmlns:a16="http://schemas.microsoft.com/office/drawing/2014/main" id="{4E2ED2EA-B93A-43DD-B203-C66712B308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7171" name="Rechteck 2050">
            <a:extLst>
              <a:ext uri="{FF2B5EF4-FFF2-40B4-BE49-F238E27FC236}">
                <a16:creationId xmlns:a16="http://schemas.microsoft.com/office/drawing/2014/main" id="{AED04924-D0FE-47BC-9FB1-B273A82434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7172" name="Rechteck 2051">
            <a:extLst>
              <a:ext uri="{FF2B5EF4-FFF2-40B4-BE49-F238E27FC236}">
                <a16:creationId xmlns:a16="http://schemas.microsoft.com/office/drawing/2014/main" id="{784C0F32-CF92-4574-A4D9-EA83A1FDED7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2AA22D2B-A8C9-439E-A375-9EEABE6CA8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174" name="Rechteck 2053">
            <a:extLst>
              <a:ext uri="{FF2B5EF4-FFF2-40B4-BE49-F238E27FC236}">
                <a16:creationId xmlns:a16="http://schemas.microsoft.com/office/drawing/2014/main" id="{47DCB7E9-8B17-4427-BC81-48573EEC97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0CB6E9E0-85D0-4B21-80C5-5FE4EF6C00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DE2EB7DB-E2D7-4335-AFAE-120751809BA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5F1787-A106-4DE7-81C1-633A8EF25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BBBFF-21E4-4CCA-B667-4116C7AD1CC4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10D2FAC-7203-4526-9263-E8290EEEB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45498AD-A05F-46AE-950F-AE5DFCD30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CE650-63E5-4FC9-8054-E3F48F1945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205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4F252F0-A3C2-4388-BFE2-CF3B3B4D2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97A3A-2FAB-4A20-AA22-7C1E04C328C7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920C93-7BB1-40FE-8EDE-5D6D63262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40283ED-016A-4A57-96CD-BE70ED6A0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0D39-2A80-4801-A793-0ECF49FED9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549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0A73D44-430B-419E-BCD2-208BFE53F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0ADC-B44E-4821-AE65-957E96C8C493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74596B7-7EB7-4A5E-97BA-806EDE4DF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C4D82BC-9CCF-4A05-BBDA-3703E0312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FDA3B-CEE8-4AA1-9A09-713BE8B38A9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020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50BFFB3-3B0C-4318-B261-1DE3CF787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86520-E213-4879-BE7A-ABF86D79C020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8BD534-D8C5-48DE-9FCF-E006F9E96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31B6272-4B14-4959-B826-BE2DBD9C6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9CB12-B897-4CF8-9594-2FA73DB0FD4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02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A6E8DE6-42C3-40B2-B029-C90D687E5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C313E-3BEB-4225-955B-1E111EF29CC6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638B9B-6006-421A-96F4-25931900B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C22348-F7D9-46F8-B320-DC8104D46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3D0C6-B39E-4CAA-BEA3-8BFBF2AE10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22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EAEF20F-C357-4BE9-8CD4-5317A8AA3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EAFD3-A862-4A26-ABBF-768A94401892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2847ABA-06D9-40A4-A04B-C0C6846BF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E8A5457-8365-4A26-B0FC-7AA139ACA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144EA-2F80-409C-86F1-D43DC54A17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730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EAD46F3-CD9C-4D79-AA16-D6AE48024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31CAA-717E-4122-A19C-516676826B7D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19D027A-8FC5-4A81-BAC1-0F3E19958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0727280-D6EB-48F7-941E-C85AF7291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622-5484-4938-867F-25909B0503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808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20CCB6-9BAF-47E2-A263-E0E090EE8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65B32-C656-4F4E-B87B-0D1991D5C545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D177ED3-1A18-42E6-8D2C-73BF8AD44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F03EAE1-EF18-4444-BA06-026F04FB7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20DDA-E86D-48EB-82CD-4604FD4F77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397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4E9CDC-2FDD-4DAB-8703-E40508F84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783DD-5E33-46C0-95BC-6EAE5C506949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43CE76-7E9C-4D71-BBEE-EFAAD4CC4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A6DCAD-F437-4270-8CE9-81EA414403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8417D-29E9-481F-93FC-F7BA2DCAB7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771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32187146-6102-41DD-9AE8-10E0691CD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3ABE94F1-312F-4833-AE40-22F309573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AF6CEA44-A0C1-4061-9310-C09D1013E9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586EA87-B676-4376-9738-B10E76D039A1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83DE50F1-19A1-432A-8A61-39D90016E6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5C201724-D288-478E-BEE7-ABD84E7150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AE1C9B-EE5F-43DA-A766-A06E38AC3EA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6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17.png"/><Relationship Id="rId5" Type="http://schemas.openxmlformats.org/officeDocument/2006/relationships/audio" Target="../media/audio8.wav"/><Relationship Id="rId10" Type="http://schemas.openxmlformats.org/officeDocument/2006/relationships/image" Target="../media/image16.png"/><Relationship Id="rId4" Type="http://schemas.openxmlformats.org/officeDocument/2006/relationships/audio" Target="../media/audio7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audio" Target="../media/audio12.wav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11" Type="http://schemas.openxmlformats.org/officeDocument/2006/relationships/image" Target="../media/image22.png"/><Relationship Id="rId5" Type="http://schemas.openxmlformats.org/officeDocument/2006/relationships/audio" Target="../media/audio10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C067F952-BEE7-4E37-A63F-06D5D37EF8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 sz="5400" b="1">
                <a:solidFill>
                  <a:srgbClr val="CC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  <a:cs typeface="Arial" panose="020B0604020202020204" pitchFamily="34" charset="0"/>
              </a:rPr>
              <a:t>Eichenwald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815DC02F-B1AB-4236-B536-6A9B2D01E5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rt Hand"/>
                <a:cs typeface="Arial" panose="020B0604020202020204" pitchFamily="34" charset="0"/>
              </a:rPr>
              <a:t>aus der Reihe der Fauna - Präsentationen von A. Voigts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i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AF1B1C0E-BD32-416E-B1EC-ABB8C3751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ant"/>
                <a:cs typeface="Arial" panose="020B0604020202020204" pitchFamily="34" charset="0"/>
              </a:rPr>
              <a:t>Säugetiere</a:t>
            </a:r>
          </a:p>
        </p:txBody>
      </p:sp>
      <p:pic>
        <p:nvPicPr>
          <p:cNvPr id="4098" name="Rechteck 4097">
            <a:extLst>
              <a:ext uri="{FF2B5EF4-FFF2-40B4-BE49-F238E27FC236}">
                <a16:creationId xmlns:a16="http://schemas.microsoft.com/office/drawing/2014/main" id="{40F6827C-BE9C-4DF9-BFD2-9A226695B24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14500"/>
            <a:ext cx="15843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eck 4098">
            <a:extLst>
              <a:ext uri="{FF2B5EF4-FFF2-40B4-BE49-F238E27FC236}">
                <a16:creationId xmlns:a16="http://schemas.microsoft.com/office/drawing/2014/main" id="{19B65D4E-EB88-4B0C-A53A-6D68C458A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133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99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Siebenschläfer</a:t>
            </a:r>
          </a:p>
        </p:txBody>
      </p:sp>
      <p:pic>
        <p:nvPicPr>
          <p:cNvPr id="4100" name="Rechteck 4099">
            <a:extLst>
              <a:ext uri="{FF2B5EF4-FFF2-40B4-BE49-F238E27FC236}">
                <a16:creationId xmlns:a16="http://schemas.microsoft.com/office/drawing/2014/main" id="{168C7A4B-1503-49CD-8F6A-E4B46C27EB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916363"/>
            <a:ext cx="1630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hteck 4100">
            <a:extLst>
              <a:ext uri="{FF2B5EF4-FFF2-40B4-BE49-F238E27FC236}">
                <a16:creationId xmlns:a16="http://schemas.microsoft.com/office/drawing/2014/main" id="{C4A76808-2E18-4D00-AFCF-A83B8AAF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48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>
                <a:solidFill>
                  <a:srgbClr val="CC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Gartenschläfer</a:t>
            </a:r>
          </a:p>
        </p:txBody>
      </p:sp>
      <p:pic>
        <p:nvPicPr>
          <p:cNvPr id="4102" name="Rechteck 4101">
            <a:extLst>
              <a:ext uri="{FF2B5EF4-FFF2-40B4-BE49-F238E27FC236}">
                <a16:creationId xmlns:a16="http://schemas.microsoft.com/office/drawing/2014/main" id="{4F8BBB38-46EA-4921-BFBE-F4EB0D66DDC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58775"/>
            <a:ext cx="16446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hteck 4102">
            <a:extLst>
              <a:ext uri="{FF2B5EF4-FFF2-40B4-BE49-F238E27FC236}">
                <a16:creationId xmlns:a16="http://schemas.microsoft.com/office/drawing/2014/main" id="{87425804-54A6-42ED-90B4-86BCFCE2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752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/>
              </a:rPr>
              <a:t>Haselmaus</a:t>
            </a:r>
          </a:p>
        </p:txBody>
      </p:sp>
      <p:pic>
        <p:nvPicPr>
          <p:cNvPr id="4104" name="Rechteck 4103">
            <a:extLst>
              <a:ext uri="{FF2B5EF4-FFF2-40B4-BE49-F238E27FC236}">
                <a16:creationId xmlns:a16="http://schemas.microsoft.com/office/drawing/2014/main" id="{FFFC081B-A69C-4DE5-A34F-5B8B6C553D4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3254375"/>
            <a:ext cx="26590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hteck 4104">
            <a:extLst>
              <a:ext uri="{FF2B5EF4-FFF2-40B4-BE49-F238E27FC236}">
                <a16:creationId xmlns:a16="http://schemas.microsoft.com/office/drawing/2014/main" id="{56ADC0B3-EED1-4BA2-9095-D2A27AD9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4290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Baummarder</a:t>
            </a:r>
          </a:p>
        </p:txBody>
      </p:sp>
      <p:pic>
        <p:nvPicPr>
          <p:cNvPr id="4106" name="Rechteck 4105">
            <a:extLst>
              <a:ext uri="{FF2B5EF4-FFF2-40B4-BE49-F238E27FC236}">
                <a16:creationId xmlns:a16="http://schemas.microsoft.com/office/drawing/2014/main" id="{BAD43207-8676-47D0-9F82-4D4D81C40C1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557713"/>
            <a:ext cx="13906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hteck 4106">
            <a:extLst>
              <a:ext uri="{FF2B5EF4-FFF2-40B4-BE49-F238E27FC236}">
                <a16:creationId xmlns:a16="http://schemas.microsoft.com/office/drawing/2014/main" id="{BAE320BD-2C16-4B33-82DE-FB39E9E18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105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Dachs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101" grpId="0" autoUpdateAnimBg="0"/>
      <p:bldP spid="4103" grpId="0" autoUpdateAnimBg="0"/>
      <p:bldP spid="4105" grpId="0" autoUpdateAnimBg="0"/>
      <p:bldP spid="410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4E10FDCD-5545-4F42-8F36-748CB50D5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sz="5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  <a:cs typeface="Arial" panose="020B0604020202020204" pitchFamily="34" charset="0"/>
              </a:rPr>
              <a:t>Vögel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8B4922C5-F814-41B1-A94A-9A08D335583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463"/>
            <a:ext cx="1371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5122">
            <a:extLst>
              <a:ext uri="{FF2B5EF4-FFF2-40B4-BE49-F238E27FC236}">
                <a16:creationId xmlns:a16="http://schemas.microsoft.com/office/drawing/2014/main" id="{027ADE1C-E6AB-4219-9A6E-D400C502B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/>
              </a:rPr>
              <a:t>Waldschnepfe</a:t>
            </a:r>
          </a:p>
        </p:txBody>
      </p:sp>
      <p:pic>
        <p:nvPicPr>
          <p:cNvPr id="5124" name="Rechteck 5123">
            <a:extLst>
              <a:ext uri="{FF2B5EF4-FFF2-40B4-BE49-F238E27FC236}">
                <a16:creationId xmlns:a16="http://schemas.microsoft.com/office/drawing/2014/main" id="{40FA0617-BE54-4ED0-A9FA-89B2D45BC3F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838"/>
            <a:ext cx="12192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5124">
            <a:extLst>
              <a:ext uri="{FF2B5EF4-FFF2-40B4-BE49-F238E27FC236}">
                <a16:creationId xmlns:a16="http://schemas.microsoft.com/office/drawing/2014/main" id="{7E7FDF30-76DB-4B98-ACCF-340103E9F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57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</a:rPr>
              <a:t>Turteltaube</a:t>
            </a:r>
          </a:p>
        </p:txBody>
      </p:sp>
      <p:pic>
        <p:nvPicPr>
          <p:cNvPr id="5126" name="Rechteck 5125">
            <a:extLst>
              <a:ext uri="{FF2B5EF4-FFF2-40B4-BE49-F238E27FC236}">
                <a16:creationId xmlns:a16="http://schemas.microsoft.com/office/drawing/2014/main" id="{C73E8687-987F-4068-BB29-3CCB66CC4BD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113213"/>
            <a:ext cx="1797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5126">
            <a:extLst>
              <a:ext uri="{FF2B5EF4-FFF2-40B4-BE49-F238E27FC236}">
                <a16:creationId xmlns:a16="http://schemas.microsoft.com/office/drawing/2014/main" id="{7C254F0E-B5A6-4DB4-9FF2-928E1A033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00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Grünspecht</a:t>
            </a:r>
          </a:p>
        </p:txBody>
      </p:sp>
      <p:pic>
        <p:nvPicPr>
          <p:cNvPr id="5128" name="Rechteck 5127">
            <a:extLst>
              <a:ext uri="{FF2B5EF4-FFF2-40B4-BE49-F238E27FC236}">
                <a16:creationId xmlns:a16="http://schemas.microsoft.com/office/drawing/2014/main" id="{E0337603-C7FC-4590-ABEB-165ED621D7B8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30175"/>
            <a:ext cx="12255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hteck 5128">
            <a:extLst>
              <a:ext uri="{FF2B5EF4-FFF2-40B4-BE49-F238E27FC236}">
                <a16:creationId xmlns:a16="http://schemas.microsoft.com/office/drawing/2014/main" id="{B618E162-3710-4111-B807-5BEF170B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"/>
            <a:ext cx="190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Mittelspecht</a:t>
            </a:r>
          </a:p>
        </p:txBody>
      </p:sp>
      <p:pic>
        <p:nvPicPr>
          <p:cNvPr id="5130" name="Rechteck 5129">
            <a:extLst>
              <a:ext uri="{FF2B5EF4-FFF2-40B4-BE49-F238E27FC236}">
                <a16:creationId xmlns:a16="http://schemas.microsoft.com/office/drawing/2014/main" id="{ECB463B2-D138-4B57-9132-0257253B137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760538"/>
            <a:ext cx="169068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hteck 5130">
            <a:extLst>
              <a:ext uri="{FF2B5EF4-FFF2-40B4-BE49-F238E27FC236}">
                <a16:creationId xmlns:a16="http://schemas.microsoft.com/office/drawing/2014/main" id="{5EE68014-FD5C-4AB2-A5AB-063CACFBE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86000"/>
            <a:ext cx="274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ant"/>
              </a:rPr>
              <a:t>Wiedehopf</a:t>
            </a:r>
          </a:p>
        </p:txBody>
      </p:sp>
      <p:pic>
        <p:nvPicPr>
          <p:cNvPr id="5132" name="Rechteck 5131">
            <a:extLst>
              <a:ext uri="{FF2B5EF4-FFF2-40B4-BE49-F238E27FC236}">
                <a16:creationId xmlns:a16="http://schemas.microsoft.com/office/drawing/2014/main" id="{FA2E3400-0096-4F24-BDBC-5DB7641EE3E3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130675"/>
            <a:ext cx="35972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hteck 5132">
            <a:extLst>
              <a:ext uri="{FF2B5EF4-FFF2-40B4-BE49-F238E27FC236}">
                <a16:creationId xmlns:a16="http://schemas.microsoft.com/office/drawing/2014/main" id="{EF7B1042-20BD-4026-B0FC-AF21BBBE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6576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Eichelhäher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ld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tron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tron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3" grpId="0" autoUpdateAnimBg="0"/>
      <p:bldP spid="5127" grpId="0" autoUpdateAnimBg="0"/>
      <p:bldP spid="5129" grpId="0" autoUpdateAnimBg="0"/>
      <p:bldP spid="5131" grpId="0" autoUpdateAnimBg="0"/>
      <p:bldP spid="51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ECF64C29-FD20-497B-B4A1-95A4417169C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32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hteck 6145">
            <a:extLst>
              <a:ext uri="{FF2B5EF4-FFF2-40B4-BE49-F238E27FC236}">
                <a16:creationId xmlns:a16="http://schemas.microsoft.com/office/drawing/2014/main" id="{BE876765-0008-4BC4-9396-AB58783E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09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Pirol</a:t>
            </a:r>
          </a:p>
        </p:txBody>
      </p:sp>
      <p:pic>
        <p:nvPicPr>
          <p:cNvPr id="6147" name="Rechteck 6146">
            <a:extLst>
              <a:ext uri="{FF2B5EF4-FFF2-40B4-BE49-F238E27FC236}">
                <a16:creationId xmlns:a16="http://schemas.microsoft.com/office/drawing/2014/main" id="{5B3B2508-95A4-4E06-B9B1-B6098EEF9A86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213"/>
            <a:ext cx="1676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hteck 6147">
            <a:extLst>
              <a:ext uri="{FF2B5EF4-FFF2-40B4-BE49-F238E27FC236}">
                <a16:creationId xmlns:a16="http://schemas.microsoft.com/office/drawing/2014/main" id="{F9B2EF51-E104-40CB-8F6D-24DD093B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14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Kernbeißer</a:t>
            </a:r>
          </a:p>
        </p:txBody>
      </p:sp>
      <p:pic>
        <p:nvPicPr>
          <p:cNvPr id="6149" name="Rechteck 6148">
            <a:extLst>
              <a:ext uri="{FF2B5EF4-FFF2-40B4-BE49-F238E27FC236}">
                <a16:creationId xmlns:a16="http://schemas.microsoft.com/office/drawing/2014/main" id="{DD6A6704-4E37-4E82-A6E6-879B61091E4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0"/>
            <a:ext cx="17970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hteck 6149">
            <a:extLst>
              <a:ext uri="{FF2B5EF4-FFF2-40B4-BE49-F238E27FC236}">
                <a16:creationId xmlns:a16="http://schemas.microsoft.com/office/drawing/2014/main" id="{35E15F32-03B0-4D37-AFED-FB29128C9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72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Kleiber</a:t>
            </a:r>
          </a:p>
        </p:txBody>
      </p:sp>
      <p:pic>
        <p:nvPicPr>
          <p:cNvPr id="6151" name="Rechteck 6150">
            <a:extLst>
              <a:ext uri="{FF2B5EF4-FFF2-40B4-BE49-F238E27FC236}">
                <a16:creationId xmlns:a16="http://schemas.microsoft.com/office/drawing/2014/main" id="{57CBBC70-9050-4749-B30A-90994F167546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0"/>
            <a:ext cx="17827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hteck 6151">
            <a:extLst>
              <a:ext uri="{FF2B5EF4-FFF2-40B4-BE49-F238E27FC236}">
                <a16:creationId xmlns:a16="http://schemas.microsoft.com/office/drawing/2014/main" id="{6C8B9CDE-5122-48E4-8C7F-EC7B43F9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1000"/>
            <a:ext cx="2741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</a:rPr>
              <a:t>Zaunkönig</a:t>
            </a:r>
          </a:p>
        </p:txBody>
      </p:sp>
      <p:pic>
        <p:nvPicPr>
          <p:cNvPr id="6153" name="Rechteck 6152">
            <a:extLst>
              <a:ext uri="{FF2B5EF4-FFF2-40B4-BE49-F238E27FC236}">
                <a16:creationId xmlns:a16="http://schemas.microsoft.com/office/drawing/2014/main" id="{E077D416-8745-4AA0-9D3D-F125FFFC6911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52600"/>
            <a:ext cx="20653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Rechteck 6153">
            <a:extLst>
              <a:ext uri="{FF2B5EF4-FFF2-40B4-BE49-F238E27FC236}">
                <a16:creationId xmlns:a16="http://schemas.microsoft.com/office/drawing/2014/main" id="{5113D853-B2A1-4E49-A265-B076170C0DED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3665538"/>
            <a:ext cx="325278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hteck 6154">
            <a:extLst>
              <a:ext uri="{FF2B5EF4-FFF2-40B4-BE49-F238E27FC236}">
                <a16:creationId xmlns:a16="http://schemas.microsoft.com/office/drawing/2014/main" id="{26276051-F2A3-46E5-A634-4A6C7F214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14600"/>
            <a:ext cx="243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Rotkehlchen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UNTRY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noc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utoUpdateAnimBg="0"/>
      <p:bldP spid="6152" grpId="0" autoUpdateAnimBg="0"/>
      <p:bldP spid="61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EC586CD9-D59D-474D-B135-0944FE461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ant"/>
                <a:cs typeface="Arial" panose="020B0604020202020204" pitchFamily="34" charset="0"/>
              </a:rPr>
              <a:t>Schnecken, Spinnen, Geradflügler und Schnabelkerfe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609387F2-3693-4ED6-827A-DB9309FD237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20825"/>
            <a:ext cx="12636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hteck 7170">
            <a:extLst>
              <a:ext uri="{FF2B5EF4-FFF2-40B4-BE49-F238E27FC236}">
                <a16:creationId xmlns:a16="http://schemas.microsoft.com/office/drawing/2014/main" id="{9C7C771E-48B0-4009-A381-076C8E4B5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133600"/>
            <a:ext cx="320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schöne Landdeckelschnecke</a:t>
            </a:r>
          </a:p>
        </p:txBody>
      </p:sp>
      <p:pic>
        <p:nvPicPr>
          <p:cNvPr id="7172" name="Rechteck 7171">
            <a:extLst>
              <a:ext uri="{FF2B5EF4-FFF2-40B4-BE49-F238E27FC236}">
                <a16:creationId xmlns:a16="http://schemas.microsoft.com/office/drawing/2014/main" id="{7EF25D66-0C4B-4464-8B26-A41E2B41452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5763"/>
            <a:ext cx="1471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hteck 7172">
            <a:extLst>
              <a:ext uri="{FF2B5EF4-FFF2-40B4-BE49-F238E27FC236}">
                <a16:creationId xmlns:a16="http://schemas.microsoft.com/office/drawing/2014/main" id="{69896E7D-A90C-411C-800F-A04F9965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00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Stachelschnecke</a:t>
            </a:r>
          </a:p>
        </p:txBody>
      </p:sp>
      <p:pic>
        <p:nvPicPr>
          <p:cNvPr id="7174" name="Rechteck 7173">
            <a:extLst>
              <a:ext uri="{FF2B5EF4-FFF2-40B4-BE49-F238E27FC236}">
                <a16:creationId xmlns:a16="http://schemas.microsoft.com/office/drawing/2014/main" id="{7BF4A4EA-EE60-4B7E-8AD6-CE02CD3384CA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038"/>
            <a:ext cx="140176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hteck 7174">
            <a:extLst>
              <a:ext uri="{FF2B5EF4-FFF2-40B4-BE49-F238E27FC236}">
                <a16:creationId xmlns:a16="http://schemas.microsoft.com/office/drawing/2014/main" id="{F8696175-A909-4086-870C-029912DB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 i="1">
                <a:solidFill>
                  <a:srgbClr val="99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Diskusschnecke</a:t>
            </a:r>
          </a:p>
        </p:txBody>
      </p:sp>
      <p:pic>
        <p:nvPicPr>
          <p:cNvPr id="7176" name="Rechteck 7175">
            <a:extLst>
              <a:ext uri="{FF2B5EF4-FFF2-40B4-BE49-F238E27FC236}">
                <a16:creationId xmlns:a16="http://schemas.microsoft.com/office/drawing/2014/main" id="{FBA41F51-E69F-47EB-95A5-979920E9E5E8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806575"/>
            <a:ext cx="16906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hteck 7176">
            <a:extLst>
              <a:ext uri="{FF2B5EF4-FFF2-40B4-BE49-F238E27FC236}">
                <a16:creationId xmlns:a16="http://schemas.microsoft.com/office/drawing/2014/main" id="{70F0EBB8-5217-42A1-B754-2C06903A7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057400"/>
            <a:ext cx="2741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grasgrüne Huschspinne</a:t>
            </a:r>
          </a:p>
        </p:txBody>
      </p:sp>
      <p:pic>
        <p:nvPicPr>
          <p:cNvPr id="7178" name="Rechteck 7177">
            <a:extLst>
              <a:ext uri="{FF2B5EF4-FFF2-40B4-BE49-F238E27FC236}">
                <a16:creationId xmlns:a16="http://schemas.microsoft.com/office/drawing/2014/main" id="{72A824EC-B802-4AEE-9AD4-4EC926F51552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03638"/>
            <a:ext cx="226218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hteck 7178">
            <a:extLst>
              <a:ext uri="{FF2B5EF4-FFF2-40B4-BE49-F238E27FC236}">
                <a16:creationId xmlns:a16="http://schemas.microsoft.com/office/drawing/2014/main" id="{010B913D-CD92-4230-870A-8BB7BF9BA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10000"/>
            <a:ext cx="274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 i="1" u="sng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Eichenschrecke</a:t>
            </a:r>
          </a:p>
        </p:txBody>
      </p:sp>
      <p:pic>
        <p:nvPicPr>
          <p:cNvPr id="7180" name="Rechteck 7179">
            <a:extLst>
              <a:ext uri="{FF2B5EF4-FFF2-40B4-BE49-F238E27FC236}">
                <a16:creationId xmlns:a16="http://schemas.microsoft.com/office/drawing/2014/main" id="{1B07CFB9-9179-4C98-AE55-4C00688AA973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4845050"/>
            <a:ext cx="169068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hteck 7180">
            <a:extLst>
              <a:ext uri="{FF2B5EF4-FFF2-40B4-BE49-F238E27FC236}">
                <a16:creationId xmlns:a16="http://schemas.microsoft.com/office/drawing/2014/main" id="{BA373DD8-7031-4F51-8E0F-F88F8936C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04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Buckelzirpe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ld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  <p:bldP spid="7171" grpId="0" autoUpdateAnimBg="0"/>
      <p:bldP spid="7175" grpId="0" autoUpdateAnimBg="0"/>
      <p:bldP spid="7177" grpId="0" autoUpdateAnimBg="0"/>
      <p:bldP spid="7181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45</Words>
  <Application>Microsoft Office PowerPoint</Application>
  <PresentationFormat>Bildschirmpräsentation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21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Liberate</vt:lpstr>
      <vt:lpstr>Short Hand</vt:lpstr>
      <vt:lpstr>Galant</vt:lpstr>
      <vt:lpstr>Surfer</vt:lpstr>
      <vt:lpstr>Amaze</vt:lpstr>
      <vt:lpstr>Bookman Old Style</vt:lpstr>
      <vt:lpstr>Verdana</vt:lpstr>
      <vt:lpstr>Leere Präsentation</vt:lpstr>
      <vt:lpstr>Eichenwald</vt:lpstr>
      <vt:lpstr>Säugetiere</vt:lpstr>
      <vt:lpstr>Vögel</vt:lpstr>
      <vt:lpstr>PowerPoint-Präsentation</vt:lpstr>
      <vt:lpstr>Schnecken, Spinnen, Geradflügler und Schnabelkerfe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Eichenwald</dc:title>
  <dc:creator>Alexander Voigts</dc:creator>
  <cp:lastModifiedBy>Alexander Voigts</cp:lastModifiedBy>
  <cp:revision>3</cp:revision>
  <dcterms:created xsi:type="dcterms:W3CDTF">1995-06-17T23:31:02Z</dcterms:created>
  <dcterms:modified xsi:type="dcterms:W3CDTF">2017-10-22T08:41:32Z</dcterms:modified>
</cp:coreProperties>
</file>