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9933"/>
    <a:srgbClr val="FF6633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049">
            <a:extLst>
              <a:ext uri="{FF2B5EF4-FFF2-40B4-BE49-F238E27FC236}">
                <a16:creationId xmlns:a16="http://schemas.microsoft.com/office/drawing/2014/main" id="{ED51B3AE-9B43-48D7-A98D-27571656554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de-DE" altLang="de-DE"/>
          </a:p>
        </p:txBody>
      </p:sp>
      <p:sp>
        <p:nvSpPr>
          <p:cNvPr id="11267" name="Rechteck 2050">
            <a:extLst>
              <a:ext uri="{FF2B5EF4-FFF2-40B4-BE49-F238E27FC236}">
                <a16:creationId xmlns:a16="http://schemas.microsoft.com/office/drawing/2014/main" id="{400FB604-5F7C-48FD-8EE4-DA8596D3DBD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de-DE" altLang="de-DE"/>
          </a:p>
        </p:txBody>
      </p:sp>
      <p:sp>
        <p:nvSpPr>
          <p:cNvPr id="11268" name="Rechteck 2051">
            <a:extLst>
              <a:ext uri="{FF2B5EF4-FFF2-40B4-BE49-F238E27FC236}">
                <a16:creationId xmlns:a16="http://schemas.microsoft.com/office/drawing/2014/main" id="{A263465B-356D-407D-9B90-62C95FC20D9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hteck 2052">
            <a:extLst>
              <a:ext uri="{FF2B5EF4-FFF2-40B4-BE49-F238E27FC236}">
                <a16:creationId xmlns:a16="http://schemas.microsoft.com/office/drawing/2014/main" id="{B90F7E3F-C933-4115-817E-71414ACEB05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1270" name="Rechteck 2053">
            <a:extLst>
              <a:ext uri="{FF2B5EF4-FFF2-40B4-BE49-F238E27FC236}">
                <a16:creationId xmlns:a16="http://schemas.microsoft.com/office/drawing/2014/main" id="{0EB5C4AC-7D42-4256-A5A2-D36F46540D0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de-DE" altLang="de-DE"/>
          </a:p>
        </p:txBody>
      </p:sp>
      <p:sp>
        <p:nvSpPr>
          <p:cNvPr id="2055" name="Rechteck 2054">
            <a:extLst>
              <a:ext uri="{FF2B5EF4-FFF2-40B4-BE49-F238E27FC236}">
                <a16:creationId xmlns:a16="http://schemas.microsoft.com/office/drawing/2014/main" id="{889C5E61-F0B7-4393-9ECA-BA9E9F0628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A521A7DF-56B0-4464-A1D9-B49C4D83297E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9CE4610-ACAE-4D29-9835-691CF14321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5D8C0-D6B4-4475-A877-1AFEEAF7FCA4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30C8AD4-E528-45ED-BAD1-BFB0A8ADD8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6D7ED3E-4AEE-46A7-973A-1A3C016491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9A1CE5-1C8F-4F71-855F-8D2E3E65069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9846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7D589CC-8030-440B-AA7A-642905EE01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D7E794-5BE7-4CB7-8AB8-BAFB72E93672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E87BB2A-DA86-4F35-B19E-DA7DFFE7F7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E2CD022-5BF0-44AE-915A-1BC2C2E209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7BA9CF-ACF8-4193-9FB9-375730C540D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1623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2F3C4E1-DE48-4027-9012-05895F0EC9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9C444-35FA-4FF2-94B7-11FC953A058D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D9CABDC-1659-47D0-9ACF-5E9C6004F6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61786FF-FD46-439E-95C5-B57467D02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B35C6-A19D-4862-ADA7-DB677ED7C4A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4738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B3E9CE0-3F86-43B2-97EF-FCAF28CA2C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5514D-A5C3-4989-A5C1-1EC8FCE9ACB2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FFB79C3-F9B4-4B7E-935E-2E0E873B38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819AE40-1BB0-4FB4-867F-342237146B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C9B25-8031-4B76-85A8-134B70D1B65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026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rm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Form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B026DF8-B78A-4AA5-AE50-4B7D244F08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59C20B-2CAC-420C-883C-B78D40A28CDD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F5757E8-034C-4C82-8B7C-8BAEA7FA5F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82562E8-EDD8-4628-AC89-9BBAC30802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2A1D3C-D5C8-4E1E-A292-4FFCA786B1E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326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5889EC9-0879-4FE5-80CB-718075745E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669A9-2FE9-4301-96F5-51608859D411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44003A4-DCD5-432A-ADED-4A8B369730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7B6EFEE-06D6-4BC6-91EA-D0227C4F9C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585E2-3FB7-4992-984F-7E066E5939D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5788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331C831-EFF5-493C-B0A5-E5E5FE91A3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F2A98-85A3-4C64-A2A2-494651FDAC11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92CA6BC-44AF-4F47-995B-37624ACA50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E9BF658-E1D1-4C96-AA94-D6FCE863F1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DA97F-7431-44F3-94D3-BB9D3260AAB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3666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3472285-F875-4A80-B57C-8D760A3346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565EC-0002-4496-AE61-3FBDBF2D7403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712AB3D-8FEA-4B2B-932E-E7BE03E4FC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E1F32D9-F235-49FE-91F8-31AEC5EEBD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E8DB4-9C36-4CA5-BF40-F32AC4B62D8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1667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A1DFE43-F786-4165-9A3E-0BC93541C1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5801A-95EA-43E2-AE4D-A6DAB8812D3F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1D78017-BBB4-477E-8366-EAB589FC68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7A80682-63C7-4787-B39E-526FC903BF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66AA0-C71F-4F91-9152-3849207D308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4921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hteck 1025">
            <a:extLst>
              <a:ext uri="{FF2B5EF4-FFF2-40B4-BE49-F238E27FC236}">
                <a16:creationId xmlns:a16="http://schemas.microsoft.com/office/drawing/2014/main" id="{B7370ED4-F701-4D01-81D4-A61553BF4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hteck 1026">
            <a:extLst>
              <a:ext uri="{FF2B5EF4-FFF2-40B4-BE49-F238E27FC236}">
                <a16:creationId xmlns:a16="http://schemas.microsoft.com/office/drawing/2014/main" id="{830F2C17-AD34-425E-99E2-4DA048C45A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hteck 1027">
            <a:extLst>
              <a:ext uri="{FF2B5EF4-FFF2-40B4-BE49-F238E27FC236}">
                <a16:creationId xmlns:a16="http://schemas.microsoft.com/office/drawing/2014/main" id="{A70075E7-ED0F-4636-8610-1457852B7D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51E33E3-7FC4-4918-83E2-1C9176B79B24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1029" name="Rechteck 1028">
            <a:extLst>
              <a:ext uri="{FF2B5EF4-FFF2-40B4-BE49-F238E27FC236}">
                <a16:creationId xmlns:a16="http://schemas.microsoft.com/office/drawing/2014/main" id="{EF90FE4B-61CF-4AD1-A6CB-C82D3F0A82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 altLang="de-DE"/>
          </a:p>
        </p:txBody>
      </p:sp>
      <p:sp>
        <p:nvSpPr>
          <p:cNvPr id="1030" name="Rechteck 1029">
            <a:extLst>
              <a:ext uri="{FF2B5EF4-FFF2-40B4-BE49-F238E27FC236}">
                <a16:creationId xmlns:a16="http://schemas.microsoft.com/office/drawing/2014/main" id="{9070D017-806C-479D-B17E-60F5C583C3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3E098B-F3E9-4302-AE7B-8463EF98E5D0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6.wav"/><Relationship Id="rId7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8.wav"/><Relationship Id="rId11" Type="http://schemas.openxmlformats.org/officeDocument/2006/relationships/image" Target="../media/image9.wmf"/><Relationship Id="rId5" Type="http://schemas.openxmlformats.org/officeDocument/2006/relationships/audio" Target="../media/audio7.wav"/><Relationship Id="rId10" Type="http://schemas.openxmlformats.org/officeDocument/2006/relationships/image" Target="../media/image8.wmf"/><Relationship Id="rId4" Type="http://schemas.openxmlformats.org/officeDocument/2006/relationships/audio" Target="../media/audio3.wav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audio" Target="../media/audio7.wav"/><Relationship Id="rId7" Type="http://schemas.openxmlformats.org/officeDocument/2006/relationships/audio" Target="../media/audio9.wav"/><Relationship Id="rId12" Type="http://schemas.openxmlformats.org/officeDocument/2006/relationships/image" Target="../media/image14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8.wav"/><Relationship Id="rId11" Type="http://schemas.openxmlformats.org/officeDocument/2006/relationships/image" Target="../media/image13.wmf"/><Relationship Id="rId5" Type="http://schemas.openxmlformats.org/officeDocument/2006/relationships/audio" Target="../media/audio2.wav"/><Relationship Id="rId10" Type="http://schemas.openxmlformats.org/officeDocument/2006/relationships/image" Target="../media/image12.png"/><Relationship Id="rId4" Type="http://schemas.openxmlformats.org/officeDocument/2006/relationships/audio" Target="../media/audio4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5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audio" Target="../media/audio10.wav"/><Relationship Id="rId4" Type="http://schemas.openxmlformats.org/officeDocument/2006/relationships/audio" Target="../media/audio4.wav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png"/><Relationship Id="rId4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audio" Target="../media/audio11.wav"/><Relationship Id="rId7" Type="http://schemas.openxmlformats.org/officeDocument/2006/relationships/image" Target="../media/image24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9.wav"/><Relationship Id="rId9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orm 3072">
            <a:extLst>
              <a:ext uri="{FF2B5EF4-FFF2-40B4-BE49-F238E27FC236}">
                <a16:creationId xmlns:a16="http://schemas.microsoft.com/office/drawing/2014/main" id="{5A30F8F9-224B-4AED-8AE5-CF5C7D31B20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e" charset="0"/>
                <a:cs typeface="Arial" panose="020B0604020202020204" pitchFamily="34" charset="0"/>
              </a:rPr>
              <a:t>Fließgewässer</a:t>
            </a:r>
          </a:p>
        </p:txBody>
      </p:sp>
      <p:sp>
        <p:nvSpPr>
          <p:cNvPr id="3074" name="Form 3073">
            <a:extLst>
              <a:ext uri="{FF2B5EF4-FFF2-40B4-BE49-F238E27FC236}">
                <a16:creationId xmlns:a16="http://schemas.microsoft.com/office/drawing/2014/main" id="{A6FE6920-EA8A-4571-A257-BCB364E7248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 defTabSz="914400"/>
            <a:r>
              <a:rPr lang="de-DE" altLang="de-D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e" charset="0"/>
                <a:cs typeface="Arial" panose="020B0604020202020204" pitchFamily="34" charset="0"/>
              </a:rPr>
              <a:t>Fauna - Präsentation für die Prüfung bei Professor Miotk von</a:t>
            </a:r>
          </a:p>
          <a:p>
            <a:pPr marL="342900" indent="-342900" defTabSz="914400"/>
            <a:r>
              <a:rPr lang="de-DE" altLang="de-D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e" charset="0"/>
                <a:cs typeface="Arial" panose="020B0604020202020204" pitchFamily="34" charset="0"/>
              </a:rPr>
              <a:t>Alexander Voigts © 1999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ieg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utoUpdateAnimBg="0"/>
      <p:bldP spid="3074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rm 4096">
            <a:extLst>
              <a:ext uri="{FF2B5EF4-FFF2-40B4-BE49-F238E27FC236}">
                <a16:creationId xmlns:a16="http://schemas.microsoft.com/office/drawing/2014/main" id="{4FE3D5F8-A2AD-49F4-894C-DEDD5CB8D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Säugetiere und Vögel</a:t>
            </a:r>
          </a:p>
        </p:txBody>
      </p:sp>
      <p:pic>
        <p:nvPicPr>
          <p:cNvPr id="4098" name="Rechteck 4097">
            <a:extLst>
              <a:ext uri="{FF2B5EF4-FFF2-40B4-BE49-F238E27FC236}">
                <a16:creationId xmlns:a16="http://schemas.microsoft.com/office/drawing/2014/main" id="{F2649618-9628-4C32-A582-BABB98E376F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608138"/>
            <a:ext cx="2243137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hteck 4098">
            <a:extLst>
              <a:ext uri="{FF2B5EF4-FFF2-40B4-BE49-F238E27FC236}">
                <a16:creationId xmlns:a16="http://schemas.microsoft.com/office/drawing/2014/main" id="{D5B47885-1F59-4D93-B0D1-35AACB46E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5146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Fischotter</a:t>
            </a:r>
          </a:p>
        </p:txBody>
      </p:sp>
      <p:pic>
        <p:nvPicPr>
          <p:cNvPr id="4100" name="Rechteck 4099">
            <a:extLst>
              <a:ext uri="{FF2B5EF4-FFF2-40B4-BE49-F238E27FC236}">
                <a16:creationId xmlns:a16="http://schemas.microsoft.com/office/drawing/2014/main" id="{0B6501E3-0E09-4E84-92C1-6D6B0BD09CDC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3429000"/>
            <a:ext cx="19875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hteck 4100">
            <a:extLst>
              <a:ext uri="{FF2B5EF4-FFF2-40B4-BE49-F238E27FC236}">
                <a16:creationId xmlns:a16="http://schemas.microsoft.com/office/drawing/2014/main" id="{5A76C246-C91E-4C7B-9CDD-CFD57A3A7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038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Eisvogel</a:t>
            </a:r>
          </a:p>
        </p:txBody>
      </p:sp>
      <p:pic>
        <p:nvPicPr>
          <p:cNvPr id="4102" name="Rechteck 4101">
            <a:extLst>
              <a:ext uri="{FF2B5EF4-FFF2-40B4-BE49-F238E27FC236}">
                <a16:creationId xmlns:a16="http://schemas.microsoft.com/office/drawing/2014/main" id="{75BA28A2-A3B9-4D19-8661-F93BCD0C9C5B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5181600"/>
            <a:ext cx="1630363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hteck 4102">
            <a:extLst>
              <a:ext uri="{FF2B5EF4-FFF2-40B4-BE49-F238E27FC236}">
                <a16:creationId xmlns:a16="http://schemas.microsoft.com/office/drawing/2014/main" id="{FE05BC36-E4FC-4EC1-841C-6EB7AFC17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715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Wasseramsel</a:t>
            </a:r>
          </a:p>
        </p:txBody>
      </p:sp>
      <p:pic>
        <p:nvPicPr>
          <p:cNvPr id="4104" name="Rechteck 4103">
            <a:extLst>
              <a:ext uri="{FF2B5EF4-FFF2-40B4-BE49-F238E27FC236}">
                <a16:creationId xmlns:a16="http://schemas.microsoft.com/office/drawing/2014/main" id="{8DBF3C0E-D1F4-450F-A60C-6A91A2D75B60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1833563"/>
            <a:ext cx="2419350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hteck 4104">
            <a:extLst>
              <a:ext uri="{FF2B5EF4-FFF2-40B4-BE49-F238E27FC236}">
                <a16:creationId xmlns:a16="http://schemas.microsoft.com/office/drawing/2014/main" id="{DED8EC13-4707-4356-9E32-18359852D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343400"/>
            <a:ext cx="3656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Gebirgsstelze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_SWIM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_SWIM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_SWIM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_SWIM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build="p" autoUpdateAnimBg="0"/>
      <p:bldP spid="4099" grpId="0" autoUpdateAnimBg="0"/>
      <p:bldP spid="4101" grpId="0" autoUpdateAnimBg="0"/>
      <p:bldP spid="4103" grpId="0" autoUpdateAnimBg="0"/>
      <p:bldP spid="410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rm 5120">
            <a:extLst>
              <a:ext uri="{FF2B5EF4-FFF2-40B4-BE49-F238E27FC236}">
                <a16:creationId xmlns:a16="http://schemas.microsoft.com/office/drawing/2014/main" id="{F9741EBE-5A14-443D-A22F-D105B2E8B0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Amphibien</a:t>
            </a:r>
          </a:p>
        </p:txBody>
      </p:sp>
      <p:pic>
        <p:nvPicPr>
          <p:cNvPr id="5122" name="Rechteck 5121">
            <a:extLst>
              <a:ext uri="{FF2B5EF4-FFF2-40B4-BE49-F238E27FC236}">
                <a16:creationId xmlns:a16="http://schemas.microsoft.com/office/drawing/2014/main" id="{9DB0CE94-3951-4B50-9A59-D23BC1D04B2D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905000"/>
            <a:ext cx="14620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hteck 5122">
            <a:extLst>
              <a:ext uri="{FF2B5EF4-FFF2-40B4-BE49-F238E27FC236}">
                <a16:creationId xmlns:a16="http://schemas.microsoft.com/office/drawing/2014/main" id="{CAADD156-07EE-499C-BC32-11B60933B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438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Feuersalamander</a:t>
            </a:r>
          </a:p>
        </p:txBody>
      </p:sp>
      <p:pic>
        <p:nvPicPr>
          <p:cNvPr id="5124" name="Rechteck 5123">
            <a:extLst>
              <a:ext uri="{FF2B5EF4-FFF2-40B4-BE49-F238E27FC236}">
                <a16:creationId xmlns:a16="http://schemas.microsoft.com/office/drawing/2014/main" id="{3B710728-FEEF-44B3-AAFF-766B6D600082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3790950"/>
            <a:ext cx="19875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hteck 5124">
            <a:extLst>
              <a:ext uri="{FF2B5EF4-FFF2-40B4-BE49-F238E27FC236}">
                <a16:creationId xmlns:a16="http://schemas.microsoft.com/office/drawing/2014/main" id="{1A3D27D5-B70E-4EC5-8B33-E0B72AD44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419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7C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Flußkrebs</a:t>
            </a:r>
          </a:p>
        </p:txBody>
      </p:sp>
      <p:pic>
        <p:nvPicPr>
          <p:cNvPr id="5126" name="Rechteck 5125">
            <a:extLst>
              <a:ext uri="{FF2B5EF4-FFF2-40B4-BE49-F238E27FC236}">
                <a16:creationId xmlns:a16="http://schemas.microsoft.com/office/drawing/2014/main" id="{9DB752DD-D243-408D-85FC-650B3A116ADE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89188"/>
            <a:ext cx="1439863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hteck 5126">
            <a:extLst>
              <a:ext uri="{FF2B5EF4-FFF2-40B4-BE49-F238E27FC236}">
                <a16:creationId xmlns:a16="http://schemas.microsoft.com/office/drawing/2014/main" id="{D193ECBD-ACFC-4FFC-8B8F-B8314F571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4290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Kielflohkrebs</a:t>
            </a:r>
          </a:p>
        </p:txBody>
      </p:sp>
      <p:pic>
        <p:nvPicPr>
          <p:cNvPr id="5128" name="Rechteck 5127">
            <a:extLst>
              <a:ext uri="{FF2B5EF4-FFF2-40B4-BE49-F238E27FC236}">
                <a16:creationId xmlns:a16="http://schemas.microsoft.com/office/drawing/2014/main" id="{CCABDC29-B651-4756-85DE-278EDF3BAD6E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5364163"/>
            <a:ext cx="9906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hteck 5128">
            <a:extLst>
              <a:ext uri="{FF2B5EF4-FFF2-40B4-BE49-F238E27FC236}">
                <a16:creationId xmlns:a16="http://schemas.microsoft.com/office/drawing/2014/main" id="{D4811ADE-2396-4AA0-9A6A-D5030A08E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0198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Wasserskorpion</a:t>
            </a:r>
          </a:p>
        </p:txBody>
      </p:sp>
      <p:pic>
        <p:nvPicPr>
          <p:cNvPr id="4106" name="Rechteck 5129">
            <a:extLst>
              <a:ext uri="{FF2B5EF4-FFF2-40B4-BE49-F238E27FC236}">
                <a16:creationId xmlns:a16="http://schemas.microsoft.com/office/drawing/2014/main" id="{AAED64EE-52BF-40AF-ACED-807AD9105665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2674938"/>
            <a:ext cx="9906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_SWIM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_SWIM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_SWIM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Zerbrechendes Gla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utoUpdateAnimBg="0"/>
      <p:bldP spid="5123" grpId="0" autoUpdateAnimBg="0"/>
      <p:bldP spid="5125" grpId="0" autoUpdateAnimBg="0"/>
      <p:bldP spid="5127" grpId="0" build="p" autoUpdateAnimBg="0"/>
      <p:bldP spid="512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Form 6144">
            <a:extLst>
              <a:ext uri="{FF2B5EF4-FFF2-40B4-BE49-F238E27FC236}">
                <a16:creationId xmlns:a16="http://schemas.microsoft.com/office/drawing/2014/main" id="{130FF52B-B3E6-4E74-8BCC-1194094F12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Fische und Fliegenlarven</a:t>
            </a:r>
          </a:p>
        </p:txBody>
      </p:sp>
      <p:pic>
        <p:nvPicPr>
          <p:cNvPr id="6146" name="Rechteck 6145">
            <a:extLst>
              <a:ext uri="{FF2B5EF4-FFF2-40B4-BE49-F238E27FC236}">
                <a16:creationId xmlns:a16="http://schemas.microsoft.com/office/drawing/2014/main" id="{74D3B63E-7552-4CF2-8645-75DFEE65CCCD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581150"/>
            <a:ext cx="14859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hteck 6146">
            <a:extLst>
              <a:ext uri="{FF2B5EF4-FFF2-40B4-BE49-F238E27FC236}">
                <a16:creationId xmlns:a16="http://schemas.microsoft.com/office/drawing/2014/main" id="{EBCC35B9-5563-4FFD-BF4F-949B68A81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2098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Alpenstrudelwurm</a:t>
            </a:r>
          </a:p>
        </p:txBody>
      </p:sp>
      <p:pic>
        <p:nvPicPr>
          <p:cNvPr id="6148" name="Rechteck 6147">
            <a:extLst>
              <a:ext uri="{FF2B5EF4-FFF2-40B4-BE49-F238E27FC236}">
                <a16:creationId xmlns:a16="http://schemas.microsoft.com/office/drawing/2014/main" id="{33F102A2-0B3B-4161-A1B6-5CFB0F5CF124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665538"/>
            <a:ext cx="2181225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hteck 6148">
            <a:extLst>
              <a:ext uri="{FF2B5EF4-FFF2-40B4-BE49-F238E27FC236}">
                <a16:creationId xmlns:a16="http://schemas.microsoft.com/office/drawing/2014/main" id="{65868BDA-00B1-419B-B128-E4FF69BB6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343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Bachhaft</a:t>
            </a:r>
          </a:p>
        </p:txBody>
      </p:sp>
      <p:pic>
        <p:nvPicPr>
          <p:cNvPr id="6150" name="Rechteck 6149">
            <a:extLst>
              <a:ext uri="{FF2B5EF4-FFF2-40B4-BE49-F238E27FC236}">
                <a16:creationId xmlns:a16="http://schemas.microsoft.com/office/drawing/2014/main" id="{2301FBC4-A5F8-41B8-9596-7C366CDCE58A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09750"/>
            <a:ext cx="15081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hteck 6150">
            <a:extLst>
              <a:ext uri="{FF2B5EF4-FFF2-40B4-BE49-F238E27FC236}">
                <a16:creationId xmlns:a16="http://schemas.microsoft.com/office/drawing/2014/main" id="{15207144-EB53-423D-A1B4-FD894D829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514600"/>
            <a:ext cx="2208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Bachläufer</a:t>
            </a:r>
          </a:p>
        </p:txBody>
      </p:sp>
      <p:pic>
        <p:nvPicPr>
          <p:cNvPr id="6152" name="Rechteck 6151">
            <a:extLst>
              <a:ext uri="{FF2B5EF4-FFF2-40B4-BE49-F238E27FC236}">
                <a16:creationId xmlns:a16="http://schemas.microsoft.com/office/drawing/2014/main" id="{BA414129-DBF9-4042-BA3E-C909D32C75A2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05475"/>
            <a:ext cx="14478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hteck 6152">
            <a:extLst>
              <a:ext uri="{FF2B5EF4-FFF2-40B4-BE49-F238E27FC236}">
                <a16:creationId xmlns:a16="http://schemas.microsoft.com/office/drawing/2014/main" id="{B0EC85C0-FC5F-4585-BCD5-D0A7A98C2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6248400"/>
            <a:ext cx="2817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Bachneunauge</a:t>
            </a:r>
          </a:p>
        </p:txBody>
      </p:sp>
      <p:pic>
        <p:nvPicPr>
          <p:cNvPr id="6154" name="Rechteck 6153">
            <a:extLst>
              <a:ext uri="{FF2B5EF4-FFF2-40B4-BE49-F238E27FC236}">
                <a16:creationId xmlns:a16="http://schemas.microsoft.com/office/drawing/2014/main" id="{E2B0CF99-4E11-4787-B4E3-2C8C57EF24B0}"/>
              </a:ext>
            </a:extLst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3978275"/>
            <a:ext cx="1500187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Rechteck 6154">
            <a:extLst>
              <a:ext uri="{FF2B5EF4-FFF2-40B4-BE49-F238E27FC236}">
                <a16:creationId xmlns:a16="http://schemas.microsoft.com/office/drawing/2014/main" id="{4CDB1095-DDAB-4616-B070-2C19E82D3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800600"/>
            <a:ext cx="16748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Dreieck- strudel-wurm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_SWIM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_SWIM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Zerbrechendes Gla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_SWIM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utoUpdateAnimBg="0"/>
      <p:bldP spid="6147" grpId="0" build="p" autoUpdateAnimBg="0"/>
      <p:bldP spid="6149" grpId="0" autoUpdateAnimBg="0"/>
      <p:bldP spid="6151" grpId="0" autoUpdateAnimBg="0"/>
      <p:bldP spid="6153" grpId="0" autoUpdateAnimBg="0"/>
      <p:bldP spid="615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Rechteck 7168">
            <a:extLst>
              <a:ext uri="{FF2B5EF4-FFF2-40B4-BE49-F238E27FC236}">
                <a16:creationId xmlns:a16="http://schemas.microsoft.com/office/drawing/2014/main" id="{DBC42520-C4AE-4B64-8482-7D48612CCF4A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701675"/>
            <a:ext cx="2727325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hteck 7169">
            <a:extLst>
              <a:ext uri="{FF2B5EF4-FFF2-40B4-BE49-F238E27FC236}">
                <a16:creationId xmlns:a16="http://schemas.microsoft.com/office/drawing/2014/main" id="{D2CDA5B0-B446-464F-8B12-A1D08B2F0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9812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gemeine Eintagsfliege</a:t>
            </a:r>
          </a:p>
        </p:txBody>
      </p:sp>
      <p:pic>
        <p:nvPicPr>
          <p:cNvPr id="7171" name="Rechteck 7170">
            <a:extLst>
              <a:ext uri="{FF2B5EF4-FFF2-40B4-BE49-F238E27FC236}">
                <a16:creationId xmlns:a16="http://schemas.microsoft.com/office/drawing/2014/main" id="{05E8103C-84B4-4E18-87C1-1385030AA760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938463"/>
            <a:ext cx="2619375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hteck 7171">
            <a:extLst>
              <a:ext uri="{FF2B5EF4-FFF2-40B4-BE49-F238E27FC236}">
                <a16:creationId xmlns:a16="http://schemas.microsoft.com/office/drawing/2014/main" id="{B87AB451-B2C2-4228-A3B3-AC0DCC6A6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8100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Groppe</a:t>
            </a:r>
          </a:p>
        </p:txBody>
      </p:sp>
      <p:pic>
        <p:nvPicPr>
          <p:cNvPr id="7173" name="Rechteck 7172">
            <a:extLst>
              <a:ext uri="{FF2B5EF4-FFF2-40B4-BE49-F238E27FC236}">
                <a16:creationId xmlns:a16="http://schemas.microsoft.com/office/drawing/2014/main" id="{AF96B7DD-312D-4514-A810-F2D1DF79790F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05100"/>
            <a:ext cx="364172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hteck 7173">
            <a:extLst>
              <a:ext uri="{FF2B5EF4-FFF2-40B4-BE49-F238E27FC236}">
                <a16:creationId xmlns:a16="http://schemas.microsoft.com/office/drawing/2014/main" id="{02621182-4DA4-444B-9CB5-0CD6BE896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6019800"/>
            <a:ext cx="4951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gemeine Köcherfliege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_SWIM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_SWIM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ommelwirbe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lat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2" grpId="0" autoUpdateAnimBg="0"/>
      <p:bldP spid="717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Rechteck 8192">
            <a:extLst>
              <a:ext uri="{FF2B5EF4-FFF2-40B4-BE49-F238E27FC236}">
                <a16:creationId xmlns:a16="http://schemas.microsoft.com/office/drawing/2014/main" id="{F4562545-3154-4A67-B39B-160D31DECC7B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175"/>
            <a:ext cx="45720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hteck 8193">
            <a:extLst>
              <a:ext uri="{FF2B5EF4-FFF2-40B4-BE49-F238E27FC236}">
                <a16:creationId xmlns:a16="http://schemas.microsoft.com/office/drawing/2014/main" id="{27CE8EF7-5B65-4C84-A020-71515C656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5240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Kriebelmücken</a:t>
            </a:r>
          </a:p>
        </p:txBody>
      </p:sp>
      <p:pic>
        <p:nvPicPr>
          <p:cNvPr id="8195" name="Rechteck 8194">
            <a:extLst>
              <a:ext uri="{FF2B5EF4-FFF2-40B4-BE49-F238E27FC236}">
                <a16:creationId xmlns:a16="http://schemas.microsoft.com/office/drawing/2014/main" id="{F8B6F3E3-1FA1-4EBB-9578-E1010B83D087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3757613"/>
            <a:ext cx="1784350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hteck 8195">
            <a:extLst>
              <a:ext uri="{FF2B5EF4-FFF2-40B4-BE49-F238E27FC236}">
                <a16:creationId xmlns:a16="http://schemas.microsoft.com/office/drawing/2014/main" id="{530001DD-9FAD-4241-AD77-61B08F31B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9530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Lidmücke</a:t>
            </a:r>
          </a:p>
        </p:txBody>
      </p:sp>
      <p:pic>
        <p:nvPicPr>
          <p:cNvPr id="8197" name="Rechteck 8196">
            <a:extLst>
              <a:ext uri="{FF2B5EF4-FFF2-40B4-BE49-F238E27FC236}">
                <a16:creationId xmlns:a16="http://schemas.microsoft.com/office/drawing/2014/main" id="{2E709B30-593C-4542-B344-5E85A8C8F0AE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2759075"/>
            <a:ext cx="19351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hteck 8197">
            <a:extLst>
              <a:ext uri="{FF2B5EF4-FFF2-40B4-BE49-F238E27FC236}">
                <a16:creationId xmlns:a16="http://schemas.microsoft.com/office/drawing/2014/main" id="{D5B8159C-3B3D-4607-9287-4168B6F1E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181600"/>
            <a:ext cx="3732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Vielaugenstrudelwurm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6" grpId="0" autoUpdateAnimBg="0"/>
      <p:bldP spid="819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Form 9216">
            <a:extLst>
              <a:ext uri="{FF2B5EF4-FFF2-40B4-BE49-F238E27FC236}">
                <a16:creationId xmlns:a16="http://schemas.microsoft.com/office/drawing/2014/main" id="{470EA4E7-8078-4D14-B0D6-5C9C16D123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Libellen</a:t>
            </a:r>
          </a:p>
        </p:txBody>
      </p:sp>
      <p:pic>
        <p:nvPicPr>
          <p:cNvPr id="9218" name="Rechteck 9217">
            <a:extLst>
              <a:ext uri="{FF2B5EF4-FFF2-40B4-BE49-F238E27FC236}">
                <a16:creationId xmlns:a16="http://schemas.microsoft.com/office/drawing/2014/main" id="{276D25DD-1926-48A3-88B2-D49792467393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768475"/>
            <a:ext cx="2732087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hteck 9218">
            <a:extLst>
              <a:ext uri="{FF2B5EF4-FFF2-40B4-BE49-F238E27FC236}">
                <a16:creationId xmlns:a16="http://schemas.microsoft.com/office/drawing/2014/main" id="{DC2711E4-986F-44ED-AC8B-686337448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819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accent2"/>
                </a:solidFill>
                <a:latin typeface="Times New Roman" panose="02020603050405020304" pitchFamily="18" charset="0"/>
              </a:rPr>
              <a:t>Blaufügelprachtlibelle</a:t>
            </a:r>
          </a:p>
        </p:txBody>
      </p:sp>
      <p:pic>
        <p:nvPicPr>
          <p:cNvPr id="9220" name="Rechteck 9219">
            <a:extLst>
              <a:ext uri="{FF2B5EF4-FFF2-40B4-BE49-F238E27FC236}">
                <a16:creationId xmlns:a16="http://schemas.microsoft.com/office/drawing/2014/main" id="{3A55760D-D295-46DC-B092-7281483AA6C8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967163"/>
            <a:ext cx="1889125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hteck 9220">
            <a:extLst>
              <a:ext uri="{FF2B5EF4-FFF2-40B4-BE49-F238E27FC236}">
                <a16:creationId xmlns:a16="http://schemas.microsoft.com/office/drawing/2014/main" id="{A1CEBD3E-A991-4CCE-9A3B-F203FB084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724400"/>
            <a:ext cx="472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gebänderte Prachtlibelle</a:t>
            </a:r>
          </a:p>
        </p:txBody>
      </p:sp>
      <p:pic>
        <p:nvPicPr>
          <p:cNvPr id="9222" name="Rechteck 9221">
            <a:extLst>
              <a:ext uri="{FF2B5EF4-FFF2-40B4-BE49-F238E27FC236}">
                <a16:creationId xmlns:a16="http://schemas.microsoft.com/office/drawing/2014/main" id="{8914FBD8-CEB5-47FF-8AE3-06FBDE2EC4A1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287963"/>
            <a:ext cx="19653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hteck 9222">
            <a:extLst>
              <a:ext uri="{FF2B5EF4-FFF2-40B4-BE49-F238E27FC236}">
                <a16:creationId xmlns:a16="http://schemas.microsoft.com/office/drawing/2014/main" id="{9EF5F2C3-043F-4BC0-AD07-E04B76C4E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791200"/>
            <a:ext cx="2513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hlink"/>
                </a:solidFill>
                <a:latin typeface="Times New Roman" panose="02020603050405020304" pitchFamily="18" charset="0"/>
              </a:rPr>
              <a:t>gestreifte Quell- jungfer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_SWIM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_SWIM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_SWIM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_SWIM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1" grpId="0" autoUpdateAnimBg="0"/>
      <p:bldP spid="922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Form 10240">
            <a:extLst>
              <a:ext uri="{FF2B5EF4-FFF2-40B4-BE49-F238E27FC236}">
                <a16:creationId xmlns:a16="http://schemas.microsoft.com/office/drawing/2014/main" id="{61A2CBCC-E8A0-4CE3-96F2-40130FED1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Muscheln und Schnecken</a:t>
            </a:r>
          </a:p>
        </p:txBody>
      </p:sp>
      <p:pic>
        <p:nvPicPr>
          <p:cNvPr id="10242" name="Rechteck 10241">
            <a:extLst>
              <a:ext uri="{FF2B5EF4-FFF2-40B4-BE49-F238E27FC236}">
                <a16:creationId xmlns:a16="http://schemas.microsoft.com/office/drawing/2014/main" id="{6CE10DCF-EBE9-4562-9191-E9CCBE85705F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828800"/>
            <a:ext cx="1423987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hteck 10242">
            <a:extLst>
              <a:ext uri="{FF2B5EF4-FFF2-40B4-BE49-F238E27FC236}">
                <a16:creationId xmlns:a16="http://schemas.microsoft.com/office/drawing/2014/main" id="{761ACE24-CCF0-45A3-8A46-D9C0DE4BB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2860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Dreikantmuschel</a:t>
            </a:r>
          </a:p>
        </p:txBody>
      </p:sp>
      <p:pic>
        <p:nvPicPr>
          <p:cNvPr id="10244" name="Rechteck 10243">
            <a:extLst>
              <a:ext uri="{FF2B5EF4-FFF2-40B4-BE49-F238E27FC236}">
                <a16:creationId xmlns:a16="http://schemas.microsoft.com/office/drawing/2014/main" id="{B8BDB5FD-AFD2-4EEA-86F3-65C55F7A1297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3254375"/>
            <a:ext cx="14398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hteck 10244">
            <a:extLst>
              <a:ext uri="{FF2B5EF4-FFF2-40B4-BE49-F238E27FC236}">
                <a16:creationId xmlns:a16="http://schemas.microsoft.com/office/drawing/2014/main" id="{C7EA1A7E-DC57-4ACA-A3B8-5832EB5BB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1148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Flußnapfschnecke</a:t>
            </a:r>
          </a:p>
        </p:txBody>
      </p:sp>
      <p:pic>
        <p:nvPicPr>
          <p:cNvPr id="10246" name="Rechteck 10245">
            <a:extLst>
              <a:ext uri="{FF2B5EF4-FFF2-40B4-BE49-F238E27FC236}">
                <a16:creationId xmlns:a16="http://schemas.microsoft.com/office/drawing/2014/main" id="{79CA5ADA-918C-425D-8114-4F74252764C4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5103813"/>
            <a:ext cx="13557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hteck 10246">
            <a:extLst>
              <a:ext uri="{FF2B5EF4-FFF2-40B4-BE49-F238E27FC236}">
                <a16:creationId xmlns:a16="http://schemas.microsoft.com/office/drawing/2014/main" id="{00355F96-1930-46EE-B138-5AA00AD6E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60198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Flußperlmuschel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at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_SWIM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_SWIM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5" grpId="0" autoUpdateAnimBg="0"/>
      <p:bldP spid="1024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rm 11264">
            <a:extLst>
              <a:ext uri="{FF2B5EF4-FFF2-40B4-BE49-F238E27FC236}">
                <a16:creationId xmlns:a16="http://schemas.microsoft.com/office/drawing/2014/main" id="{E8E36404-8CD5-4ECD-8562-D7C2E41314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Käfer</a:t>
            </a:r>
          </a:p>
        </p:txBody>
      </p:sp>
      <p:pic>
        <p:nvPicPr>
          <p:cNvPr id="11266" name="Rechteck 11265">
            <a:extLst>
              <a:ext uri="{FF2B5EF4-FFF2-40B4-BE49-F238E27FC236}">
                <a16:creationId xmlns:a16="http://schemas.microsoft.com/office/drawing/2014/main" id="{A2053AEF-6460-4AC9-8BFA-52E2E4C78CD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2111375"/>
            <a:ext cx="143986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hteck 11266">
            <a:extLst>
              <a:ext uri="{FF2B5EF4-FFF2-40B4-BE49-F238E27FC236}">
                <a16:creationId xmlns:a16="http://schemas.microsoft.com/office/drawing/2014/main" id="{9BC63ACC-945D-4581-B98E-BC57E26AE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97180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Bachtaumelkäfer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_SWIM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_SWIM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autoUpdateAnimBg="0"/>
      <p:bldP spid="11267" grpId="0" autoUpdateAnimBg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+mj-lt"/>
        <a:ea typeface="+mj-ea"/>
        <a:cs typeface="+mj-cs"/>
      </a:majorFont>
      <a:minorFont>
        <a:latin typeface="+mn-lt"/>
        <a:ea typeface="+mn-ea"/>
        <a:cs typeface="+mn-c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C:\MSOffice\Vorlagen\Leere Präsentation.pot</Template>
  <TotalTime>0</TotalTime>
  <Words>59</Words>
  <Application>Microsoft Office PowerPoint</Application>
  <PresentationFormat>Bildschirmpräsentation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9" baseType="lpstr">
      <vt:lpstr>Arial</vt:lpstr>
      <vt:lpstr>+mj-lt</vt:lpstr>
      <vt:lpstr>+mj-ea</vt:lpstr>
      <vt:lpstr>+mj-cs</vt:lpstr>
      <vt:lpstr>+mn-lt</vt:lpstr>
      <vt:lpstr>+mn-ea</vt:lpstr>
      <vt:lpstr>+mn-cs</vt:lpstr>
      <vt:lpstr>Times New Roman</vt:lpstr>
      <vt:lpstr>Amaze</vt:lpstr>
      <vt:lpstr>Leere Präsentation</vt:lpstr>
      <vt:lpstr>Fließgewässer</vt:lpstr>
      <vt:lpstr>Säugetiere und Vögel</vt:lpstr>
      <vt:lpstr>Amphibien</vt:lpstr>
      <vt:lpstr>Fische und Fliegenlarven</vt:lpstr>
      <vt:lpstr>PowerPoint-Präsentation</vt:lpstr>
      <vt:lpstr>PowerPoint-Präsentation</vt:lpstr>
      <vt:lpstr>Libellen</vt:lpstr>
      <vt:lpstr>Muscheln und Schnecken</vt:lpstr>
      <vt:lpstr>Käfer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Fließgewässer</dc:title>
  <dc:creator>Alexander Voigts</dc:creator>
  <cp:lastModifiedBy>Alexander Voigts</cp:lastModifiedBy>
  <cp:revision>8</cp:revision>
  <dcterms:created xsi:type="dcterms:W3CDTF">1995-06-17T23:31:02Z</dcterms:created>
  <dcterms:modified xsi:type="dcterms:W3CDTF">2017-10-22T08:44:42Z</dcterms:modified>
</cp:coreProperties>
</file>