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8" r:id="rId4"/>
    <p:sldId id="259" r:id="rId5"/>
    <p:sldId id="262" r:id="rId6"/>
    <p:sldId id="261" r:id="rId7"/>
    <p:sldId id="260" r:id="rId8"/>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hlink"/>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hlink"/>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hlink"/>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hlink"/>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hlink"/>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80"/>
    <a:srgbClr val="FFCC00"/>
    <a:srgbClr val="FF66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hteck 2049">
            <a:extLst>
              <a:ext uri="{FF2B5EF4-FFF2-40B4-BE49-F238E27FC236}">
                <a16:creationId xmlns:a16="http://schemas.microsoft.com/office/drawing/2014/main" id="{A8D0017F-E3EF-4371-BEF5-F07FC49FAE73}"/>
              </a:ext>
            </a:extLst>
          </p:cNvPr>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defRPr sz="1000" i="1">
                <a:solidFill>
                  <a:schemeClr val="tx1"/>
                </a:solidFill>
              </a:defRPr>
            </a:lvl1pPr>
          </a:lstStyle>
          <a:p>
            <a:endParaRPr lang="de-DE" altLang="de-DE"/>
          </a:p>
        </p:txBody>
      </p:sp>
      <p:sp>
        <p:nvSpPr>
          <p:cNvPr id="9219" name="Rechteck 2050">
            <a:extLst>
              <a:ext uri="{FF2B5EF4-FFF2-40B4-BE49-F238E27FC236}">
                <a16:creationId xmlns:a16="http://schemas.microsoft.com/office/drawing/2014/main" id="{8893E728-7870-486B-8900-069BDDCCC0EB}"/>
              </a:ext>
            </a:extLst>
          </p:cNvPr>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t" anchorCtr="0" compatLnSpc="1">
            <a:prstTxWarp prst="textNoShape">
              <a:avLst/>
            </a:prstTxWarp>
          </a:bodyPr>
          <a:lstStyle>
            <a:lvl1pPr algn="r">
              <a:defRPr sz="1000" i="1">
                <a:solidFill>
                  <a:schemeClr val="tx1"/>
                </a:solidFill>
              </a:defRPr>
            </a:lvl1pPr>
          </a:lstStyle>
          <a:p>
            <a:endParaRPr lang="de-DE" altLang="de-DE"/>
          </a:p>
        </p:txBody>
      </p:sp>
      <p:sp>
        <p:nvSpPr>
          <p:cNvPr id="9220" name="Rechteck 2051">
            <a:extLst>
              <a:ext uri="{FF2B5EF4-FFF2-40B4-BE49-F238E27FC236}">
                <a16:creationId xmlns:a16="http://schemas.microsoft.com/office/drawing/2014/main" id="{AA7C0F6E-0806-42EA-B83C-089DBF63F034}"/>
              </a:ext>
            </a:extLst>
          </p:cNvPr>
          <p:cNvSpPr>
            <a:spLocks noRot="1" noChangeArrowheads="1" noTextEdit="1"/>
          </p:cNvSpPr>
          <p:nvPr>
            <p:ph type="sldImg" idx="2"/>
          </p:nvPr>
        </p:nvSpPr>
        <p:spPr bwMode="auto">
          <a:xfrm>
            <a:off x="1149350" y="692150"/>
            <a:ext cx="4559300" cy="341630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hteck 2052">
            <a:extLst>
              <a:ext uri="{FF2B5EF4-FFF2-40B4-BE49-F238E27FC236}">
                <a16:creationId xmlns:a16="http://schemas.microsoft.com/office/drawing/2014/main" id="{8B97E14D-B4D0-4617-82D7-FF71397D67CF}"/>
              </a:ext>
            </a:extLst>
          </p:cNvPr>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9222" name="Rechteck 2053">
            <a:extLst>
              <a:ext uri="{FF2B5EF4-FFF2-40B4-BE49-F238E27FC236}">
                <a16:creationId xmlns:a16="http://schemas.microsoft.com/office/drawing/2014/main" id="{DD0BDFA8-9C3D-455C-9556-F2A884630829}"/>
              </a:ext>
            </a:extLst>
          </p:cNvPr>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defRPr sz="1000" i="1">
                <a:solidFill>
                  <a:schemeClr val="tx1"/>
                </a:solidFill>
              </a:defRPr>
            </a:lvl1pPr>
          </a:lstStyle>
          <a:p>
            <a:endParaRPr lang="de-DE" altLang="de-DE"/>
          </a:p>
        </p:txBody>
      </p:sp>
      <p:sp>
        <p:nvSpPr>
          <p:cNvPr id="2055" name="Rechteck 2054">
            <a:extLst>
              <a:ext uri="{FF2B5EF4-FFF2-40B4-BE49-F238E27FC236}">
                <a16:creationId xmlns:a16="http://schemas.microsoft.com/office/drawing/2014/main" id="{80086DB1-6437-4CA0-9177-C1690FD4D577}"/>
              </a:ext>
            </a:extLst>
          </p:cNvPr>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9050" tIns="0" rIns="19050" bIns="0" numCol="1" anchor="b" anchorCtr="0" compatLnSpc="1">
            <a:prstTxWarp prst="textNoShape">
              <a:avLst/>
            </a:prstTxWarp>
          </a:bodyPr>
          <a:lstStyle>
            <a:lvl1pPr algn="r">
              <a:defRPr sz="1000" i="1">
                <a:solidFill>
                  <a:schemeClr val="tx1"/>
                </a:solidFill>
              </a:defRPr>
            </a:lvl1pPr>
          </a:lstStyle>
          <a:p>
            <a:fld id="{917B0176-F73B-4717-BD68-B8036456B59B}"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Form 1"/>
          <p:cNvSpPr>
            <a:spLocks noGrp="1"/>
          </p:cNvSpPr>
          <p:nvPr>
            <p:ph type="ctrTitle"/>
          </p:nvPr>
        </p:nvSpPr>
        <p:spPr>
          <a:xfrm>
            <a:off x="685800" y="2130425"/>
            <a:ext cx="7772400" cy="1470025"/>
          </a:xfrm>
        </p:spPr>
        <p:txBody>
          <a:bodyPr rtlCol="0"/>
          <a:lstStyle/>
          <a:p>
            <a:r>
              <a:rPr lang="de-DE"/>
              <a:t>Titelmasterformat durch Klicken bearbeiten</a:t>
            </a:r>
          </a:p>
        </p:txBody>
      </p:sp>
      <p:sp>
        <p:nvSpPr>
          <p:cNvPr id="3" name="Form 2"/>
          <p:cNvSpPr>
            <a:spLocks noGrp="1"/>
          </p:cNvSpPr>
          <p:nvPr>
            <p:ph type="subTitle" idx="1"/>
          </p:nvPr>
        </p:nvSpPr>
        <p:spPr>
          <a:xfrm>
            <a:off x="1371600" y="3886200"/>
            <a:ext cx="6400800" cy="17526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Rechteck 3">
            <a:extLst>
              <a:ext uri="{FF2B5EF4-FFF2-40B4-BE49-F238E27FC236}">
                <a16:creationId xmlns:a16="http://schemas.microsoft.com/office/drawing/2014/main" id="{2223AF38-66AC-4609-9CA4-FE9E6CE6CB72}"/>
              </a:ext>
            </a:extLst>
          </p:cNvPr>
          <p:cNvSpPr>
            <a:spLocks noGrp="1" noChangeArrowheads="1"/>
          </p:cNvSpPr>
          <p:nvPr>
            <p:ph type="dt" sz="half" idx="10"/>
          </p:nvPr>
        </p:nvSpPr>
        <p:spPr>
          <a:ln/>
        </p:spPr>
        <p:txBody>
          <a:bodyPr/>
          <a:lstStyle>
            <a:lvl1pPr>
              <a:defRPr/>
            </a:lvl1pPr>
          </a:lstStyle>
          <a:p>
            <a:fld id="{AEA98F67-E43A-4D76-B1EA-87EAA20545A8}" type="datetimeFigureOut">
              <a:rPr lang="de-DE" altLang="de-DE"/>
              <a:pPr/>
              <a:t>08.10.2018</a:t>
            </a:fld>
            <a:endParaRPr lang="de-DE" altLang="de-DE"/>
          </a:p>
        </p:txBody>
      </p:sp>
      <p:sp>
        <p:nvSpPr>
          <p:cNvPr id="5" name="Rechteck 4">
            <a:extLst>
              <a:ext uri="{FF2B5EF4-FFF2-40B4-BE49-F238E27FC236}">
                <a16:creationId xmlns:a16="http://schemas.microsoft.com/office/drawing/2014/main" id="{3A10AE0E-6762-4C8F-903C-6E6FFF037F11}"/>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CC73BAFD-1535-4784-9089-CDC9A778382C}"/>
              </a:ext>
            </a:extLst>
          </p:cNvPr>
          <p:cNvSpPr>
            <a:spLocks noGrp="1" noChangeArrowheads="1"/>
          </p:cNvSpPr>
          <p:nvPr>
            <p:ph type="sldNum" sz="quarter" idx="12"/>
          </p:nvPr>
        </p:nvSpPr>
        <p:spPr>
          <a:ln/>
        </p:spPr>
        <p:txBody>
          <a:bodyPr/>
          <a:lstStyle>
            <a:lvl1pPr>
              <a:defRPr/>
            </a:lvl1pPr>
          </a:lstStyle>
          <a:p>
            <a:fld id="{A04005F7-5088-4E29-B02F-B3B772F07EC5}" type="slidenum">
              <a:rPr lang="de-DE" altLang="de-DE"/>
              <a:pPr/>
              <a:t>‹Nr.›</a:t>
            </a:fld>
            <a:endParaRPr lang="de-DE" altLang="de-DE"/>
          </a:p>
        </p:txBody>
      </p:sp>
    </p:spTree>
    <p:extLst>
      <p:ext uri="{BB962C8B-B14F-4D97-AF65-F5344CB8AC3E}">
        <p14:creationId xmlns:p14="http://schemas.microsoft.com/office/powerpoint/2010/main" val="69231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idx="1"/>
          </p:nvPr>
        </p:nvSpPr>
        <p:spPr/>
        <p:txBody>
          <a:bodyPr rtlCol="0"/>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hteck 3">
            <a:extLst>
              <a:ext uri="{FF2B5EF4-FFF2-40B4-BE49-F238E27FC236}">
                <a16:creationId xmlns:a16="http://schemas.microsoft.com/office/drawing/2014/main" id="{F1799568-97EC-48E9-A0DC-4BD3B4749082}"/>
              </a:ext>
            </a:extLst>
          </p:cNvPr>
          <p:cNvSpPr>
            <a:spLocks noGrp="1" noChangeArrowheads="1"/>
          </p:cNvSpPr>
          <p:nvPr>
            <p:ph type="dt" sz="half" idx="10"/>
          </p:nvPr>
        </p:nvSpPr>
        <p:spPr>
          <a:ln/>
        </p:spPr>
        <p:txBody>
          <a:bodyPr/>
          <a:lstStyle>
            <a:lvl1pPr>
              <a:defRPr/>
            </a:lvl1pPr>
          </a:lstStyle>
          <a:p>
            <a:fld id="{39E76D2D-7122-48DE-8E56-13E565720ED8}" type="datetimeFigureOut">
              <a:rPr lang="de-DE" altLang="de-DE"/>
              <a:pPr/>
              <a:t>08.10.2018</a:t>
            </a:fld>
            <a:endParaRPr lang="de-DE" altLang="de-DE"/>
          </a:p>
        </p:txBody>
      </p:sp>
      <p:sp>
        <p:nvSpPr>
          <p:cNvPr id="5" name="Rechteck 4">
            <a:extLst>
              <a:ext uri="{FF2B5EF4-FFF2-40B4-BE49-F238E27FC236}">
                <a16:creationId xmlns:a16="http://schemas.microsoft.com/office/drawing/2014/main" id="{03C01356-0BE7-4D3A-A4F5-0ADF06300A1D}"/>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EA4B0B42-20AE-4047-99EE-1D509D13ED18}"/>
              </a:ext>
            </a:extLst>
          </p:cNvPr>
          <p:cNvSpPr>
            <a:spLocks noGrp="1" noChangeArrowheads="1"/>
          </p:cNvSpPr>
          <p:nvPr>
            <p:ph type="sldNum" sz="quarter" idx="12"/>
          </p:nvPr>
        </p:nvSpPr>
        <p:spPr>
          <a:ln/>
        </p:spPr>
        <p:txBody>
          <a:bodyPr/>
          <a:lstStyle>
            <a:lvl1pPr>
              <a:defRPr/>
            </a:lvl1pPr>
          </a:lstStyle>
          <a:p>
            <a:fld id="{F983FF59-2FC8-4B8F-9C9D-AF41E3482447}" type="slidenum">
              <a:rPr lang="de-DE" altLang="de-DE"/>
              <a:pPr/>
              <a:t>‹Nr.›</a:t>
            </a:fld>
            <a:endParaRPr lang="de-DE" altLang="de-DE"/>
          </a:p>
        </p:txBody>
      </p:sp>
    </p:spTree>
    <p:extLst>
      <p:ext uri="{BB962C8B-B14F-4D97-AF65-F5344CB8AC3E}">
        <p14:creationId xmlns:p14="http://schemas.microsoft.com/office/powerpoint/2010/main" val="1361613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Form 1"/>
          <p:cNvSpPr>
            <a:spLocks noGrp="1"/>
          </p:cNvSpPr>
          <p:nvPr>
            <p:ph type="title"/>
          </p:nvPr>
        </p:nvSpPr>
        <p:spPr>
          <a:xfrm>
            <a:off x="722313" y="4406900"/>
            <a:ext cx="7772400" cy="1362075"/>
          </a:xfrm>
        </p:spPr>
        <p:txBody>
          <a:bodyPr rtlCol="0" anchor="t"/>
          <a:lstStyle>
            <a:lvl1pPr algn="l">
              <a:defRPr sz="4000" b="1" cap="all"/>
            </a:lvl1pPr>
          </a:lstStyle>
          <a:p>
            <a:r>
              <a:rPr lang="de-DE"/>
              <a:t>Titelmasterformat durch Klicken bearbeiten</a:t>
            </a:r>
          </a:p>
        </p:txBody>
      </p:sp>
      <p:sp>
        <p:nvSpPr>
          <p:cNvPr id="3" name="Form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Rechteck 3">
            <a:extLst>
              <a:ext uri="{FF2B5EF4-FFF2-40B4-BE49-F238E27FC236}">
                <a16:creationId xmlns:a16="http://schemas.microsoft.com/office/drawing/2014/main" id="{A2FEA5FA-E91D-4FE9-AA56-A33B0A59DF69}"/>
              </a:ext>
            </a:extLst>
          </p:cNvPr>
          <p:cNvSpPr>
            <a:spLocks noGrp="1" noChangeArrowheads="1"/>
          </p:cNvSpPr>
          <p:nvPr>
            <p:ph type="dt" sz="half" idx="10"/>
          </p:nvPr>
        </p:nvSpPr>
        <p:spPr>
          <a:ln/>
        </p:spPr>
        <p:txBody>
          <a:bodyPr/>
          <a:lstStyle>
            <a:lvl1pPr>
              <a:defRPr/>
            </a:lvl1pPr>
          </a:lstStyle>
          <a:p>
            <a:fld id="{98DE9C38-EED6-4670-973E-27D0779EFDFB}" type="datetimeFigureOut">
              <a:rPr lang="de-DE" altLang="de-DE"/>
              <a:pPr/>
              <a:t>08.10.2018</a:t>
            </a:fld>
            <a:endParaRPr lang="de-DE" altLang="de-DE"/>
          </a:p>
        </p:txBody>
      </p:sp>
      <p:sp>
        <p:nvSpPr>
          <p:cNvPr id="5" name="Rechteck 4">
            <a:extLst>
              <a:ext uri="{FF2B5EF4-FFF2-40B4-BE49-F238E27FC236}">
                <a16:creationId xmlns:a16="http://schemas.microsoft.com/office/drawing/2014/main" id="{0FE019C8-4735-446D-AD40-4735085F95BD}"/>
              </a:ext>
            </a:extLst>
          </p:cNvPr>
          <p:cNvSpPr>
            <a:spLocks noGrp="1" noChangeArrowheads="1"/>
          </p:cNvSpPr>
          <p:nvPr>
            <p:ph type="ftr" sz="quarter" idx="11"/>
          </p:nvPr>
        </p:nvSpPr>
        <p:spPr>
          <a:ln/>
        </p:spPr>
        <p:txBody>
          <a:bodyPr/>
          <a:lstStyle>
            <a:lvl1pPr>
              <a:defRPr/>
            </a:lvl1pPr>
          </a:lstStyle>
          <a:p>
            <a:endParaRPr lang="de-DE" altLang="de-DE"/>
          </a:p>
        </p:txBody>
      </p:sp>
      <p:sp>
        <p:nvSpPr>
          <p:cNvPr id="6" name="Rechteck 5">
            <a:extLst>
              <a:ext uri="{FF2B5EF4-FFF2-40B4-BE49-F238E27FC236}">
                <a16:creationId xmlns:a16="http://schemas.microsoft.com/office/drawing/2014/main" id="{C22A9B57-CD64-429C-AA8D-3E647241FE96}"/>
              </a:ext>
            </a:extLst>
          </p:cNvPr>
          <p:cNvSpPr>
            <a:spLocks noGrp="1" noChangeArrowheads="1"/>
          </p:cNvSpPr>
          <p:nvPr>
            <p:ph type="sldNum" sz="quarter" idx="12"/>
          </p:nvPr>
        </p:nvSpPr>
        <p:spPr>
          <a:ln/>
        </p:spPr>
        <p:txBody>
          <a:bodyPr/>
          <a:lstStyle>
            <a:lvl1pPr>
              <a:defRPr/>
            </a:lvl1pPr>
          </a:lstStyle>
          <a:p>
            <a:fld id="{74376CE4-3A3B-4748-8598-B40923D39ED7}" type="slidenum">
              <a:rPr lang="de-DE" altLang="de-DE"/>
              <a:pPr/>
              <a:t>‹Nr.›</a:t>
            </a:fld>
            <a:endParaRPr lang="de-DE" altLang="de-DE"/>
          </a:p>
        </p:txBody>
      </p:sp>
    </p:spTree>
    <p:extLst>
      <p:ext uri="{BB962C8B-B14F-4D97-AF65-F5344CB8AC3E}">
        <p14:creationId xmlns:p14="http://schemas.microsoft.com/office/powerpoint/2010/main" val="791271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Form 2"/>
          <p:cNvSpPr>
            <a:spLocks noGrp="1"/>
          </p:cNvSpPr>
          <p:nvPr>
            <p:ph sz="half" idx="1"/>
          </p:nvPr>
        </p:nvSpPr>
        <p:spPr>
          <a:xfrm>
            <a:off x="6858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sz="half" idx="2"/>
          </p:nvPr>
        </p:nvSpPr>
        <p:spPr>
          <a:xfrm>
            <a:off x="4648200" y="1981200"/>
            <a:ext cx="3810000" cy="41148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hteck 4">
            <a:extLst>
              <a:ext uri="{FF2B5EF4-FFF2-40B4-BE49-F238E27FC236}">
                <a16:creationId xmlns:a16="http://schemas.microsoft.com/office/drawing/2014/main" id="{82C0BCCD-FD4D-47E6-8653-717D93E46C9E}"/>
              </a:ext>
            </a:extLst>
          </p:cNvPr>
          <p:cNvSpPr>
            <a:spLocks noGrp="1" noChangeArrowheads="1"/>
          </p:cNvSpPr>
          <p:nvPr>
            <p:ph type="dt" sz="half" idx="10"/>
          </p:nvPr>
        </p:nvSpPr>
        <p:spPr>
          <a:ln/>
        </p:spPr>
        <p:txBody>
          <a:bodyPr/>
          <a:lstStyle>
            <a:lvl1pPr>
              <a:defRPr/>
            </a:lvl1pPr>
          </a:lstStyle>
          <a:p>
            <a:fld id="{0E7BB112-2BAC-4508-8339-375A2E25F978}" type="datetimeFigureOut">
              <a:rPr lang="de-DE" altLang="de-DE"/>
              <a:pPr/>
              <a:t>08.10.2018</a:t>
            </a:fld>
            <a:endParaRPr lang="de-DE" altLang="de-DE"/>
          </a:p>
        </p:txBody>
      </p:sp>
      <p:sp>
        <p:nvSpPr>
          <p:cNvPr id="6" name="Rechteck 5">
            <a:extLst>
              <a:ext uri="{FF2B5EF4-FFF2-40B4-BE49-F238E27FC236}">
                <a16:creationId xmlns:a16="http://schemas.microsoft.com/office/drawing/2014/main" id="{FEB6C5B8-D1B3-46F4-AE68-7E11EC1C5933}"/>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B9029215-B22E-4B58-9D55-C9C62AC24161}"/>
              </a:ext>
            </a:extLst>
          </p:cNvPr>
          <p:cNvSpPr>
            <a:spLocks noGrp="1" noChangeArrowheads="1"/>
          </p:cNvSpPr>
          <p:nvPr>
            <p:ph type="sldNum" sz="quarter" idx="12"/>
          </p:nvPr>
        </p:nvSpPr>
        <p:spPr>
          <a:ln/>
        </p:spPr>
        <p:txBody>
          <a:bodyPr/>
          <a:lstStyle>
            <a:lvl1pPr>
              <a:defRPr/>
            </a:lvl1pPr>
          </a:lstStyle>
          <a:p>
            <a:fld id="{6CD46FC8-5976-4686-957D-CE3DC6BFAA49}" type="slidenum">
              <a:rPr lang="de-DE" altLang="de-DE"/>
              <a:pPr/>
              <a:t>‹Nr.›</a:t>
            </a:fld>
            <a:endParaRPr lang="de-DE" altLang="de-DE"/>
          </a:p>
        </p:txBody>
      </p:sp>
    </p:spTree>
    <p:extLst>
      <p:ext uri="{BB962C8B-B14F-4D97-AF65-F5344CB8AC3E}">
        <p14:creationId xmlns:p14="http://schemas.microsoft.com/office/powerpoint/2010/main" val="4204933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Form 1"/>
          <p:cNvSpPr>
            <a:spLocks noGrp="1"/>
          </p:cNvSpPr>
          <p:nvPr>
            <p:ph type="title"/>
          </p:nvPr>
        </p:nvSpPr>
        <p:spPr>
          <a:xfrm>
            <a:off x="457200" y="274638"/>
            <a:ext cx="8229600" cy="1143000"/>
          </a:xfrm>
        </p:spPr>
        <p:txBody>
          <a:bodyPr rtlCol="0"/>
          <a:lstStyle>
            <a:lvl1pPr>
              <a:defRPr/>
            </a:lvl1pPr>
          </a:lstStyle>
          <a:p>
            <a:r>
              <a:rPr lang="de-DE"/>
              <a:t>Titelmasterformat durch Klicken bearbeiten</a:t>
            </a:r>
          </a:p>
        </p:txBody>
      </p:sp>
      <p:sp>
        <p:nvSpPr>
          <p:cNvPr id="3" name="Form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Form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Form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Form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hteck 6">
            <a:extLst>
              <a:ext uri="{FF2B5EF4-FFF2-40B4-BE49-F238E27FC236}">
                <a16:creationId xmlns:a16="http://schemas.microsoft.com/office/drawing/2014/main" id="{748BB3F7-F461-4E18-95D9-21A852266868}"/>
              </a:ext>
            </a:extLst>
          </p:cNvPr>
          <p:cNvSpPr>
            <a:spLocks noGrp="1" noChangeArrowheads="1"/>
          </p:cNvSpPr>
          <p:nvPr>
            <p:ph type="dt" sz="half" idx="10"/>
          </p:nvPr>
        </p:nvSpPr>
        <p:spPr>
          <a:ln/>
        </p:spPr>
        <p:txBody>
          <a:bodyPr/>
          <a:lstStyle>
            <a:lvl1pPr>
              <a:defRPr/>
            </a:lvl1pPr>
          </a:lstStyle>
          <a:p>
            <a:fld id="{511FAA20-710F-4C45-A7D1-9AC75E0E5C95}" type="datetimeFigureOut">
              <a:rPr lang="de-DE" altLang="de-DE"/>
              <a:pPr/>
              <a:t>08.10.2018</a:t>
            </a:fld>
            <a:endParaRPr lang="de-DE" altLang="de-DE"/>
          </a:p>
        </p:txBody>
      </p:sp>
      <p:sp>
        <p:nvSpPr>
          <p:cNvPr id="8" name="Rechteck 7">
            <a:extLst>
              <a:ext uri="{FF2B5EF4-FFF2-40B4-BE49-F238E27FC236}">
                <a16:creationId xmlns:a16="http://schemas.microsoft.com/office/drawing/2014/main" id="{7B29448C-BDF7-43E5-86B0-A52B854A0C57}"/>
              </a:ext>
            </a:extLst>
          </p:cNvPr>
          <p:cNvSpPr>
            <a:spLocks noGrp="1" noChangeArrowheads="1"/>
          </p:cNvSpPr>
          <p:nvPr>
            <p:ph type="ftr" sz="quarter" idx="11"/>
          </p:nvPr>
        </p:nvSpPr>
        <p:spPr>
          <a:ln/>
        </p:spPr>
        <p:txBody>
          <a:bodyPr/>
          <a:lstStyle>
            <a:lvl1pPr>
              <a:defRPr/>
            </a:lvl1pPr>
          </a:lstStyle>
          <a:p>
            <a:endParaRPr lang="de-DE" altLang="de-DE"/>
          </a:p>
        </p:txBody>
      </p:sp>
      <p:sp>
        <p:nvSpPr>
          <p:cNvPr id="9" name="Rechteck 8">
            <a:extLst>
              <a:ext uri="{FF2B5EF4-FFF2-40B4-BE49-F238E27FC236}">
                <a16:creationId xmlns:a16="http://schemas.microsoft.com/office/drawing/2014/main" id="{C915936F-AB97-4227-B56C-F41F55B16908}"/>
              </a:ext>
            </a:extLst>
          </p:cNvPr>
          <p:cNvSpPr>
            <a:spLocks noGrp="1" noChangeArrowheads="1"/>
          </p:cNvSpPr>
          <p:nvPr>
            <p:ph type="sldNum" sz="quarter" idx="12"/>
          </p:nvPr>
        </p:nvSpPr>
        <p:spPr>
          <a:ln/>
        </p:spPr>
        <p:txBody>
          <a:bodyPr/>
          <a:lstStyle>
            <a:lvl1pPr>
              <a:defRPr/>
            </a:lvl1pPr>
          </a:lstStyle>
          <a:p>
            <a:fld id="{933642A1-7825-4F28-9CA5-394148B7D9BC}" type="slidenum">
              <a:rPr lang="de-DE" altLang="de-DE"/>
              <a:pPr/>
              <a:t>‹Nr.›</a:t>
            </a:fld>
            <a:endParaRPr lang="de-DE" altLang="de-DE"/>
          </a:p>
        </p:txBody>
      </p:sp>
    </p:spTree>
    <p:extLst>
      <p:ext uri="{BB962C8B-B14F-4D97-AF65-F5344CB8AC3E}">
        <p14:creationId xmlns:p14="http://schemas.microsoft.com/office/powerpoint/2010/main" val="1390619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Form 1"/>
          <p:cNvSpPr>
            <a:spLocks noGrp="1"/>
          </p:cNvSpPr>
          <p:nvPr>
            <p:ph type="title"/>
          </p:nvPr>
        </p:nvSpPr>
        <p:spPr/>
        <p:txBody>
          <a:bodyPr rtlCol="0"/>
          <a:lstStyle/>
          <a:p>
            <a:r>
              <a:rPr lang="de-DE"/>
              <a:t>Titelmasterformat durch Klicken bearbeiten</a:t>
            </a:r>
          </a:p>
        </p:txBody>
      </p:sp>
      <p:sp>
        <p:nvSpPr>
          <p:cNvPr id="3" name="Rechteck 2">
            <a:extLst>
              <a:ext uri="{FF2B5EF4-FFF2-40B4-BE49-F238E27FC236}">
                <a16:creationId xmlns:a16="http://schemas.microsoft.com/office/drawing/2014/main" id="{2CC3312D-8EE8-44D9-80E3-B845DF6A01FA}"/>
              </a:ext>
            </a:extLst>
          </p:cNvPr>
          <p:cNvSpPr>
            <a:spLocks noGrp="1" noChangeArrowheads="1"/>
          </p:cNvSpPr>
          <p:nvPr>
            <p:ph type="dt" sz="half" idx="10"/>
          </p:nvPr>
        </p:nvSpPr>
        <p:spPr>
          <a:ln/>
        </p:spPr>
        <p:txBody>
          <a:bodyPr/>
          <a:lstStyle>
            <a:lvl1pPr>
              <a:defRPr/>
            </a:lvl1pPr>
          </a:lstStyle>
          <a:p>
            <a:fld id="{7C210F3C-A88B-4225-9F97-5C3DEA90DBE4}" type="datetimeFigureOut">
              <a:rPr lang="de-DE" altLang="de-DE"/>
              <a:pPr/>
              <a:t>08.10.2018</a:t>
            </a:fld>
            <a:endParaRPr lang="de-DE" altLang="de-DE"/>
          </a:p>
        </p:txBody>
      </p:sp>
      <p:sp>
        <p:nvSpPr>
          <p:cNvPr id="4" name="Rechteck 3">
            <a:extLst>
              <a:ext uri="{FF2B5EF4-FFF2-40B4-BE49-F238E27FC236}">
                <a16:creationId xmlns:a16="http://schemas.microsoft.com/office/drawing/2014/main" id="{E1AC2BA3-76BA-4B8A-86FE-A3DD308A299E}"/>
              </a:ext>
            </a:extLst>
          </p:cNvPr>
          <p:cNvSpPr>
            <a:spLocks noGrp="1" noChangeArrowheads="1"/>
          </p:cNvSpPr>
          <p:nvPr>
            <p:ph type="ftr" sz="quarter" idx="11"/>
          </p:nvPr>
        </p:nvSpPr>
        <p:spPr>
          <a:ln/>
        </p:spPr>
        <p:txBody>
          <a:bodyPr/>
          <a:lstStyle>
            <a:lvl1pPr>
              <a:defRPr/>
            </a:lvl1pPr>
          </a:lstStyle>
          <a:p>
            <a:endParaRPr lang="de-DE" altLang="de-DE"/>
          </a:p>
        </p:txBody>
      </p:sp>
      <p:sp>
        <p:nvSpPr>
          <p:cNvPr id="5" name="Rechteck 4">
            <a:extLst>
              <a:ext uri="{FF2B5EF4-FFF2-40B4-BE49-F238E27FC236}">
                <a16:creationId xmlns:a16="http://schemas.microsoft.com/office/drawing/2014/main" id="{699CBCC1-31DE-4B33-8103-531339A4B343}"/>
              </a:ext>
            </a:extLst>
          </p:cNvPr>
          <p:cNvSpPr>
            <a:spLocks noGrp="1" noChangeArrowheads="1"/>
          </p:cNvSpPr>
          <p:nvPr>
            <p:ph type="sldNum" sz="quarter" idx="12"/>
          </p:nvPr>
        </p:nvSpPr>
        <p:spPr>
          <a:ln/>
        </p:spPr>
        <p:txBody>
          <a:bodyPr/>
          <a:lstStyle>
            <a:lvl1pPr>
              <a:defRPr/>
            </a:lvl1pPr>
          </a:lstStyle>
          <a:p>
            <a:fld id="{81911E40-B9CE-4398-9E09-BF9BD3003A26}" type="slidenum">
              <a:rPr lang="de-DE" altLang="de-DE"/>
              <a:pPr/>
              <a:t>‹Nr.›</a:t>
            </a:fld>
            <a:endParaRPr lang="de-DE" altLang="de-DE"/>
          </a:p>
        </p:txBody>
      </p:sp>
    </p:spTree>
    <p:extLst>
      <p:ext uri="{BB962C8B-B14F-4D97-AF65-F5344CB8AC3E}">
        <p14:creationId xmlns:p14="http://schemas.microsoft.com/office/powerpoint/2010/main" val="2075878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BB48CC9-1FF6-4639-B9B4-21D52FEFA2A9}"/>
              </a:ext>
            </a:extLst>
          </p:cNvPr>
          <p:cNvSpPr>
            <a:spLocks noGrp="1" noChangeArrowheads="1"/>
          </p:cNvSpPr>
          <p:nvPr>
            <p:ph type="dt" sz="half" idx="10"/>
          </p:nvPr>
        </p:nvSpPr>
        <p:spPr>
          <a:ln/>
        </p:spPr>
        <p:txBody>
          <a:bodyPr/>
          <a:lstStyle>
            <a:lvl1pPr>
              <a:defRPr/>
            </a:lvl1pPr>
          </a:lstStyle>
          <a:p>
            <a:fld id="{F04DD6D1-1CD2-4EB8-8F03-575BDAAA73E0}" type="datetimeFigureOut">
              <a:rPr lang="de-DE" altLang="de-DE"/>
              <a:pPr/>
              <a:t>08.10.2018</a:t>
            </a:fld>
            <a:endParaRPr lang="de-DE" altLang="de-DE"/>
          </a:p>
        </p:txBody>
      </p:sp>
      <p:sp>
        <p:nvSpPr>
          <p:cNvPr id="3" name="Rechteck 2">
            <a:extLst>
              <a:ext uri="{FF2B5EF4-FFF2-40B4-BE49-F238E27FC236}">
                <a16:creationId xmlns:a16="http://schemas.microsoft.com/office/drawing/2014/main" id="{223117E6-6C9E-4775-BFC1-73F6B917BA69}"/>
              </a:ext>
            </a:extLst>
          </p:cNvPr>
          <p:cNvSpPr>
            <a:spLocks noGrp="1" noChangeArrowheads="1"/>
          </p:cNvSpPr>
          <p:nvPr>
            <p:ph type="ftr" sz="quarter" idx="11"/>
          </p:nvPr>
        </p:nvSpPr>
        <p:spPr>
          <a:ln/>
        </p:spPr>
        <p:txBody>
          <a:bodyPr/>
          <a:lstStyle>
            <a:lvl1pPr>
              <a:defRPr/>
            </a:lvl1pPr>
          </a:lstStyle>
          <a:p>
            <a:endParaRPr lang="de-DE" altLang="de-DE"/>
          </a:p>
        </p:txBody>
      </p:sp>
      <p:sp>
        <p:nvSpPr>
          <p:cNvPr id="4" name="Rechteck 3">
            <a:extLst>
              <a:ext uri="{FF2B5EF4-FFF2-40B4-BE49-F238E27FC236}">
                <a16:creationId xmlns:a16="http://schemas.microsoft.com/office/drawing/2014/main" id="{1A0B912C-D36E-4CD2-AF60-7608B0C2EE80}"/>
              </a:ext>
            </a:extLst>
          </p:cNvPr>
          <p:cNvSpPr>
            <a:spLocks noGrp="1" noChangeArrowheads="1"/>
          </p:cNvSpPr>
          <p:nvPr>
            <p:ph type="sldNum" sz="quarter" idx="12"/>
          </p:nvPr>
        </p:nvSpPr>
        <p:spPr>
          <a:ln/>
        </p:spPr>
        <p:txBody>
          <a:bodyPr/>
          <a:lstStyle>
            <a:lvl1pPr>
              <a:defRPr/>
            </a:lvl1pPr>
          </a:lstStyle>
          <a:p>
            <a:fld id="{8A3D8B35-5E05-412B-A105-F33B7578C6C5}" type="slidenum">
              <a:rPr lang="de-DE" altLang="de-DE"/>
              <a:pPr/>
              <a:t>‹Nr.›</a:t>
            </a:fld>
            <a:endParaRPr lang="de-DE" altLang="de-DE"/>
          </a:p>
        </p:txBody>
      </p:sp>
    </p:spTree>
    <p:extLst>
      <p:ext uri="{BB962C8B-B14F-4D97-AF65-F5344CB8AC3E}">
        <p14:creationId xmlns:p14="http://schemas.microsoft.com/office/powerpoint/2010/main" val="1584038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457200" y="273050"/>
            <a:ext cx="3008313" cy="1162050"/>
          </a:xfrm>
        </p:spPr>
        <p:txBody>
          <a:bodyPr rtlCol="0" anchor="b"/>
          <a:lstStyle>
            <a:lvl1pPr algn="l">
              <a:defRPr sz="2000" b="1"/>
            </a:lvl1pPr>
          </a:lstStyle>
          <a:p>
            <a:r>
              <a:rPr lang="de-DE"/>
              <a:t>Titelmasterformat durch Klicken bearbeiten</a:t>
            </a:r>
          </a:p>
        </p:txBody>
      </p:sp>
      <p:sp>
        <p:nvSpPr>
          <p:cNvPr id="3" name="Form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Form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F0C979C8-D636-41E6-B3A4-C258C641C9C5}"/>
              </a:ext>
            </a:extLst>
          </p:cNvPr>
          <p:cNvSpPr>
            <a:spLocks noGrp="1" noChangeArrowheads="1"/>
          </p:cNvSpPr>
          <p:nvPr>
            <p:ph type="dt" sz="half" idx="10"/>
          </p:nvPr>
        </p:nvSpPr>
        <p:spPr>
          <a:ln/>
        </p:spPr>
        <p:txBody>
          <a:bodyPr/>
          <a:lstStyle>
            <a:lvl1pPr>
              <a:defRPr/>
            </a:lvl1pPr>
          </a:lstStyle>
          <a:p>
            <a:fld id="{59BCCE47-3FA7-4D80-B0E2-BC879CAB3996}" type="datetimeFigureOut">
              <a:rPr lang="de-DE" altLang="de-DE"/>
              <a:pPr/>
              <a:t>08.10.2018</a:t>
            </a:fld>
            <a:endParaRPr lang="de-DE" altLang="de-DE"/>
          </a:p>
        </p:txBody>
      </p:sp>
      <p:sp>
        <p:nvSpPr>
          <p:cNvPr id="6" name="Rechteck 5">
            <a:extLst>
              <a:ext uri="{FF2B5EF4-FFF2-40B4-BE49-F238E27FC236}">
                <a16:creationId xmlns:a16="http://schemas.microsoft.com/office/drawing/2014/main" id="{3D235361-9E46-4666-93BF-905F808EBED3}"/>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DA4804B4-C0E0-4EAA-90A8-0400B4BA8F4A}"/>
              </a:ext>
            </a:extLst>
          </p:cNvPr>
          <p:cNvSpPr>
            <a:spLocks noGrp="1" noChangeArrowheads="1"/>
          </p:cNvSpPr>
          <p:nvPr>
            <p:ph type="sldNum" sz="quarter" idx="12"/>
          </p:nvPr>
        </p:nvSpPr>
        <p:spPr>
          <a:ln/>
        </p:spPr>
        <p:txBody>
          <a:bodyPr/>
          <a:lstStyle>
            <a:lvl1pPr>
              <a:defRPr/>
            </a:lvl1pPr>
          </a:lstStyle>
          <a:p>
            <a:fld id="{C87EFF26-32B0-444D-9A0D-9AE46A1CF17F}" type="slidenum">
              <a:rPr lang="de-DE" altLang="de-DE"/>
              <a:pPr/>
              <a:t>‹Nr.›</a:t>
            </a:fld>
            <a:endParaRPr lang="de-DE" altLang="de-DE"/>
          </a:p>
        </p:txBody>
      </p:sp>
    </p:spTree>
    <p:extLst>
      <p:ext uri="{BB962C8B-B14F-4D97-AF65-F5344CB8AC3E}">
        <p14:creationId xmlns:p14="http://schemas.microsoft.com/office/powerpoint/2010/main" val="1256926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Form 1"/>
          <p:cNvSpPr>
            <a:spLocks noGrp="1"/>
          </p:cNvSpPr>
          <p:nvPr>
            <p:ph type="title"/>
          </p:nvPr>
        </p:nvSpPr>
        <p:spPr>
          <a:xfrm>
            <a:off x="1792288" y="4800600"/>
            <a:ext cx="5486400" cy="566738"/>
          </a:xfrm>
        </p:spPr>
        <p:txBody>
          <a:bodyPr rtlCol="0" anchor="b"/>
          <a:lstStyle>
            <a:lvl1pPr algn="l">
              <a:defRPr sz="2000" b="1"/>
            </a:lvl1pPr>
          </a:lstStyle>
          <a:p>
            <a:r>
              <a:rPr lang="de-DE"/>
              <a:t>Titelmasterformat durch Klicken bearbeiten</a:t>
            </a:r>
          </a:p>
        </p:txBody>
      </p:sp>
      <p:sp>
        <p:nvSpPr>
          <p:cNvPr id="3" name="Form 2"/>
          <p:cNvSpPr>
            <a:spLocks noGrp="1"/>
          </p:cNvSpPr>
          <p:nvPr>
            <p:ph type="pic" idx="1"/>
          </p:nvPr>
        </p:nvSpPr>
        <p:spPr>
          <a:xfrm>
            <a:off x="1792288" y="612775"/>
            <a:ext cx="5486400" cy="41148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Form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hteck 4">
            <a:extLst>
              <a:ext uri="{FF2B5EF4-FFF2-40B4-BE49-F238E27FC236}">
                <a16:creationId xmlns:a16="http://schemas.microsoft.com/office/drawing/2014/main" id="{F00959DC-084D-4C7A-82DE-5A79919EE168}"/>
              </a:ext>
            </a:extLst>
          </p:cNvPr>
          <p:cNvSpPr>
            <a:spLocks noGrp="1" noChangeArrowheads="1"/>
          </p:cNvSpPr>
          <p:nvPr>
            <p:ph type="dt" sz="half" idx="10"/>
          </p:nvPr>
        </p:nvSpPr>
        <p:spPr>
          <a:ln/>
        </p:spPr>
        <p:txBody>
          <a:bodyPr/>
          <a:lstStyle>
            <a:lvl1pPr>
              <a:defRPr/>
            </a:lvl1pPr>
          </a:lstStyle>
          <a:p>
            <a:fld id="{EEDA9A7A-B9C5-4A7C-B7D1-DC03903EAEB0}" type="datetimeFigureOut">
              <a:rPr lang="de-DE" altLang="de-DE"/>
              <a:pPr/>
              <a:t>08.10.2018</a:t>
            </a:fld>
            <a:endParaRPr lang="de-DE" altLang="de-DE"/>
          </a:p>
        </p:txBody>
      </p:sp>
      <p:sp>
        <p:nvSpPr>
          <p:cNvPr id="6" name="Rechteck 5">
            <a:extLst>
              <a:ext uri="{FF2B5EF4-FFF2-40B4-BE49-F238E27FC236}">
                <a16:creationId xmlns:a16="http://schemas.microsoft.com/office/drawing/2014/main" id="{49526D23-7632-4367-89E0-E00990710430}"/>
              </a:ext>
            </a:extLst>
          </p:cNvPr>
          <p:cNvSpPr>
            <a:spLocks noGrp="1" noChangeArrowheads="1"/>
          </p:cNvSpPr>
          <p:nvPr>
            <p:ph type="ftr" sz="quarter" idx="11"/>
          </p:nvPr>
        </p:nvSpPr>
        <p:spPr>
          <a:ln/>
        </p:spPr>
        <p:txBody>
          <a:bodyPr/>
          <a:lstStyle>
            <a:lvl1pPr>
              <a:defRPr/>
            </a:lvl1pPr>
          </a:lstStyle>
          <a:p>
            <a:endParaRPr lang="de-DE" altLang="de-DE"/>
          </a:p>
        </p:txBody>
      </p:sp>
      <p:sp>
        <p:nvSpPr>
          <p:cNvPr id="7" name="Rechteck 6">
            <a:extLst>
              <a:ext uri="{FF2B5EF4-FFF2-40B4-BE49-F238E27FC236}">
                <a16:creationId xmlns:a16="http://schemas.microsoft.com/office/drawing/2014/main" id="{25F17A97-884F-47C2-BCB6-228B0E40E42E}"/>
              </a:ext>
            </a:extLst>
          </p:cNvPr>
          <p:cNvSpPr>
            <a:spLocks noGrp="1" noChangeArrowheads="1"/>
          </p:cNvSpPr>
          <p:nvPr>
            <p:ph type="sldNum" sz="quarter" idx="12"/>
          </p:nvPr>
        </p:nvSpPr>
        <p:spPr>
          <a:ln/>
        </p:spPr>
        <p:txBody>
          <a:bodyPr/>
          <a:lstStyle>
            <a:lvl1pPr>
              <a:defRPr/>
            </a:lvl1pPr>
          </a:lstStyle>
          <a:p>
            <a:fld id="{20CFCBC5-6F95-41F5-B7C5-D0B8C8E353AB}" type="slidenum">
              <a:rPr lang="de-DE" altLang="de-DE"/>
              <a:pPr/>
              <a:t>‹Nr.›</a:t>
            </a:fld>
            <a:endParaRPr lang="de-DE" altLang="de-DE"/>
          </a:p>
        </p:txBody>
      </p:sp>
    </p:spTree>
    <p:extLst>
      <p:ext uri="{BB962C8B-B14F-4D97-AF65-F5344CB8AC3E}">
        <p14:creationId xmlns:p14="http://schemas.microsoft.com/office/powerpoint/2010/main" val="2220717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330099"/>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hteck 1025">
            <a:extLst>
              <a:ext uri="{FF2B5EF4-FFF2-40B4-BE49-F238E27FC236}">
                <a16:creationId xmlns:a16="http://schemas.microsoft.com/office/drawing/2014/main" id="{21BBD11E-6F9D-4259-A92C-BF52EF28DB7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de-DE" altLang="de-DE"/>
              <a:t>Klicken Sie, um das Titelformat zu bearbeiten</a:t>
            </a:r>
          </a:p>
        </p:txBody>
      </p:sp>
      <p:sp>
        <p:nvSpPr>
          <p:cNvPr id="1027" name="Rechteck 1026">
            <a:extLst>
              <a:ext uri="{FF2B5EF4-FFF2-40B4-BE49-F238E27FC236}">
                <a16:creationId xmlns:a16="http://schemas.microsoft.com/office/drawing/2014/main" id="{707F4BE9-7A9F-4C36-B7C2-A1412AB1492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Rechteck 1027">
            <a:extLst>
              <a:ext uri="{FF2B5EF4-FFF2-40B4-BE49-F238E27FC236}">
                <a16:creationId xmlns:a16="http://schemas.microsoft.com/office/drawing/2014/main" id="{388A7837-B084-4F0C-ADD9-38A1A44390C9}"/>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defRPr sz="1400">
                <a:solidFill>
                  <a:schemeClr val="tx1"/>
                </a:solidFill>
              </a:defRPr>
            </a:lvl1pPr>
          </a:lstStyle>
          <a:p>
            <a:fld id="{5559033F-FB4B-4DA4-BB26-8AF0DDA4735E}" type="datetimeFigureOut">
              <a:rPr lang="de-DE" altLang="de-DE"/>
              <a:pPr/>
              <a:t>08.10.2018</a:t>
            </a:fld>
            <a:endParaRPr lang="de-DE" altLang="de-DE"/>
          </a:p>
        </p:txBody>
      </p:sp>
      <p:sp>
        <p:nvSpPr>
          <p:cNvPr id="1029" name="Rechteck 1028">
            <a:extLst>
              <a:ext uri="{FF2B5EF4-FFF2-40B4-BE49-F238E27FC236}">
                <a16:creationId xmlns:a16="http://schemas.microsoft.com/office/drawing/2014/main" id="{262D4A91-A7C4-4AF0-81EE-E27367BBC78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ctr">
              <a:defRPr sz="1400">
                <a:solidFill>
                  <a:schemeClr val="tx1"/>
                </a:solidFill>
              </a:defRPr>
            </a:lvl1pPr>
          </a:lstStyle>
          <a:p>
            <a:endParaRPr lang="de-DE" altLang="de-DE"/>
          </a:p>
        </p:txBody>
      </p:sp>
      <p:sp>
        <p:nvSpPr>
          <p:cNvPr id="1030" name="Rechteck 1029">
            <a:extLst>
              <a:ext uri="{FF2B5EF4-FFF2-40B4-BE49-F238E27FC236}">
                <a16:creationId xmlns:a16="http://schemas.microsoft.com/office/drawing/2014/main" id="{97964610-5231-4EB4-899C-6682D045FB22}"/>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2075" tIns="46038" rIns="92075" bIns="46038" numCol="1" anchor="ctr" anchorCtr="0" compatLnSpc="1">
            <a:prstTxWarp prst="textNoShape">
              <a:avLst/>
            </a:prstTxWarp>
          </a:bodyPr>
          <a:lstStyle>
            <a:lvl1pPr algn="r">
              <a:defRPr sz="1400">
                <a:solidFill>
                  <a:schemeClr val="tx1"/>
                </a:solidFill>
              </a:defRPr>
            </a:lvl1pPr>
          </a:lstStyle>
          <a:p>
            <a:fld id="{E28963BB-18B7-4AF4-8959-D29BD2B101F5}" type="slidenum">
              <a:rPr lang="de-DE" altLang="de-DE"/>
              <a:pPr/>
              <a:t>‹Nr.›</a:t>
            </a:fld>
            <a:endParaRPr lang="de-DE"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marL="342900" indent="-342900" algn="ctr" defTabSz="-13873163" rtl="0" eaLnBrk="0" fontAlgn="base" hangingPunct="0">
        <a:spcBef>
          <a:spcPct val="0"/>
        </a:spcBef>
        <a:spcAft>
          <a:spcPct val="0"/>
        </a:spcAft>
        <a:defRPr sz="4400" kern="1200">
          <a:solidFill>
            <a:schemeClr val="tx1"/>
          </a:solidFill>
          <a:latin typeface="+mj-lt"/>
          <a:ea typeface="+mj-ea"/>
          <a:cs typeface="+mj-cs"/>
        </a:defRPr>
      </a:lvl1pPr>
      <a:lvl2pPr marL="342900" indent="-342900" algn="ctr" defTabSz="-13873163" rtl="0" eaLnBrk="0" fontAlgn="base" hangingPunct="0">
        <a:spcBef>
          <a:spcPct val="0"/>
        </a:spcBef>
        <a:spcAft>
          <a:spcPct val="0"/>
        </a:spcAft>
        <a:defRPr sz="4400">
          <a:solidFill>
            <a:schemeClr val="tx1"/>
          </a:solidFill>
          <a:latin typeface="+mj-lt"/>
          <a:ea typeface="+mj-ea"/>
          <a:cs typeface="+mj-cs"/>
        </a:defRPr>
      </a:lvl2pPr>
      <a:lvl3pPr marL="342900" indent="-342900" algn="ctr" defTabSz="-13873163" rtl="0" eaLnBrk="0" fontAlgn="base" hangingPunct="0">
        <a:spcBef>
          <a:spcPct val="0"/>
        </a:spcBef>
        <a:spcAft>
          <a:spcPct val="0"/>
        </a:spcAft>
        <a:defRPr sz="4400">
          <a:solidFill>
            <a:schemeClr val="tx1"/>
          </a:solidFill>
          <a:latin typeface="+mj-lt"/>
          <a:ea typeface="+mj-ea"/>
          <a:cs typeface="+mj-cs"/>
        </a:defRPr>
      </a:lvl3pPr>
      <a:lvl4pPr marL="342900" indent="-342900" algn="ctr" defTabSz="-13873163" rtl="0" eaLnBrk="0" fontAlgn="base" hangingPunct="0">
        <a:spcBef>
          <a:spcPct val="0"/>
        </a:spcBef>
        <a:spcAft>
          <a:spcPct val="0"/>
        </a:spcAft>
        <a:defRPr sz="4400">
          <a:solidFill>
            <a:schemeClr val="tx1"/>
          </a:solidFill>
          <a:latin typeface="+mj-lt"/>
          <a:ea typeface="+mj-ea"/>
          <a:cs typeface="+mj-cs"/>
        </a:defRPr>
      </a:lvl4pPr>
      <a:lvl5pPr marL="342900" indent="-342900" algn="ctr" defTabSz="-13873163" rtl="0" eaLnBrk="0" fontAlgn="base" hangingPunct="0">
        <a:spcBef>
          <a:spcPct val="0"/>
        </a:spcBef>
        <a:spcAft>
          <a:spcPct val="0"/>
        </a:spcAft>
        <a:defRPr sz="4400">
          <a:solidFill>
            <a:schemeClr val="tx1"/>
          </a:solidFill>
          <a:latin typeface="+mj-lt"/>
          <a:ea typeface="+mj-ea"/>
          <a:cs typeface="+mj-cs"/>
        </a:defRPr>
      </a:lvl5pPr>
      <a:lvl6pPr marL="800100" indent="-342900" algn="ctr" defTabSz="-13873163" rtl="0" eaLnBrk="0" fontAlgn="base" hangingPunct="0">
        <a:spcBef>
          <a:spcPct val="0"/>
        </a:spcBef>
        <a:spcAft>
          <a:spcPct val="0"/>
        </a:spcAft>
        <a:defRPr sz="4400">
          <a:solidFill>
            <a:schemeClr val="tx1"/>
          </a:solidFill>
          <a:latin typeface="+mj-lt"/>
          <a:ea typeface="+mj-ea"/>
          <a:cs typeface="+mj-cs"/>
        </a:defRPr>
      </a:lvl6pPr>
      <a:lvl7pPr marL="1257300" indent="-342900" algn="ctr" defTabSz="-13873163" rtl="0" eaLnBrk="0" fontAlgn="base" hangingPunct="0">
        <a:spcBef>
          <a:spcPct val="0"/>
        </a:spcBef>
        <a:spcAft>
          <a:spcPct val="0"/>
        </a:spcAft>
        <a:defRPr sz="4400">
          <a:solidFill>
            <a:schemeClr val="tx1"/>
          </a:solidFill>
          <a:latin typeface="+mj-lt"/>
          <a:ea typeface="+mj-ea"/>
          <a:cs typeface="+mj-cs"/>
        </a:defRPr>
      </a:lvl7pPr>
      <a:lvl8pPr marL="1714500" indent="-342900" algn="ctr" defTabSz="-13873163" rtl="0" eaLnBrk="0" fontAlgn="base" hangingPunct="0">
        <a:spcBef>
          <a:spcPct val="0"/>
        </a:spcBef>
        <a:spcAft>
          <a:spcPct val="0"/>
        </a:spcAft>
        <a:defRPr sz="4400">
          <a:solidFill>
            <a:schemeClr val="tx1"/>
          </a:solidFill>
          <a:latin typeface="+mj-lt"/>
          <a:ea typeface="+mj-ea"/>
          <a:cs typeface="+mj-cs"/>
        </a:defRPr>
      </a:lvl8pPr>
      <a:lvl9pPr marL="2171700" indent="-342900" algn="ctr" defTabSz="-13873163" rtl="0" eaLnBrk="0" fontAlgn="base" hangingPunct="0">
        <a:spcBef>
          <a:spcPct val="0"/>
        </a:spcBef>
        <a:spcAft>
          <a:spcPct val="0"/>
        </a:spcAft>
        <a:defRPr sz="4400">
          <a:solidFill>
            <a:schemeClr val="tx1"/>
          </a:solidFill>
          <a:latin typeface="+mj-lt"/>
          <a:ea typeface="+mj-ea"/>
          <a:cs typeface="+mj-cs"/>
        </a:defRPr>
      </a:lvl9pPr>
    </p:titleStyle>
    <p:bodyStyle>
      <a:lvl1pPr marL="342900" indent="-342900" algn="l" defTabSz="-1387316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1387316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1387316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1387316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rtl="0" latinLnBrk="0">
        <a:spcBef>
          <a:spcPct val="20000"/>
        </a:spcBef>
        <a:buFont typeface="Arial"/>
        <a:buChar char="•"/>
        <a:defRPr sz="2000" kern="1200">
          <a:solidFill>
            <a:schemeClr val="tx1"/>
          </a:solidFill>
          <a:latin typeface="+mn-lt"/>
          <a:ea typeface="+mn-ea"/>
          <a:cs typeface="+mn-cs"/>
        </a:defRPr>
      </a:lvl6pPr>
      <a:lvl7pPr marL="2971800" indent="-228600" algn="l" rtl="0" latinLnBrk="0">
        <a:spcBef>
          <a:spcPct val="20000"/>
        </a:spcBef>
        <a:buFont typeface="Arial"/>
        <a:buChar char="•"/>
        <a:defRPr sz="2000" kern="1200">
          <a:solidFill>
            <a:schemeClr val="tx1"/>
          </a:solidFill>
          <a:latin typeface="+mn-lt"/>
          <a:ea typeface="+mn-ea"/>
          <a:cs typeface="+mn-cs"/>
        </a:defRPr>
      </a:lvl7pPr>
      <a:lvl8pPr marL="3429000" indent="-228600" algn="l" rtl="0" latinLnBrk="0">
        <a:spcBef>
          <a:spcPct val="20000"/>
        </a:spcBef>
        <a:buFont typeface="Arial"/>
        <a:buChar char="•"/>
        <a:defRPr sz="2000" kern="1200">
          <a:solidFill>
            <a:schemeClr val="tx1"/>
          </a:solidFill>
          <a:latin typeface="+mn-lt"/>
          <a:ea typeface="+mn-ea"/>
          <a:cs typeface="+mn-cs"/>
        </a:defRPr>
      </a:lvl8pPr>
      <a:lvl9pPr marL="3886200" indent="-228600" algn="l" rtl="0" latinLnBrk="0">
        <a:spcBef>
          <a:spcPct val="20000"/>
        </a:spcBef>
        <a:buFont typeface="Arial"/>
        <a:buChar char="•"/>
        <a:defRPr sz="2000" kern="1200">
          <a:solidFill>
            <a:schemeClr val="tx1"/>
          </a:solidFill>
          <a:latin typeface="+mn-lt"/>
          <a:ea typeface="+mn-ea"/>
          <a:cs typeface="+mn-cs"/>
        </a:defRPr>
      </a:lvl9pPr>
    </p:bodyStyle>
    <p:otherStyle>
      <a:lvl1pPr marL="0" algn="l" rtl="0">
        <a:defRPr kern="1200">
          <a:solidFill>
            <a:schemeClr val="tx1"/>
          </a:solidFill>
          <a:latin typeface="+mn-lt"/>
          <a:ea typeface="+mn-ea"/>
          <a:cs typeface="+mn-cs"/>
        </a:defRPr>
      </a:lvl1pPr>
      <a:lvl2pPr marL="457200" algn="l" rtl="0">
        <a:defRPr kern="1200">
          <a:solidFill>
            <a:schemeClr val="tx1"/>
          </a:solidFill>
          <a:latin typeface="+mn-lt"/>
          <a:ea typeface="+mn-ea"/>
          <a:cs typeface="+mn-cs"/>
        </a:defRPr>
      </a:lvl2pPr>
      <a:lvl3pPr marL="914400" algn="l" rtl="0">
        <a:defRPr kern="1200">
          <a:solidFill>
            <a:schemeClr val="tx1"/>
          </a:solidFill>
          <a:latin typeface="+mn-lt"/>
          <a:ea typeface="+mn-ea"/>
          <a:cs typeface="+mn-cs"/>
        </a:defRPr>
      </a:lvl3pPr>
      <a:lvl4pPr marL="1371600" algn="l" rtl="0">
        <a:defRPr kern="1200">
          <a:solidFill>
            <a:schemeClr val="tx1"/>
          </a:solidFill>
          <a:latin typeface="+mn-lt"/>
          <a:ea typeface="+mn-ea"/>
          <a:cs typeface="+mn-cs"/>
        </a:defRPr>
      </a:lvl4pPr>
      <a:lvl5pPr marL="1828800" algn="l" rtl="0">
        <a:defRPr kern="1200">
          <a:solidFill>
            <a:schemeClr val="tx1"/>
          </a:solidFill>
          <a:latin typeface="+mn-lt"/>
          <a:ea typeface="+mn-ea"/>
          <a:cs typeface="+mn-cs"/>
        </a:defRPr>
      </a:lvl5pPr>
      <a:lvl6pPr marL="2286000" algn="l" rtl="0">
        <a:defRPr kern="1200">
          <a:solidFill>
            <a:schemeClr val="tx1"/>
          </a:solidFill>
          <a:latin typeface="+mn-lt"/>
          <a:ea typeface="+mn-ea"/>
          <a:cs typeface="+mn-cs"/>
        </a:defRPr>
      </a:lvl6pPr>
      <a:lvl7pPr marL="2743200" algn="l" rtl="0">
        <a:defRPr kern="1200">
          <a:solidFill>
            <a:schemeClr val="tx1"/>
          </a:solidFill>
          <a:latin typeface="+mn-lt"/>
          <a:ea typeface="+mn-ea"/>
          <a:cs typeface="+mn-cs"/>
        </a:defRPr>
      </a:lvl7pPr>
      <a:lvl8pPr marL="3200400" algn="l" rtl="0">
        <a:defRPr kern="1200">
          <a:solidFill>
            <a:schemeClr val="tx1"/>
          </a:solidFill>
          <a:latin typeface="+mn-lt"/>
          <a:ea typeface="+mn-ea"/>
          <a:cs typeface="+mn-cs"/>
        </a:defRPr>
      </a:lvl8pPr>
      <a:lvl9pPr marL="3657600" algn="l" rtl="0">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18" Type="http://schemas.openxmlformats.org/officeDocument/2006/relationships/image" Target="../media/image11.png"/><Relationship Id="rId3" Type="http://schemas.openxmlformats.org/officeDocument/2006/relationships/audio" Target="../media/audio2.wav"/><Relationship Id="rId21" Type="http://schemas.openxmlformats.org/officeDocument/2006/relationships/image" Target="../media/image14.png"/><Relationship Id="rId7" Type="http://schemas.openxmlformats.org/officeDocument/2006/relationships/audio" Target="../media/audio6.wav"/><Relationship Id="rId12" Type="http://schemas.openxmlformats.org/officeDocument/2006/relationships/image" Target="../media/image5.png"/><Relationship Id="rId17" Type="http://schemas.openxmlformats.org/officeDocument/2006/relationships/image" Target="../media/image10.png"/><Relationship Id="rId25" Type="http://schemas.openxmlformats.org/officeDocument/2006/relationships/image" Target="../media/image18.png"/><Relationship Id="rId2" Type="http://schemas.openxmlformats.org/officeDocument/2006/relationships/audio" Target="../media/audio1.wav"/><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4.png"/><Relationship Id="rId24" Type="http://schemas.openxmlformats.org/officeDocument/2006/relationships/image" Target="../media/image17.png"/><Relationship Id="rId5" Type="http://schemas.openxmlformats.org/officeDocument/2006/relationships/audio" Target="../media/audio4.wav"/><Relationship Id="rId15" Type="http://schemas.openxmlformats.org/officeDocument/2006/relationships/image" Target="../media/image8.png"/><Relationship Id="rId23" Type="http://schemas.openxmlformats.org/officeDocument/2006/relationships/image" Target="../media/image16.png"/><Relationship Id="rId10" Type="http://schemas.openxmlformats.org/officeDocument/2006/relationships/image" Target="../media/image3.png"/><Relationship Id="rId19" Type="http://schemas.openxmlformats.org/officeDocument/2006/relationships/image" Target="../media/image12.png"/><Relationship Id="rId4" Type="http://schemas.openxmlformats.org/officeDocument/2006/relationships/audio" Target="../media/audio3.wav"/><Relationship Id="rId9" Type="http://schemas.openxmlformats.org/officeDocument/2006/relationships/image" Target="../media/image2.png"/><Relationship Id="rId14" Type="http://schemas.openxmlformats.org/officeDocument/2006/relationships/image" Target="../media/image7.png"/><Relationship Id="rId22"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audio" Target="../media/audio7.wav"/><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10.wav"/><Relationship Id="rId7" Type="http://schemas.openxmlformats.org/officeDocument/2006/relationships/image" Target="../media/image21.png"/><Relationship Id="rId12" Type="http://schemas.openxmlformats.org/officeDocument/2006/relationships/image" Target="../media/image4.png"/><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13.wav"/><Relationship Id="rId11" Type="http://schemas.openxmlformats.org/officeDocument/2006/relationships/image" Target="../media/image25.png"/><Relationship Id="rId5" Type="http://schemas.openxmlformats.org/officeDocument/2006/relationships/audio" Target="../media/audio12.wav"/><Relationship Id="rId10" Type="http://schemas.openxmlformats.org/officeDocument/2006/relationships/image" Target="../media/image24.png"/><Relationship Id="rId4" Type="http://schemas.openxmlformats.org/officeDocument/2006/relationships/audio" Target="../media/audio11.wav"/><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30.jpeg"/><Relationship Id="rId3" Type="http://schemas.openxmlformats.org/officeDocument/2006/relationships/audio" Target="../media/audio14.wav"/><Relationship Id="rId7" Type="http://schemas.openxmlformats.org/officeDocument/2006/relationships/audio" Target="../media/audio17.wav"/><Relationship Id="rId12" Type="http://schemas.openxmlformats.org/officeDocument/2006/relationships/image" Target="../media/image29.png"/><Relationship Id="rId2" Type="http://schemas.openxmlformats.org/officeDocument/2006/relationships/audio" Target="../media/audio9.wav"/><Relationship Id="rId1" Type="http://schemas.openxmlformats.org/officeDocument/2006/relationships/slideLayout" Target="../slideLayouts/slideLayout7.xml"/><Relationship Id="rId6" Type="http://schemas.openxmlformats.org/officeDocument/2006/relationships/audio" Target="../media/audio16.wav"/><Relationship Id="rId11" Type="http://schemas.openxmlformats.org/officeDocument/2006/relationships/image" Target="../media/image28.png"/><Relationship Id="rId5" Type="http://schemas.openxmlformats.org/officeDocument/2006/relationships/audio" Target="../media/audio15.wav"/><Relationship Id="rId10" Type="http://schemas.openxmlformats.org/officeDocument/2006/relationships/image" Target="../media/image27.png"/><Relationship Id="rId4" Type="http://schemas.openxmlformats.org/officeDocument/2006/relationships/audio" Target="../media/audio11.wav"/><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34.png"/><Relationship Id="rId3" Type="http://schemas.openxmlformats.org/officeDocument/2006/relationships/audio" Target="../media/audio18.wav"/><Relationship Id="rId7" Type="http://schemas.openxmlformats.org/officeDocument/2006/relationships/audio" Target="../media/audio20.wav"/><Relationship Id="rId12" Type="http://schemas.openxmlformats.org/officeDocument/2006/relationships/image" Target="../media/image33.png"/><Relationship Id="rId2" Type="http://schemas.openxmlformats.org/officeDocument/2006/relationships/audio" Target="../media/audio7.wav"/><Relationship Id="rId1" Type="http://schemas.openxmlformats.org/officeDocument/2006/relationships/slideLayout" Target="../slideLayouts/slideLayout7.xml"/><Relationship Id="rId6" Type="http://schemas.openxmlformats.org/officeDocument/2006/relationships/audio" Target="../media/audio11.wav"/><Relationship Id="rId11" Type="http://schemas.openxmlformats.org/officeDocument/2006/relationships/image" Target="../media/image32.png"/><Relationship Id="rId5" Type="http://schemas.openxmlformats.org/officeDocument/2006/relationships/audio" Target="../media/audio19.wav"/><Relationship Id="rId10" Type="http://schemas.openxmlformats.org/officeDocument/2006/relationships/image" Target="../media/image31.png"/><Relationship Id="rId4" Type="http://schemas.openxmlformats.org/officeDocument/2006/relationships/audio" Target="../media/audio15.wav"/><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2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audio" Target="../media/audio23.wav"/><Relationship Id="rId7" Type="http://schemas.openxmlformats.org/officeDocument/2006/relationships/audio" Target="../media/audio27.wav"/><Relationship Id="rId12" Type="http://schemas.openxmlformats.org/officeDocument/2006/relationships/image" Target="../media/image40.png"/><Relationship Id="rId2" Type="http://schemas.openxmlformats.org/officeDocument/2006/relationships/audio" Target="../media/audio22.wav"/><Relationship Id="rId1" Type="http://schemas.openxmlformats.org/officeDocument/2006/relationships/slideLayout" Target="../slideLayouts/slideLayout7.xml"/><Relationship Id="rId6" Type="http://schemas.openxmlformats.org/officeDocument/2006/relationships/audio" Target="../media/audio26.wav"/><Relationship Id="rId11" Type="http://schemas.openxmlformats.org/officeDocument/2006/relationships/image" Target="../media/image39.png"/><Relationship Id="rId5" Type="http://schemas.openxmlformats.org/officeDocument/2006/relationships/audio" Target="../media/audio25.wav"/><Relationship Id="rId10" Type="http://schemas.openxmlformats.org/officeDocument/2006/relationships/image" Target="../media/image38.png"/><Relationship Id="rId4" Type="http://schemas.openxmlformats.org/officeDocument/2006/relationships/audio" Target="../media/audio24.wav"/><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3" name="Form 3072">
            <a:extLst>
              <a:ext uri="{FF2B5EF4-FFF2-40B4-BE49-F238E27FC236}">
                <a16:creationId xmlns:a16="http://schemas.microsoft.com/office/drawing/2014/main" id="{2EB35316-480E-4756-9201-902A63A7E244}"/>
              </a:ext>
            </a:extLst>
          </p:cNvPr>
          <p:cNvSpPr>
            <a:spLocks noGrp="1" noChangeArrowheads="1"/>
          </p:cNvSpPr>
          <p:nvPr>
            <p:ph type="ctrTitle"/>
          </p:nvPr>
        </p:nvSpPr>
        <p:spPr>
          <a:xfrm>
            <a:off x="685800" y="2286000"/>
            <a:ext cx="7772400" cy="1143000"/>
          </a:xfrm>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Tiere in ihren Lebensräumen</a:t>
            </a:r>
          </a:p>
        </p:txBody>
      </p:sp>
      <p:sp>
        <p:nvSpPr>
          <p:cNvPr id="3074" name="Form 3073">
            <a:extLst>
              <a:ext uri="{FF2B5EF4-FFF2-40B4-BE49-F238E27FC236}">
                <a16:creationId xmlns:a16="http://schemas.microsoft.com/office/drawing/2014/main" id="{A597697F-F2ED-4325-A66D-9289590E2B45}"/>
              </a:ext>
            </a:extLst>
          </p:cNvPr>
          <p:cNvSpPr>
            <a:spLocks noGrp="1" noChangeArrowheads="1"/>
          </p:cNvSpPr>
          <p:nvPr>
            <p:ph type="subTitle" idx="1"/>
          </p:nvPr>
        </p:nvSpPr>
        <p:spPr>
          <a:noFill/>
        </p:spPr>
        <p:txBody>
          <a:bodyPr/>
          <a:lstStyle/>
          <a:p>
            <a:pPr marL="342900" indent="-342900" defTabSz="914400"/>
            <a:r>
              <a:rPr lang="de-DE" altLang="de-DE">
                <a:solidFill>
                  <a:schemeClr val="tx1"/>
                </a:solidFill>
                <a:latin typeface="Times New Roman" panose="02020603050405020304" pitchFamily="18" charset="0"/>
                <a:cs typeface="Arial" panose="020B0604020202020204" pitchFamily="34" charset="0"/>
              </a:rPr>
              <a:t>für die Fauna - Prüfung an der </a:t>
            </a:r>
          </a:p>
          <a:p>
            <a:pPr marL="342900" indent="-342900" defTabSz="914400"/>
            <a:r>
              <a:rPr lang="de-DE" altLang="de-DE">
                <a:solidFill>
                  <a:schemeClr val="tx1"/>
                </a:solidFill>
                <a:latin typeface="Times New Roman" panose="02020603050405020304" pitchFamily="18" charset="0"/>
                <a:cs typeface="Arial" panose="020B0604020202020204" pitchFamily="34" charset="0"/>
              </a:rPr>
              <a:t>FH Weihenstephan </a:t>
            </a:r>
          </a:p>
          <a:p>
            <a:pPr marL="342900" indent="-342900" defTabSz="914400"/>
            <a:r>
              <a:rPr lang="de-DE" altLang="de-DE">
                <a:solidFill>
                  <a:schemeClr val="tx1"/>
                </a:solidFill>
                <a:latin typeface="Times New Roman" panose="02020603050405020304" pitchFamily="18" charset="0"/>
                <a:cs typeface="Arial" panose="020B0604020202020204" pitchFamily="34" charset="0"/>
              </a:rPr>
              <a:t>Abt. Triesdorf</a:t>
            </a:r>
          </a:p>
        </p:txBody>
      </p:sp>
      <p:grpSp>
        <p:nvGrpSpPr>
          <p:cNvPr id="2801" name="Group 5">
            <a:extLst>
              <a:ext uri="{FF2B5EF4-FFF2-40B4-BE49-F238E27FC236}">
                <a16:creationId xmlns:a16="http://schemas.microsoft.com/office/drawing/2014/main" id="{05AC7744-9203-444C-80D1-C7E917735DD8}"/>
              </a:ext>
            </a:extLst>
          </p:cNvPr>
          <p:cNvGrpSpPr>
            <a:grpSpLocks/>
          </p:cNvGrpSpPr>
          <p:nvPr/>
        </p:nvGrpSpPr>
        <p:grpSpPr bwMode="auto">
          <a:xfrm>
            <a:off x="6484938" y="3208338"/>
            <a:ext cx="2605087" cy="3367087"/>
            <a:chOff x="4085" y="2021"/>
            <a:chExt cx="1641" cy="2121"/>
          </a:xfrm>
        </p:grpSpPr>
        <p:pic>
          <p:nvPicPr>
            <p:cNvPr id="2075" name="Rechteck 3074">
              <a:extLst>
                <a:ext uri="{FF2B5EF4-FFF2-40B4-BE49-F238E27FC236}">
                  <a16:creationId xmlns:a16="http://schemas.microsoft.com/office/drawing/2014/main" id="{B8DAC0DC-11E8-4AFA-AC1F-6546F47F07E2}"/>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6" y="2021"/>
              <a:ext cx="1190"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Rechteck 3075">
              <a:extLst>
                <a:ext uri="{FF2B5EF4-FFF2-40B4-BE49-F238E27FC236}">
                  <a16:creationId xmlns:a16="http://schemas.microsoft.com/office/drawing/2014/main" id="{B90FDCB0-74D3-4254-8D2D-D6C6510430B5}"/>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5" y="3144"/>
              <a:ext cx="1516"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69" name="Group 17">
            <a:extLst>
              <a:ext uri="{FF2B5EF4-FFF2-40B4-BE49-F238E27FC236}">
                <a16:creationId xmlns:a16="http://schemas.microsoft.com/office/drawing/2014/main" id="{31F14927-2982-4346-BDA1-1C72988222BC}"/>
              </a:ext>
            </a:extLst>
          </p:cNvPr>
          <p:cNvGrpSpPr>
            <a:grpSpLocks/>
          </p:cNvGrpSpPr>
          <p:nvPr/>
        </p:nvGrpSpPr>
        <p:grpSpPr bwMode="auto">
          <a:xfrm>
            <a:off x="282575" y="0"/>
            <a:ext cx="8859838" cy="3108325"/>
            <a:chOff x="178" y="0"/>
            <a:chExt cx="5581" cy="1958"/>
          </a:xfrm>
        </p:grpSpPr>
        <p:pic>
          <p:nvPicPr>
            <p:cNvPr id="2064" name="Rechteck 3077">
              <a:extLst>
                <a:ext uri="{FF2B5EF4-FFF2-40B4-BE49-F238E27FC236}">
                  <a16:creationId xmlns:a16="http://schemas.microsoft.com/office/drawing/2014/main" id="{E8195288-5F4D-41F5-BF18-D1F41302A09A}"/>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2" y="612"/>
              <a:ext cx="883" cy="1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Rechteck 3078">
              <a:extLst>
                <a:ext uri="{FF2B5EF4-FFF2-40B4-BE49-F238E27FC236}">
                  <a16:creationId xmlns:a16="http://schemas.microsoft.com/office/drawing/2014/main" id="{C85384AB-25C4-4838-ACDB-0F8807834188}"/>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96" y="1104"/>
              <a:ext cx="863"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6" name="Group 16">
              <a:extLst>
                <a:ext uri="{FF2B5EF4-FFF2-40B4-BE49-F238E27FC236}">
                  <a16:creationId xmlns:a16="http://schemas.microsoft.com/office/drawing/2014/main" id="{B3B03E47-71FA-45AC-9024-A59F7D7606D5}"/>
                </a:ext>
              </a:extLst>
            </p:cNvPr>
            <p:cNvGrpSpPr>
              <a:grpSpLocks/>
            </p:cNvGrpSpPr>
            <p:nvPr/>
          </p:nvGrpSpPr>
          <p:grpSpPr bwMode="auto">
            <a:xfrm>
              <a:off x="178" y="0"/>
              <a:ext cx="5356" cy="1637"/>
              <a:chOff x="178" y="0"/>
              <a:chExt cx="5356" cy="1637"/>
            </a:xfrm>
          </p:grpSpPr>
          <p:pic>
            <p:nvPicPr>
              <p:cNvPr id="2067" name="Rechteck 3079">
                <a:extLst>
                  <a:ext uri="{FF2B5EF4-FFF2-40B4-BE49-F238E27FC236}">
                    <a16:creationId xmlns:a16="http://schemas.microsoft.com/office/drawing/2014/main" id="{7C5E9C21-B74B-495E-AF3E-9E789DCE12FF}"/>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3" y="0"/>
                <a:ext cx="792" cy="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Rechteck 3080">
                <a:extLst>
                  <a:ext uri="{FF2B5EF4-FFF2-40B4-BE49-F238E27FC236}">
                    <a16:creationId xmlns:a16="http://schemas.microsoft.com/office/drawing/2014/main" id="{DC834F58-978E-44D0-B956-B33DE44FE4F3}"/>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0" y="0"/>
                <a:ext cx="878" cy="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Rechteck 3081">
                <a:extLst>
                  <a:ext uri="{FF2B5EF4-FFF2-40B4-BE49-F238E27FC236}">
                    <a16:creationId xmlns:a16="http://schemas.microsoft.com/office/drawing/2014/main" id="{59791192-8F90-4FAD-B98F-0763DCC8DD80}"/>
                  </a:ext>
                </a:extLst>
              </p:cNvPr>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141" y="0"/>
                <a:ext cx="988" cy="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Rechteck 3082">
                <a:extLst>
                  <a:ext uri="{FF2B5EF4-FFF2-40B4-BE49-F238E27FC236}">
                    <a16:creationId xmlns:a16="http://schemas.microsoft.com/office/drawing/2014/main" id="{5A05EF7F-59B8-4004-9CED-839C8B550C16}"/>
                  </a:ext>
                </a:extLst>
              </p:cNvPr>
              <p:cNvPicPr>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31" y="43"/>
                <a:ext cx="921"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Rechteck 3083">
                <a:extLst>
                  <a:ext uri="{FF2B5EF4-FFF2-40B4-BE49-F238E27FC236}">
                    <a16:creationId xmlns:a16="http://schemas.microsoft.com/office/drawing/2014/main" id="{087A0A8D-46F8-4BE5-84BF-267A3CE4BD9D}"/>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40" y="53"/>
                <a:ext cx="1094" cy="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Rechteck 3084">
                <a:extLst>
                  <a:ext uri="{FF2B5EF4-FFF2-40B4-BE49-F238E27FC236}">
                    <a16:creationId xmlns:a16="http://schemas.microsoft.com/office/drawing/2014/main" id="{8F6088AE-8FD1-4D05-8895-E9991974622E}"/>
                  </a:ext>
                </a:extLst>
              </p:cNvPr>
              <p:cNvPicPr>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 y="783"/>
                <a:ext cx="883"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Rechteck 3085">
                <a:extLst>
                  <a:ext uri="{FF2B5EF4-FFF2-40B4-BE49-F238E27FC236}">
                    <a16:creationId xmlns:a16="http://schemas.microsoft.com/office/drawing/2014/main" id="{668BAD9F-A087-43E7-AFFB-19C417F81742}"/>
                  </a:ext>
                </a:extLst>
              </p:cNvPr>
              <p:cNvPicPr>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0" y="658"/>
                <a:ext cx="1075"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Rechteck 3086">
                <a:extLst>
                  <a:ext uri="{FF2B5EF4-FFF2-40B4-BE49-F238E27FC236}">
                    <a16:creationId xmlns:a16="http://schemas.microsoft.com/office/drawing/2014/main" id="{1EF39B75-28C2-4085-BD12-BD036ED0475B}"/>
                  </a:ext>
                </a:extLst>
              </p:cNvPr>
              <p:cNvPicPr>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159" y="1071"/>
                <a:ext cx="1161"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31" name="Group 25">
            <a:extLst>
              <a:ext uri="{FF2B5EF4-FFF2-40B4-BE49-F238E27FC236}">
                <a16:creationId xmlns:a16="http://schemas.microsoft.com/office/drawing/2014/main" id="{81AF57DF-F783-4B41-836C-4BAB947EF426}"/>
              </a:ext>
            </a:extLst>
          </p:cNvPr>
          <p:cNvGrpSpPr>
            <a:grpSpLocks/>
          </p:cNvGrpSpPr>
          <p:nvPr/>
        </p:nvGrpSpPr>
        <p:grpSpPr bwMode="auto">
          <a:xfrm>
            <a:off x="0" y="3086100"/>
            <a:ext cx="6392863" cy="3770313"/>
            <a:chOff x="0" y="1944"/>
            <a:chExt cx="4027" cy="2375"/>
          </a:xfrm>
        </p:grpSpPr>
        <p:pic>
          <p:nvPicPr>
            <p:cNvPr id="2057" name="Rechteck 3089">
              <a:extLst>
                <a:ext uri="{FF2B5EF4-FFF2-40B4-BE49-F238E27FC236}">
                  <a16:creationId xmlns:a16="http://schemas.microsoft.com/office/drawing/2014/main" id="{91939E77-0C82-46C6-A548-6009B59CC647}"/>
                </a:ext>
              </a:extLst>
            </p:cNvPr>
            <p:cNvPicPr>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71" y="3475"/>
              <a:ext cx="1056" cy="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8" name="Group 24">
              <a:extLst>
                <a:ext uri="{FF2B5EF4-FFF2-40B4-BE49-F238E27FC236}">
                  <a16:creationId xmlns:a16="http://schemas.microsoft.com/office/drawing/2014/main" id="{99CA4833-E519-482C-BA1D-B5AB96D5D95F}"/>
                </a:ext>
              </a:extLst>
            </p:cNvPr>
            <p:cNvGrpSpPr>
              <a:grpSpLocks/>
            </p:cNvGrpSpPr>
            <p:nvPr/>
          </p:nvGrpSpPr>
          <p:grpSpPr bwMode="auto">
            <a:xfrm>
              <a:off x="0" y="1944"/>
              <a:ext cx="2357" cy="2375"/>
              <a:chOff x="0" y="1944"/>
              <a:chExt cx="2357" cy="2375"/>
            </a:xfrm>
          </p:grpSpPr>
          <p:pic>
            <p:nvPicPr>
              <p:cNvPr id="2059" name="Rechteck 3090">
                <a:extLst>
                  <a:ext uri="{FF2B5EF4-FFF2-40B4-BE49-F238E27FC236}">
                    <a16:creationId xmlns:a16="http://schemas.microsoft.com/office/drawing/2014/main" id="{A7E0166E-DD84-4B5D-8D2B-CEE37E532744}"/>
                  </a:ext>
                </a:extLst>
              </p:cNvPr>
              <p:cNvPicPr>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1944"/>
                <a:ext cx="816"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Rechteck 3091">
                <a:extLst>
                  <a:ext uri="{FF2B5EF4-FFF2-40B4-BE49-F238E27FC236}">
                    <a16:creationId xmlns:a16="http://schemas.microsoft.com/office/drawing/2014/main" id="{E2777757-D2BE-4547-BAC1-0527BE262B95}"/>
                  </a:ext>
                </a:extLst>
              </p:cNvPr>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855" y="2779"/>
                <a:ext cx="969"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Rechteck 3092">
                <a:extLst>
                  <a:ext uri="{FF2B5EF4-FFF2-40B4-BE49-F238E27FC236}">
                    <a16:creationId xmlns:a16="http://schemas.microsoft.com/office/drawing/2014/main" id="{FC36D75A-EC83-4D71-AA13-3824B1400439}"/>
                  </a:ext>
                </a:extLst>
              </p:cNvPr>
              <p:cNvPicPr>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3312"/>
                <a:ext cx="652"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Rechteck 3093">
                <a:extLst>
                  <a:ext uri="{FF2B5EF4-FFF2-40B4-BE49-F238E27FC236}">
                    <a16:creationId xmlns:a16="http://schemas.microsoft.com/office/drawing/2014/main" id="{52A7D676-092D-489E-97B8-D15D2A8E85A1}"/>
                  </a:ext>
                </a:extLst>
              </p:cNvPr>
              <p:cNvPicPr>
                <a:picLocks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58" y="3504"/>
                <a:ext cx="499"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Rechteck 3094">
                <a:extLst>
                  <a:ext uri="{FF2B5EF4-FFF2-40B4-BE49-F238E27FC236}">
                    <a16:creationId xmlns:a16="http://schemas.microsoft.com/office/drawing/2014/main" id="{B7FADE11-233A-4223-868B-7CD656526D00}"/>
                  </a:ext>
                </a:extLst>
              </p:cNvPr>
              <p:cNvPicPr>
                <a:picLocks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15" y="3648"/>
                <a:ext cx="1161"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902" name="Group 28">
            <a:extLst>
              <a:ext uri="{FF2B5EF4-FFF2-40B4-BE49-F238E27FC236}">
                <a16:creationId xmlns:a16="http://schemas.microsoft.com/office/drawing/2014/main" id="{9394F446-97D9-48F6-B41E-164CD8C88F92}"/>
              </a:ext>
            </a:extLst>
          </p:cNvPr>
          <p:cNvGrpSpPr>
            <a:grpSpLocks/>
          </p:cNvGrpSpPr>
          <p:nvPr/>
        </p:nvGrpSpPr>
        <p:grpSpPr bwMode="auto">
          <a:xfrm>
            <a:off x="1981200" y="3074988"/>
            <a:ext cx="4970463" cy="920750"/>
            <a:chOff x="1248" y="1937"/>
            <a:chExt cx="3131" cy="580"/>
          </a:xfrm>
        </p:grpSpPr>
        <p:sp>
          <p:nvSpPr>
            <p:cNvPr id="2055" name="Form 3097">
              <a:extLst>
                <a:ext uri="{FF2B5EF4-FFF2-40B4-BE49-F238E27FC236}">
                  <a16:creationId xmlns:a16="http://schemas.microsoft.com/office/drawing/2014/main" id="{0A526B2A-0A67-4024-9650-BE4110E40852}"/>
                </a:ext>
              </a:extLst>
            </p:cNvPr>
            <p:cNvSpPr>
              <a:spLocks/>
            </p:cNvSpPr>
            <p:nvPr/>
          </p:nvSpPr>
          <p:spPr bwMode="auto">
            <a:xfrm>
              <a:off x="1248" y="2069"/>
              <a:ext cx="2345" cy="448"/>
            </a:xfrm>
            <a:custGeom>
              <a:avLst/>
              <a:gdLst>
                <a:gd name="T0" fmla="*/ 183 w 2345"/>
                <a:gd name="T1" fmla="*/ 232 h 448"/>
                <a:gd name="T2" fmla="*/ 448 w 2345"/>
                <a:gd name="T3" fmla="*/ 0 h 448"/>
                <a:gd name="T4" fmla="*/ 465 w 2345"/>
                <a:gd name="T5" fmla="*/ 132 h 448"/>
                <a:gd name="T6" fmla="*/ 365 w 2345"/>
                <a:gd name="T7" fmla="*/ 83 h 448"/>
                <a:gd name="T8" fmla="*/ 374 w 2345"/>
                <a:gd name="T9" fmla="*/ 174 h 448"/>
                <a:gd name="T10" fmla="*/ 606 w 2345"/>
                <a:gd name="T11" fmla="*/ 165 h 448"/>
                <a:gd name="T12" fmla="*/ 639 w 2345"/>
                <a:gd name="T13" fmla="*/ 74 h 448"/>
                <a:gd name="T14" fmla="*/ 531 w 2345"/>
                <a:gd name="T15" fmla="*/ 124 h 448"/>
                <a:gd name="T16" fmla="*/ 564 w 2345"/>
                <a:gd name="T17" fmla="*/ 182 h 448"/>
                <a:gd name="T18" fmla="*/ 663 w 2345"/>
                <a:gd name="T19" fmla="*/ 141 h 448"/>
                <a:gd name="T20" fmla="*/ 688 w 2345"/>
                <a:gd name="T21" fmla="*/ 108 h 448"/>
                <a:gd name="T22" fmla="*/ 697 w 2345"/>
                <a:gd name="T23" fmla="*/ 174 h 448"/>
                <a:gd name="T24" fmla="*/ 846 w 2345"/>
                <a:gd name="T25" fmla="*/ 141 h 448"/>
                <a:gd name="T26" fmla="*/ 904 w 2345"/>
                <a:gd name="T27" fmla="*/ 232 h 448"/>
                <a:gd name="T28" fmla="*/ 804 w 2345"/>
                <a:gd name="T29" fmla="*/ 223 h 448"/>
                <a:gd name="T30" fmla="*/ 928 w 2345"/>
                <a:gd name="T31" fmla="*/ 215 h 448"/>
                <a:gd name="T32" fmla="*/ 937 w 2345"/>
                <a:gd name="T33" fmla="*/ 149 h 448"/>
                <a:gd name="T34" fmla="*/ 854 w 2345"/>
                <a:gd name="T35" fmla="*/ 273 h 448"/>
                <a:gd name="T36" fmla="*/ 970 w 2345"/>
                <a:gd name="T37" fmla="*/ 356 h 448"/>
                <a:gd name="T38" fmla="*/ 1061 w 2345"/>
                <a:gd name="T39" fmla="*/ 256 h 448"/>
                <a:gd name="T40" fmla="*/ 1160 w 2345"/>
                <a:gd name="T41" fmla="*/ 240 h 448"/>
                <a:gd name="T42" fmla="*/ 1036 w 2345"/>
                <a:gd name="T43" fmla="*/ 256 h 448"/>
                <a:gd name="T44" fmla="*/ 1094 w 2345"/>
                <a:gd name="T45" fmla="*/ 281 h 448"/>
                <a:gd name="T46" fmla="*/ 1135 w 2345"/>
                <a:gd name="T47" fmla="*/ 306 h 448"/>
                <a:gd name="T48" fmla="*/ 1235 w 2345"/>
                <a:gd name="T49" fmla="*/ 306 h 448"/>
                <a:gd name="T50" fmla="*/ 1342 w 2345"/>
                <a:gd name="T51" fmla="*/ 248 h 448"/>
                <a:gd name="T52" fmla="*/ 1524 w 2345"/>
                <a:gd name="T53" fmla="*/ 91 h 448"/>
                <a:gd name="T54" fmla="*/ 1524 w 2345"/>
                <a:gd name="T55" fmla="*/ 232 h 448"/>
                <a:gd name="T56" fmla="*/ 1673 w 2345"/>
                <a:gd name="T57" fmla="*/ 174 h 448"/>
                <a:gd name="T58" fmla="*/ 1632 w 2345"/>
                <a:gd name="T59" fmla="*/ 149 h 448"/>
                <a:gd name="T60" fmla="*/ 1640 w 2345"/>
                <a:gd name="T61" fmla="*/ 273 h 448"/>
                <a:gd name="T62" fmla="*/ 1806 w 2345"/>
                <a:gd name="T63" fmla="*/ 132 h 448"/>
                <a:gd name="T64" fmla="*/ 1822 w 2345"/>
                <a:gd name="T65" fmla="*/ 99 h 448"/>
                <a:gd name="T66" fmla="*/ 1756 w 2345"/>
                <a:gd name="T67" fmla="*/ 331 h 448"/>
                <a:gd name="T68" fmla="*/ 1880 w 2345"/>
                <a:gd name="T69" fmla="*/ 207 h 448"/>
                <a:gd name="T70" fmla="*/ 1806 w 2345"/>
                <a:gd name="T71" fmla="*/ 165 h 448"/>
                <a:gd name="T72" fmla="*/ 1798 w 2345"/>
                <a:gd name="T73" fmla="*/ 381 h 448"/>
                <a:gd name="T74" fmla="*/ 1897 w 2345"/>
                <a:gd name="T75" fmla="*/ 447 h 448"/>
                <a:gd name="T76" fmla="*/ 2046 w 2345"/>
                <a:gd name="T77" fmla="*/ 199 h 448"/>
                <a:gd name="T78" fmla="*/ 2112 w 2345"/>
                <a:gd name="T79" fmla="*/ 256 h 448"/>
                <a:gd name="T80" fmla="*/ 2195 w 2345"/>
                <a:gd name="T81" fmla="*/ 157 h 448"/>
                <a:gd name="T82" fmla="*/ 2294 w 2345"/>
                <a:gd name="T83" fmla="*/ 141 h 448"/>
                <a:gd name="T84" fmla="*/ 2256 w 2345"/>
                <a:gd name="T85" fmla="*/ 91 h 448"/>
                <a:gd name="T86" fmla="*/ 2327 w 2345"/>
                <a:gd name="T87" fmla="*/ 99 h 44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5"/>
                <a:gd name="T133" fmla="*/ 0 h 448"/>
                <a:gd name="T134" fmla="*/ 0 w 2345"/>
                <a:gd name="T135" fmla="*/ 0 h 44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5" h="448">
                  <a:moveTo>
                    <a:pt x="0" y="235"/>
                  </a:moveTo>
                  <a:lnTo>
                    <a:pt x="84" y="240"/>
                  </a:lnTo>
                  <a:lnTo>
                    <a:pt x="183" y="232"/>
                  </a:lnTo>
                  <a:lnTo>
                    <a:pt x="283" y="165"/>
                  </a:lnTo>
                  <a:lnTo>
                    <a:pt x="382" y="83"/>
                  </a:lnTo>
                  <a:lnTo>
                    <a:pt x="448" y="0"/>
                  </a:lnTo>
                  <a:lnTo>
                    <a:pt x="465" y="58"/>
                  </a:lnTo>
                  <a:lnTo>
                    <a:pt x="465" y="108"/>
                  </a:lnTo>
                  <a:lnTo>
                    <a:pt x="465" y="132"/>
                  </a:lnTo>
                  <a:lnTo>
                    <a:pt x="465" y="199"/>
                  </a:lnTo>
                  <a:lnTo>
                    <a:pt x="415" y="132"/>
                  </a:lnTo>
                  <a:lnTo>
                    <a:pt x="365" y="83"/>
                  </a:lnTo>
                  <a:lnTo>
                    <a:pt x="332" y="66"/>
                  </a:lnTo>
                  <a:lnTo>
                    <a:pt x="324" y="124"/>
                  </a:lnTo>
                  <a:lnTo>
                    <a:pt x="374" y="174"/>
                  </a:lnTo>
                  <a:lnTo>
                    <a:pt x="423" y="182"/>
                  </a:lnTo>
                  <a:lnTo>
                    <a:pt x="506" y="182"/>
                  </a:lnTo>
                  <a:lnTo>
                    <a:pt x="606" y="165"/>
                  </a:lnTo>
                  <a:lnTo>
                    <a:pt x="655" y="157"/>
                  </a:lnTo>
                  <a:lnTo>
                    <a:pt x="663" y="99"/>
                  </a:lnTo>
                  <a:lnTo>
                    <a:pt x="639" y="74"/>
                  </a:lnTo>
                  <a:lnTo>
                    <a:pt x="606" y="66"/>
                  </a:lnTo>
                  <a:lnTo>
                    <a:pt x="556" y="66"/>
                  </a:lnTo>
                  <a:lnTo>
                    <a:pt x="531" y="124"/>
                  </a:lnTo>
                  <a:lnTo>
                    <a:pt x="523" y="157"/>
                  </a:lnTo>
                  <a:lnTo>
                    <a:pt x="539" y="182"/>
                  </a:lnTo>
                  <a:lnTo>
                    <a:pt x="564" y="182"/>
                  </a:lnTo>
                  <a:lnTo>
                    <a:pt x="614" y="182"/>
                  </a:lnTo>
                  <a:lnTo>
                    <a:pt x="639" y="165"/>
                  </a:lnTo>
                  <a:lnTo>
                    <a:pt x="663" y="141"/>
                  </a:lnTo>
                  <a:lnTo>
                    <a:pt x="713" y="141"/>
                  </a:lnTo>
                  <a:lnTo>
                    <a:pt x="721" y="108"/>
                  </a:lnTo>
                  <a:lnTo>
                    <a:pt x="688" y="108"/>
                  </a:lnTo>
                  <a:lnTo>
                    <a:pt x="680" y="132"/>
                  </a:lnTo>
                  <a:lnTo>
                    <a:pt x="672" y="165"/>
                  </a:lnTo>
                  <a:lnTo>
                    <a:pt x="697" y="174"/>
                  </a:lnTo>
                  <a:lnTo>
                    <a:pt x="763" y="157"/>
                  </a:lnTo>
                  <a:lnTo>
                    <a:pt x="812" y="149"/>
                  </a:lnTo>
                  <a:lnTo>
                    <a:pt x="846" y="141"/>
                  </a:lnTo>
                  <a:lnTo>
                    <a:pt x="895" y="132"/>
                  </a:lnTo>
                  <a:lnTo>
                    <a:pt x="904" y="182"/>
                  </a:lnTo>
                  <a:lnTo>
                    <a:pt x="904" y="232"/>
                  </a:lnTo>
                  <a:lnTo>
                    <a:pt x="846" y="248"/>
                  </a:lnTo>
                  <a:lnTo>
                    <a:pt x="821" y="248"/>
                  </a:lnTo>
                  <a:lnTo>
                    <a:pt x="804" y="223"/>
                  </a:lnTo>
                  <a:lnTo>
                    <a:pt x="854" y="215"/>
                  </a:lnTo>
                  <a:lnTo>
                    <a:pt x="904" y="215"/>
                  </a:lnTo>
                  <a:lnTo>
                    <a:pt x="928" y="215"/>
                  </a:lnTo>
                  <a:lnTo>
                    <a:pt x="978" y="215"/>
                  </a:lnTo>
                  <a:lnTo>
                    <a:pt x="986" y="182"/>
                  </a:lnTo>
                  <a:lnTo>
                    <a:pt x="937" y="149"/>
                  </a:lnTo>
                  <a:lnTo>
                    <a:pt x="870" y="141"/>
                  </a:lnTo>
                  <a:lnTo>
                    <a:pt x="854" y="207"/>
                  </a:lnTo>
                  <a:lnTo>
                    <a:pt x="854" y="273"/>
                  </a:lnTo>
                  <a:lnTo>
                    <a:pt x="862" y="339"/>
                  </a:lnTo>
                  <a:lnTo>
                    <a:pt x="912" y="356"/>
                  </a:lnTo>
                  <a:lnTo>
                    <a:pt x="970" y="356"/>
                  </a:lnTo>
                  <a:lnTo>
                    <a:pt x="1036" y="331"/>
                  </a:lnTo>
                  <a:lnTo>
                    <a:pt x="1044" y="281"/>
                  </a:lnTo>
                  <a:lnTo>
                    <a:pt x="1061" y="256"/>
                  </a:lnTo>
                  <a:lnTo>
                    <a:pt x="1094" y="232"/>
                  </a:lnTo>
                  <a:lnTo>
                    <a:pt x="1127" y="232"/>
                  </a:lnTo>
                  <a:lnTo>
                    <a:pt x="1160" y="240"/>
                  </a:lnTo>
                  <a:lnTo>
                    <a:pt x="1119" y="174"/>
                  </a:lnTo>
                  <a:lnTo>
                    <a:pt x="1061" y="174"/>
                  </a:lnTo>
                  <a:lnTo>
                    <a:pt x="1036" y="256"/>
                  </a:lnTo>
                  <a:lnTo>
                    <a:pt x="1036" y="281"/>
                  </a:lnTo>
                  <a:lnTo>
                    <a:pt x="1069" y="298"/>
                  </a:lnTo>
                  <a:lnTo>
                    <a:pt x="1094" y="281"/>
                  </a:lnTo>
                  <a:lnTo>
                    <a:pt x="1110" y="256"/>
                  </a:lnTo>
                  <a:lnTo>
                    <a:pt x="1135" y="223"/>
                  </a:lnTo>
                  <a:lnTo>
                    <a:pt x="1135" y="306"/>
                  </a:lnTo>
                  <a:lnTo>
                    <a:pt x="1144" y="356"/>
                  </a:lnTo>
                  <a:lnTo>
                    <a:pt x="1168" y="372"/>
                  </a:lnTo>
                  <a:lnTo>
                    <a:pt x="1235" y="306"/>
                  </a:lnTo>
                  <a:lnTo>
                    <a:pt x="1301" y="240"/>
                  </a:lnTo>
                  <a:lnTo>
                    <a:pt x="1317" y="215"/>
                  </a:lnTo>
                  <a:lnTo>
                    <a:pt x="1342" y="248"/>
                  </a:lnTo>
                  <a:lnTo>
                    <a:pt x="1342" y="273"/>
                  </a:lnTo>
                  <a:lnTo>
                    <a:pt x="1408" y="190"/>
                  </a:lnTo>
                  <a:lnTo>
                    <a:pt x="1524" y="91"/>
                  </a:lnTo>
                  <a:lnTo>
                    <a:pt x="1533" y="132"/>
                  </a:lnTo>
                  <a:lnTo>
                    <a:pt x="1533" y="165"/>
                  </a:lnTo>
                  <a:lnTo>
                    <a:pt x="1524" y="232"/>
                  </a:lnTo>
                  <a:lnTo>
                    <a:pt x="1566" y="290"/>
                  </a:lnTo>
                  <a:lnTo>
                    <a:pt x="1624" y="240"/>
                  </a:lnTo>
                  <a:lnTo>
                    <a:pt x="1673" y="174"/>
                  </a:lnTo>
                  <a:lnTo>
                    <a:pt x="1723" y="124"/>
                  </a:lnTo>
                  <a:lnTo>
                    <a:pt x="1682" y="132"/>
                  </a:lnTo>
                  <a:lnTo>
                    <a:pt x="1632" y="149"/>
                  </a:lnTo>
                  <a:lnTo>
                    <a:pt x="1582" y="215"/>
                  </a:lnTo>
                  <a:lnTo>
                    <a:pt x="1582" y="265"/>
                  </a:lnTo>
                  <a:lnTo>
                    <a:pt x="1640" y="273"/>
                  </a:lnTo>
                  <a:lnTo>
                    <a:pt x="1707" y="265"/>
                  </a:lnTo>
                  <a:lnTo>
                    <a:pt x="1789" y="215"/>
                  </a:lnTo>
                  <a:lnTo>
                    <a:pt x="1806" y="132"/>
                  </a:lnTo>
                  <a:lnTo>
                    <a:pt x="1814" y="83"/>
                  </a:lnTo>
                  <a:lnTo>
                    <a:pt x="1822" y="50"/>
                  </a:lnTo>
                  <a:lnTo>
                    <a:pt x="1822" y="99"/>
                  </a:lnTo>
                  <a:lnTo>
                    <a:pt x="1773" y="232"/>
                  </a:lnTo>
                  <a:lnTo>
                    <a:pt x="1723" y="314"/>
                  </a:lnTo>
                  <a:lnTo>
                    <a:pt x="1756" y="331"/>
                  </a:lnTo>
                  <a:lnTo>
                    <a:pt x="1822" y="281"/>
                  </a:lnTo>
                  <a:lnTo>
                    <a:pt x="1872" y="232"/>
                  </a:lnTo>
                  <a:lnTo>
                    <a:pt x="1880" y="207"/>
                  </a:lnTo>
                  <a:lnTo>
                    <a:pt x="1889" y="174"/>
                  </a:lnTo>
                  <a:lnTo>
                    <a:pt x="1856" y="165"/>
                  </a:lnTo>
                  <a:lnTo>
                    <a:pt x="1806" y="165"/>
                  </a:lnTo>
                  <a:lnTo>
                    <a:pt x="1789" y="232"/>
                  </a:lnTo>
                  <a:lnTo>
                    <a:pt x="1789" y="298"/>
                  </a:lnTo>
                  <a:lnTo>
                    <a:pt x="1798" y="381"/>
                  </a:lnTo>
                  <a:lnTo>
                    <a:pt x="1814" y="430"/>
                  </a:lnTo>
                  <a:lnTo>
                    <a:pt x="1872" y="447"/>
                  </a:lnTo>
                  <a:lnTo>
                    <a:pt x="1897" y="447"/>
                  </a:lnTo>
                  <a:lnTo>
                    <a:pt x="1947" y="364"/>
                  </a:lnTo>
                  <a:lnTo>
                    <a:pt x="1996" y="265"/>
                  </a:lnTo>
                  <a:lnTo>
                    <a:pt x="2046" y="199"/>
                  </a:lnTo>
                  <a:lnTo>
                    <a:pt x="2096" y="199"/>
                  </a:lnTo>
                  <a:lnTo>
                    <a:pt x="2112" y="223"/>
                  </a:lnTo>
                  <a:lnTo>
                    <a:pt x="2112" y="256"/>
                  </a:lnTo>
                  <a:lnTo>
                    <a:pt x="2104" y="290"/>
                  </a:lnTo>
                  <a:lnTo>
                    <a:pt x="2145" y="240"/>
                  </a:lnTo>
                  <a:lnTo>
                    <a:pt x="2195" y="157"/>
                  </a:lnTo>
                  <a:lnTo>
                    <a:pt x="2211" y="91"/>
                  </a:lnTo>
                  <a:lnTo>
                    <a:pt x="2220" y="141"/>
                  </a:lnTo>
                  <a:lnTo>
                    <a:pt x="2294" y="141"/>
                  </a:lnTo>
                  <a:lnTo>
                    <a:pt x="2344" y="141"/>
                  </a:lnTo>
                  <a:lnTo>
                    <a:pt x="2304" y="91"/>
                  </a:lnTo>
                  <a:lnTo>
                    <a:pt x="2256" y="91"/>
                  </a:lnTo>
                  <a:lnTo>
                    <a:pt x="2286" y="83"/>
                  </a:lnTo>
                  <a:lnTo>
                    <a:pt x="2304" y="91"/>
                  </a:lnTo>
                  <a:lnTo>
                    <a:pt x="2327" y="9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2056" name="Form 3098">
              <a:extLst>
                <a:ext uri="{FF2B5EF4-FFF2-40B4-BE49-F238E27FC236}">
                  <a16:creationId xmlns:a16="http://schemas.microsoft.com/office/drawing/2014/main" id="{6385E733-F824-4A30-AB00-7174C41B4AD4}"/>
                </a:ext>
              </a:extLst>
            </p:cNvPr>
            <p:cNvSpPr>
              <a:spLocks/>
            </p:cNvSpPr>
            <p:nvPr/>
          </p:nvSpPr>
          <p:spPr bwMode="auto">
            <a:xfrm>
              <a:off x="3696" y="1937"/>
              <a:ext cx="683" cy="547"/>
            </a:xfrm>
            <a:custGeom>
              <a:avLst/>
              <a:gdLst>
                <a:gd name="T0" fmla="*/ 28 w 683"/>
                <a:gd name="T1" fmla="*/ 165 h 547"/>
                <a:gd name="T2" fmla="*/ 37 w 683"/>
                <a:gd name="T3" fmla="*/ 256 h 547"/>
                <a:gd name="T4" fmla="*/ 37 w 683"/>
                <a:gd name="T5" fmla="*/ 388 h 547"/>
                <a:gd name="T6" fmla="*/ 70 w 683"/>
                <a:gd name="T7" fmla="*/ 430 h 547"/>
                <a:gd name="T8" fmla="*/ 235 w 683"/>
                <a:gd name="T9" fmla="*/ 413 h 547"/>
                <a:gd name="T10" fmla="*/ 252 w 683"/>
                <a:gd name="T11" fmla="*/ 347 h 547"/>
                <a:gd name="T12" fmla="*/ 219 w 683"/>
                <a:gd name="T13" fmla="*/ 240 h 547"/>
                <a:gd name="T14" fmla="*/ 186 w 683"/>
                <a:gd name="T15" fmla="*/ 124 h 547"/>
                <a:gd name="T16" fmla="*/ 227 w 683"/>
                <a:gd name="T17" fmla="*/ 157 h 547"/>
                <a:gd name="T18" fmla="*/ 285 w 683"/>
                <a:gd name="T19" fmla="*/ 248 h 547"/>
                <a:gd name="T20" fmla="*/ 277 w 683"/>
                <a:gd name="T21" fmla="*/ 297 h 547"/>
                <a:gd name="T22" fmla="*/ 302 w 683"/>
                <a:gd name="T23" fmla="*/ 347 h 547"/>
                <a:gd name="T24" fmla="*/ 434 w 683"/>
                <a:gd name="T25" fmla="*/ 231 h 547"/>
                <a:gd name="T26" fmla="*/ 368 w 683"/>
                <a:gd name="T27" fmla="*/ 206 h 547"/>
                <a:gd name="T28" fmla="*/ 268 w 683"/>
                <a:gd name="T29" fmla="*/ 256 h 547"/>
                <a:gd name="T30" fmla="*/ 210 w 683"/>
                <a:gd name="T31" fmla="*/ 372 h 547"/>
                <a:gd name="T32" fmla="*/ 202 w 683"/>
                <a:gd name="T33" fmla="*/ 488 h 547"/>
                <a:gd name="T34" fmla="*/ 293 w 683"/>
                <a:gd name="T35" fmla="*/ 496 h 547"/>
                <a:gd name="T36" fmla="*/ 426 w 683"/>
                <a:gd name="T37" fmla="*/ 380 h 547"/>
                <a:gd name="T38" fmla="*/ 442 w 683"/>
                <a:gd name="T39" fmla="*/ 248 h 547"/>
                <a:gd name="T40" fmla="*/ 442 w 683"/>
                <a:gd name="T41" fmla="*/ 240 h 547"/>
                <a:gd name="T42" fmla="*/ 426 w 683"/>
                <a:gd name="T43" fmla="*/ 463 h 547"/>
                <a:gd name="T44" fmla="*/ 475 w 683"/>
                <a:gd name="T45" fmla="*/ 388 h 547"/>
                <a:gd name="T46" fmla="*/ 533 w 683"/>
                <a:gd name="T47" fmla="*/ 273 h 547"/>
                <a:gd name="T48" fmla="*/ 682 w 683"/>
                <a:gd name="T49" fmla="*/ 264 h 547"/>
                <a:gd name="T50" fmla="*/ 591 w 683"/>
                <a:gd name="T51" fmla="*/ 231 h 547"/>
                <a:gd name="T52" fmla="*/ 459 w 683"/>
                <a:gd name="T53" fmla="*/ 297 h 547"/>
                <a:gd name="T54" fmla="*/ 459 w 683"/>
                <a:gd name="T55" fmla="*/ 364 h 547"/>
                <a:gd name="T56" fmla="*/ 575 w 683"/>
                <a:gd name="T57" fmla="*/ 364 h 547"/>
                <a:gd name="T58" fmla="*/ 583 w 683"/>
                <a:gd name="T59" fmla="*/ 322 h 547"/>
                <a:gd name="T60" fmla="*/ 492 w 683"/>
                <a:gd name="T61" fmla="*/ 422 h 547"/>
                <a:gd name="T62" fmla="*/ 393 w 683"/>
                <a:gd name="T63" fmla="*/ 446 h 547"/>
                <a:gd name="T64" fmla="*/ 318 w 683"/>
                <a:gd name="T65" fmla="*/ 380 h 547"/>
                <a:gd name="T66" fmla="*/ 326 w 683"/>
                <a:gd name="T67" fmla="*/ 231 h 547"/>
                <a:gd name="T68" fmla="*/ 368 w 683"/>
                <a:gd name="T69" fmla="*/ 149 h 547"/>
                <a:gd name="T70" fmla="*/ 417 w 683"/>
                <a:gd name="T71" fmla="*/ 16 h 547"/>
                <a:gd name="T72" fmla="*/ 426 w 683"/>
                <a:gd name="T73" fmla="*/ 41 h 547"/>
                <a:gd name="T74" fmla="*/ 244 w 683"/>
                <a:gd name="T75" fmla="*/ 240 h 547"/>
                <a:gd name="T76" fmla="*/ 393 w 683"/>
                <a:gd name="T77" fmla="*/ 355 h 547"/>
                <a:gd name="T78" fmla="*/ 525 w 683"/>
                <a:gd name="T79" fmla="*/ 281 h 547"/>
                <a:gd name="T80" fmla="*/ 550 w 683"/>
                <a:gd name="T81" fmla="*/ 149 h 547"/>
                <a:gd name="T82" fmla="*/ 666 w 683"/>
                <a:gd name="T83" fmla="*/ 165 h 547"/>
                <a:gd name="T84" fmla="*/ 666 w 683"/>
                <a:gd name="T85" fmla="*/ 240 h 547"/>
                <a:gd name="T86" fmla="*/ 633 w 683"/>
                <a:gd name="T87" fmla="*/ 297 h 547"/>
                <a:gd name="T88" fmla="*/ 583 w 683"/>
                <a:gd name="T89" fmla="*/ 413 h 547"/>
                <a:gd name="T90" fmla="*/ 467 w 683"/>
                <a:gd name="T91" fmla="*/ 546 h 547"/>
                <a:gd name="T92" fmla="*/ 376 w 683"/>
                <a:gd name="T93" fmla="*/ 546 h 547"/>
                <a:gd name="T94" fmla="*/ 302 w 683"/>
                <a:gd name="T95" fmla="*/ 546 h 547"/>
                <a:gd name="T96" fmla="*/ 119 w 683"/>
                <a:gd name="T97" fmla="*/ 488 h 547"/>
                <a:gd name="T98" fmla="*/ 368 w 683"/>
                <a:gd name="T99" fmla="*/ 91 h 547"/>
                <a:gd name="T100" fmla="*/ 302 w 683"/>
                <a:gd name="T101" fmla="*/ 58 h 547"/>
                <a:gd name="T102" fmla="*/ 417 w 683"/>
                <a:gd name="T103" fmla="*/ 74 h 547"/>
                <a:gd name="T104" fmla="*/ 550 w 683"/>
                <a:gd name="T105" fmla="*/ 82 h 5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83"/>
                <a:gd name="T160" fmla="*/ 0 h 547"/>
                <a:gd name="T161" fmla="*/ 0 w 683"/>
                <a:gd name="T162" fmla="*/ 0 h 54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83" h="547">
                  <a:moveTo>
                    <a:pt x="0" y="127"/>
                  </a:moveTo>
                  <a:lnTo>
                    <a:pt x="28" y="165"/>
                  </a:lnTo>
                  <a:lnTo>
                    <a:pt x="37" y="190"/>
                  </a:lnTo>
                  <a:lnTo>
                    <a:pt x="37" y="256"/>
                  </a:lnTo>
                  <a:lnTo>
                    <a:pt x="37" y="322"/>
                  </a:lnTo>
                  <a:lnTo>
                    <a:pt x="37" y="388"/>
                  </a:lnTo>
                  <a:lnTo>
                    <a:pt x="45" y="422"/>
                  </a:lnTo>
                  <a:lnTo>
                    <a:pt x="70" y="430"/>
                  </a:lnTo>
                  <a:lnTo>
                    <a:pt x="169" y="430"/>
                  </a:lnTo>
                  <a:lnTo>
                    <a:pt x="235" y="413"/>
                  </a:lnTo>
                  <a:lnTo>
                    <a:pt x="252" y="380"/>
                  </a:lnTo>
                  <a:lnTo>
                    <a:pt x="252" y="347"/>
                  </a:lnTo>
                  <a:lnTo>
                    <a:pt x="235" y="289"/>
                  </a:lnTo>
                  <a:lnTo>
                    <a:pt x="219" y="240"/>
                  </a:lnTo>
                  <a:lnTo>
                    <a:pt x="202" y="173"/>
                  </a:lnTo>
                  <a:lnTo>
                    <a:pt x="186" y="124"/>
                  </a:lnTo>
                  <a:lnTo>
                    <a:pt x="177" y="74"/>
                  </a:lnTo>
                  <a:lnTo>
                    <a:pt x="227" y="157"/>
                  </a:lnTo>
                  <a:lnTo>
                    <a:pt x="277" y="223"/>
                  </a:lnTo>
                  <a:lnTo>
                    <a:pt x="285" y="248"/>
                  </a:lnTo>
                  <a:lnTo>
                    <a:pt x="285" y="273"/>
                  </a:lnTo>
                  <a:lnTo>
                    <a:pt x="277" y="297"/>
                  </a:lnTo>
                  <a:lnTo>
                    <a:pt x="252" y="331"/>
                  </a:lnTo>
                  <a:lnTo>
                    <a:pt x="302" y="347"/>
                  </a:lnTo>
                  <a:lnTo>
                    <a:pt x="368" y="297"/>
                  </a:lnTo>
                  <a:lnTo>
                    <a:pt x="434" y="231"/>
                  </a:lnTo>
                  <a:lnTo>
                    <a:pt x="442" y="206"/>
                  </a:lnTo>
                  <a:lnTo>
                    <a:pt x="368" y="206"/>
                  </a:lnTo>
                  <a:lnTo>
                    <a:pt x="318" y="206"/>
                  </a:lnTo>
                  <a:lnTo>
                    <a:pt x="268" y="256"/>
                  </a:lnTo>
                  <a:lnTo>
                    <a:pt x="219" y="306"/>
                  </a:lnTo>
                  <a:lnTo>
                    <a:pt x="210" y="372"/>
                  </a:lnTo>
                  <a:lnTo>
                    <a:pt x="202" y="422"/>
                  </a:lnTo>
                  <a:lnTo>
                    <a:pt x="202" y="488"/>
                  </a:lnTo>
                  <a:lnTo>
                    <a:pt x="227" y="496"/>
                  </a:lnTo>
                  <a:lnTo>
                    <a:pt x="293" y="496"/>
                  </a:lnTo>
                  <a:lnTo>
                    <a:pt x="376" y="446"/>
                  </a:lnTo>
                  <a:lnTo>
                    <a:pt x="426" y="380"/>
                  </a:lnTo>
                  <a:lnTo>
                    <a:pt x="442" y="297"/>
                  </a:lnTo>
                  <a:lnTo>
                    <a:pt x="442" y="248"/>
                  </a:lnTo>
                  <a:lnTo>
                    <a:pt x="442" y="190"/>
                  </a:lnTo>
                  <a:lnTo>
                    <a:pt x="442" y="240"/>
                  </a:lnTo>
                  <a:lnTo>
                    <a:pt x="442" y="364"/>
                  </a:lnTo>
                  <a:lnTo>
                    <a:pt x="426" y="463"/>
                  </a:lnTo>
                  <a:lnTo>
                    <a:pt x="451" y="471"/>
                  </a:lnTo>
                  <a:lnTo>
                    <a:pt x="475" y="388"/>
                  </a:lnTo>
                  <a:lnTo>
                    <a:pt x="525" y="322"/>
                  </a:lnTo>
                  <a:lnTo>
                    <a:pt x="533" y="273"/>
                  </a:lnTo>
                  <a:lnTo>
                    <a:pt x="633" y="264"/>
                  </a:lnTo>
                  <a:lnTo>
                    <a:pt x="682" y="264"/>
                  </a:lnTo>
                  <a:lnTo>
                    <a:pt x="657" y="240"/>
                  </a:lnTo>
                  <a:lnTo>
                    <a:pt x="591" y="231"/>
                  </a:lnTo>
                  <a:lnTo>
                    <a:pt x="508" y="281"/>
                  </a:lnTo>
                  <a:lnTo>
                    <a:pt x="459" y="297"/>
                  </a:lnTo>
                  <a:lnTo>
                    <a:pt x="451" y="331"/>
                  </a:lnTo>
                  <a:lnTo>
                    <a:pt x="459" y="364"/>
                  </a:lnTo>
                  <a:lnTo>
                    <a:pt x="484" y="380"/>
                  </a:lnTo>
                  <a:lnTo>
                    <a:pt x="575" y="364"/>
                  </a:lnTo>
                  <a:lnTo>
                    <a:pt x="624" y="314"/>
                  </a:lnTo>
                  <a:lnTo>
                    <a:pt x="583" y="322"/>
                  </a:lnTo>
                  <a:lnTo>
                    <a:pt x="517" y="405"/>
                  </a:lnTo>
                  <a:lnTo>
                    <a:pt x="492" y="422"/>
                  </a:lnTo>
                  <a:lnTo>
                    <a:pt x="442" y="430"/>
                  </a:lnTo>
                  <a:lnTo>
                    <a:pt x="393" y="446"/>
                  </a:lnTo>
                  <a:lnTo>
                    <a:pt x="335" y="446"/>
                  </a:lnTo>
                  <a:lnTo>
                    <a:pt x="318" y="380"/>
                  </a:lnTo>
                  <a:lnTo>
                    <a:pt x="318" y="297"/>
                  </a:lnTo>
                  <a:lnTo>
                    <a:pt x="326" y="231"/>
                  </a:lnTo>
                  <a:lnTo>
                    <a:pt x="335" y="182"/>
                  </a:lnTo>
                  <a:lnTo>
                    <a:pt x="368" y="149"/>
                  </a:lnTo>
                  <a:lnTo>
                    <a:pt x="384" y="82"/>
                  </a:lnTo>
                  <a:lnTo>
                    <a:pt x="417" y="16"/>
                  </a:lnTo>
                  <a:lnTo>
                    <a:pt x="492" y="0"/>
                  </a:lnTo>
                  <a:lnTo>
                    <a:pt x="426" y="41"/>
                  </a:lnTo>
                  <a:lnTo>
                    <a:pt x="310" y="157"/>
                  </a:lnTo>
                  <a:lnTo>
                    <a:pt x="244" y="240"/>
                  </a:lnTo>
                  <a:lnTo>
                    <a:pt x="244" y="289"/>
                  </a:lnTo>
                  <a:lnTo>
                    <a:pt x="393" y="355"/>
                  </a:lnTo>
                  <a:lnTo>
                    <a:pt x="492" y="355"/>
                  </a:lnTo>
                  <a:lnTo>
                    <a:pt x="525" y="281"/>
                  </a:lnTo>
                  <a:lnTo>
                    <a:pt x="542" y="198"/>
                  </a:lnTo>
                  <a:lnTo>
                    <a:pt x="550" y="149"/>
                  </a:lnTo>
                  <a:lnTo>
                    <a:pt x="616" y="149"/>
                  </a:lnTo>
                  <a:lnTo>
                    <a:pt x="666" y="165"/>
                  </a:lnTo>
                  <a:lnTo>
                    <a:pt x="666" y="190"/>
                  </a:lnTo>
                  <a:lnTo>
                    <a:pt x="666" y="240"/>
                  </a:lnTo>
                  <a:lnTo>
                    <a:pt x="657" y="264"/>
                  </a:lnTo>
                  <a:lnTo>
                    <a:pt x="633" y="297"/>
                  </a:lnTo>
                  <a:lnTo>
                    <a:pt x="600" y="364"/>
                  </a:lnTo>
                  <a:lnTo>
                    <a:pt x="583" y="413"/>
                  </a:lnTo>
                  <a:lnTo>
                    <a:pt x="550" y="480"/>
                  </a:lnTo>
                  <a:lnTo>
                    <a:pt x="467" y="546"/>
                  </a:lnTo>
                  <a:lnTo>
                    <a:pt x="442" y="546"/>
                  </a:lnTo>
                  <a:lnTo>
                    <a:pt x="376" y="546"/>
                  </a:lnTo>
                  <a:lnTo>
                    <a:pt x="326" y="546"/>
                  </a:lnTo>
                  <a:lnTo>
                    <a:pt x="302" y="546"/>
                  </a:lnTo>
                  <a:lnTo>
                    <a:pt x="186" y="496"/>
                  </a:lnTo>
                  <a:lnTo>
                    <a:pt x="119" y="488"/>
                  </a:lnTo>
                  <a:lnTo>
                    <a:pt x="336" y="79"/>
                  </a:lnTo>
                  <a:lnTo>
                    <a:pt x="368" y="91"/>
                  </a:lnTo>
                  <a:lnTo>
                    <a:pt x="288" y="79"/>
                  </a:lnTo>
                  <a:lnTo>
                    <a:pt x="302" y="58"/>
                  </a:lnTo>
                  <a:lnTo>
                    <a:pt x="351" y="66"/>
                  </a:lnTo>
                  <a:lnTo>
                    <a:pt x="417" y="74"/>
                  </a:lnTo>
                  <a:lnTo>
                    <a:pt x="500" y="82"/>
                  </a:lnTo>
                  <a:lnTo>
                    <a:pt x="550" y="82"/>
                  </a:lnTo>
                  <a:lnTo>
                    <a:pt x="528" y="79"/>
                  </a:lnTo>
                </a:path>
              </a:pathLst>
            </a:custGeom>
            <a:noFill/>
            <a:ln w="12700" cap="rnd" algn="ctr">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3"/>
                                        </p:tgtEl>
                                        <p:attrNameLst>
                                          <p:attrName>style.visibility</p:attrName>
                                        </p:attrNameLst>
                                      </p:cBhvr>
                                      <p:to>
                                        <p:strVal val="visible"/>
                                      </p:to>
                                    </p:set>
                                    <p:anim calcmode="lin" valueType="num">
                                      <p:cBhvr additive="base">
                                        <p:cTn id="7" dur="500" fill="hold"/>
                                        <p:tgtEl>
                                          <p:spTgt spid="3073"/>
                                        </p:tgtEl>
                                        <p:attrNameLst>
                                          <p:attrName>ppt_x</p:attrName>
                                        </p:attrNameLst>
                                      </p:cBhvr>
                                      <p:tavLst>
                                        <p:tav tm="0">
                                          <p:val>
                                            <p:strVal val="#ppt_x"/>
                                          </p:val>
                                        </p:tav>
                                        <p:tav tm="100000">
                                          <p:val>
                                            <p:strVal val="#ppt_x"/>
                                          </p:val>
                                        </p:tav>
                                      </p:tavLst>
                                    </p:anim>
                                    <p:anim calcmode="lin" valueType="num">
                                      <p:cBhvr additive="base">
                                        <p:cTn id="8" dur="500" fill="hold"/>
                                        <p:tgtEl>
                                          <p:spTgt spid="30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ch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Applaus"/>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nodeType="clickEffect">
                                  <p:stCondLst>
                                    <p:cond delay="0"/>
                                  </p:stCondLst>
                                  <p:childTnLst>
                                    <p:set>
                                      <p:cBhvr>
                                        <p:cTn id="18" dur="1" fill="hold">
                                          <p:stCondLst>
                                            <p:cond delay="0"/>
                                          </p:stCondLst>
                                        </p:cTn>
                                        <p:tgtEl>
                                          <p:spTgt spid="2801"/>
                                        </p:tgtEl>
                                        <p:attrNameLst>
                                          <p:attrName>style.visibility</p:attrName>
                                        </p:attrNameLst>
                                      </p:cBhvr>
                                      <p:to>
                                        <p:strVal val="visible"/>
                                      </p:to>
                                    </p:set>
                                    <p:animEffect transition="in" filter="dissolve">
                                      <p:cBhvr>
                                        <p:cTn id="19" dur="500"/>
                                        <p:tgtEl>
                                          <p:spTgt spid="2801"/>
                                        </p:tgtEl>
                                      </p:cBhvr>
                                    </p:animEffect>
                                  </p:childTnLst>
                                  <p:subTnLst>
                                    <p:audio>
                                      <p:cMediaNode>
                                        <p:cTn display="0" masterRel="sameClick">
                                          <p:stCondLst>
                                            <p:cond evt="begin" delay="0">
                                              <p:tn val="17"/>
                                            </p:cond>
                                          </p:stCondLst>
                                          <p:endCondLst>
                                            <p:cond evt="onStopAudio" delay="0">
                                              <p:tgtEl>
                                                <p:sldTgt/>
                                              </p:tgtEl>
                                            </p:cond>
                                          </p:endCondLst>
                                        </p:cTn>
                                        <p:tgtEl>
                                          <p:sndTgt r:embed="rId4" name="LaCalif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5" fill="hold" nodeType="clickEffect">
                                  <p:stCondLst>
                                    <p:cond delay="0"/>
                                  </p:stCondLst>
                                  <p:childTnLst>
                                    <p:set>
                                      <p:cBhvr>
                                        <p:cTn id="23" dur="1" fill="hold">
                                          <p:stCondLst>
                                            <p:cond delay="0"/>
                                          </p:stCondLst>
                                        </p:cTn>
                                        <p:tgtEl>
                                          <p:spTgt spid="1769"/>
                                        </p:tgtEl>
                                        <p:attrNameLst>
                                          <p:attrName>style.visibility</p:attrName>
                                        </p:attrNameLst>
                                      </p:cBhvr>
                                      <p:to>
                                        <p:strVal val="visible"/>
                                      </p:to>
                                    </p:set>
                                    <p:animEffect transition="in" filter="blinds(vertical)">
                                      <p:cBhvr>
                                        <p:cTn id="24" dur="500"/>
                                        <p:tgtEl>
                                          <p:spTgt spid="1769"/>
                                        </p:tgtEl>
                                      </p:cBhvr>
                                    </p:animEffect>
                                  </p:childTnLst>
                                  <p:subTnLst>
                                    <p:audio>
                                      <p:cMediaNode>
                                        <p:cTn display="0" masterRel="sameClick">
                                          <p:stCondLst>
                                            <p:cond evt="begin" delay="0">
                                              <p:tn val="22"/>
                                            </p:cond>
                                          </p:stCondLst>
                                          <p:endCondLst>
                                            <p:cond evt="onStopAudio" delay="0">
                                              <p:tgtEl>
                                                <p:sldTgt/>
                                              </p:tgtEl>
                                            </p:cond>
                                          </p:endCondLst>
                                        </p:cTn>
                                        <p:tgtEl>
                                          <p:sndTgt r:embed="rId5" name="COUNTRYH.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731"/>
                                        </p:tgtEl>
                                        <p:attrNameLst>
                                          <p:attrName>style.visibility</p:attrName>
                                        </p:attrNameLst>
                                      </p:cBhvr>
                                      <p:to>
                                        <p:strVal val="visible"/>
                                      </p:to>
                                    </p:set>
                                    <p:animEffect transition="in" filter="dissolve">
                                      <p:cBhvr>
                                        <p:cTn id="29" dur="500"/>
                                        <p:tgtEl>
                                          <p:spTgt spid="731"/>
                                        </p:tgtEl>
                                      </p:cBhvr>
                                    </p:animEffect>
                                  </p:childTnLst>
                                  <p:subTnLst>
                                    <p:audio>
                                      <p:cMediaNode>
                                        <p:cTn display="0" masterRel="sameClick">
                                          <p:stCondLst>
                                            <p:cond evt="begin" delay="0">
                                              <p:tn val="27"/>
                                            </p:cond>
                                          </p:stCondLst>
                                          <p:endCondLst>
                                            <p:cond evt="onStopAudio" delay="0">
                                              <p:tgtEl>
                                                <p:sldTgt/>
                                              </p:tgtEl>
                                            </p:cond>
                                          </p:endCondLst>
                                        </p:cTn>
                                        <p:tgtEl>
                                          <p:sndTgt r:embed="rId6" name="Echt2.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902"/>
                                        </p:tgtEl>
                                        <p:attrNameLst>
                                          <p:attrName>style.visibility</p:attrName>
                                        </p:attrNameLst>
                                      </p:cBhvr>
                                      <p:to>
                                        <p:strVal val="visible"/>
                                      </p:to>
                                    </p:set>
                                    <p:animEffect transition="in" filter="wipe(left)">
                                      <p:cBhvr>
                                        <p:cTn id="34" dur="500"/>
                                        <p:tgtEl>
                                          <p:spTgt spid="3902"/>
                                        </p:tgtEl>
                                      </p:cBhvr>
                                    </p:animEffect>
                                  </p:childTnLst>
                                  <p:subTnLst>
                                    <p:audio>
                                      <p:cMediaNode>
                                        <p:cTn display="0" masterRel="sameClick">
                                          <p:stCondLst>
                                            <p:cond evt="begin" delay="0">
                                              <p:tn val="32"/>
                                            </p:cond>
                                          </p:stCondLst>
                                          <p:endCondLst>
                                            <p:cond evt="onStopAudio" delay="0">
                                              <p:tgtEl>
                                                <p:sldTgt/>
                                              </p:tgtEl>
                                            </p:cond>
                                          </p:endCondLst>
                                        </p:cTn>
                                        <p:tgtEl>
                                          <p:sndTgt r:embed="rId7" name="Lassi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utoUpdateAnimBg="0"/>
      <p:bldP spid="307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7" name="Form 4096">
            <a:extLst>
              <a:ext uri="{FF2B5EF4-FFF2-40B4-BE49-F238E27FC236}">
                <a16:creationId xmlns:a16="http://schemas.microsoft.com/office/drawing/2014/main" id="{F8AF29B3-1FB9-4E13-BE4B-9C7784FFF844}"/>
              </a:ext>
            </a:extLst>
          </p:cNvPr>
          <p:cNvSpPr>
            <a:spLocks noGrp="1" noChangeArrowheads="1"/>
          </p:cNvSpPr>
          <p:nvPr>
            <p:ph type="title"/>
          </p:nvPr>
        </p:nvSpPr>
        <p:spPr>
          <a:noFill/>
        </p:spPr>
        <p:txBody>
          <a:bodyPr/>
          <a:lstStyle/>
          <a:p>
            <a:pPr marL="0" indent="0" defTabSz="914400"/>
            <a:r>
              <a:rPr lang="de-DE" altLang="de-DE">
                <a:solidFill>
                  <a:schemeClr val="tx2"/>
                </a:solidFill>
                <a:latin typeface="Times New Roman" panose="02020603050405020304" pitchFamily="18" charset="0"/>
                <a:cs typeface="Arial" panose="020B0604020202020204" pitchFamily="34" charset="0"/>
              </a:rPr>
              <a:t>Fels und Höhle</a:t>
            </a:r>
          </a:p>
        </p:txBody>
      </p:sp>
      <p:grpSp>
        <p:nvGrpSpPr>
          <p:cNvPr id="292" name="Group 4">
            <a:extLst>
              <a:ext uri="{FF2B5EF4-FFF2-40B4-BE49-F238E27FC236}">
                <a16:creationId xmlns:a16="http://schemas.microsoft.com/office/drawing/2014/main" id="{E79CE69A-70CE-4900-B0B5-604BFC9FC7AD}"/>
              </a:ext>
            </a:extLst>
          </p:cNvPr>
          <p:cNvGrpSpPr>
            <a:grpSpLocks/>
          </p:cNvGrpSpPr>
          <p:nvPr/>
        </p:nvGrpSpPr>
        <p:grpSpPr bwMode="auto">
          <a:xfrm>
            <a:off x="1806575" y="1597025"/>
            <a:ext cx="4906963" cy="5259388"/>
            <a:chOff x="1138" y="1006"/>
            <a:chExt cx="3091" cy="3313"/>
          </a:xfrm>
        </p:grpSpPr>
        <p:pic>
          <p:nvPicPr>
            <p:cNvPr id="3075" name="Rechteck 4097">
              <a:extLst>
                <a:ext uri="{FF2B5EF4-FFF2-40B4-BE49-F238E27FC236}">
                  <a16:creationId xmlns:a16="http://schemas.microsoft.com/office/drawing/2014/main" id="{9CDA9869-7AC6-4A36-BF5A-9B2B7078150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6" y="2505"/>
              <a:ext cx="2102" cy="1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Rechteck 4098">
              <a:extLst>
                <a:ext uri="{FF2B5EF4-FFF2-40B4-BE49-F238E27FC236}">
                  <a16:creationId xmlns:a16="http://schemas.microsoft.com/office/drawing/2014/main" id="{5F0EB9B5-CDA1-4FE5-93BE-64492707965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 y="1006"/>
              <a:ext cx="3091"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097"/>
                                        </p:tgtEl>
                                        <p:attrNameLst>
                                          <p:attrName>style.visibility</p:attrName>
                                        </p:attrNameLst>
                                      </p:cBhvr>
                                      <p:to>
                                        <p:strVal val="visible"/>
                                      </p:to>
                                    </p:set>
                                    <p:animEffect transition="in" filter="checkerboard(down)">
                                      <p:cBhvr>
                                        <p:cTn id="7" dur="500"/>
                                        <p:tgtEl>
                                          <p:spTgt spid="4097"/>
                                        </p:tgtEl>
                                      </p:cBhvr>
                                    </p:animEffect>
                                  </p:childTnLst>
                                  <p:subTnLst>
                                    <p:audio>
                                      <p:cMediaNode>
                                        <p:cTn display="0" masterRel="sameClick">
                                          <p:stCondLst>
                                            <p:cond evt="begin" delay="0">
                                              <p:tn val="5"/>
                                            </p:cond>
                                          </p:stCondLst>
                                          <p:endCondLst>
                                            <p:cond evt="onStopAudio" delay="0">
                                              <p:tgtEl>
                                                <p:sldTgt/>
                                              </p:tgtEl>
                                            </p:cond>
                                          </p:endCondLst>
                                        </p:cTn>
                                        <p:tgtEl>
                                          <p:sndTgt r:embed="rId2" name="wildhon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92"/>
                                        </p:tgtEl>
                                        <p:attrNameLst>
                                          <p:attrName>style.visibility</p:attrName>
                                        </p:attrNameLst>
                                      </p:cBhvr>
                                      <p:to>
                                        <p:strVal val="visible"/>
                                      </p:to>
                                    </p:set>
                                    <p:anim calcmode="lin" valueType="num">
                                      <p:cBhvr additive="base">
                                        <p:cTn id="12" dur="500" fill="hold"/>
                                        <p:tgtEl>
                                          <p:spTgt spid="292"/>
                                        </p:tgtEl>
                                        <p:attrNameLst>
                                          <p:attrName>ppt_x</p:attrName>
                                        </p:attrNameLst>
                                      </p:cBhvr>
                                      <p:tavLst>
                                        <p:tav tm="0">
                                          <p:val>
                                            <p:strVal val="#ppt_x"/>
                                          </p:val>
                                        </p:tav>
                                        <p:tav tm="100000">
                                          <p:val>
                                            <p:strVal val="#ppt_x"/>
                                          </p:val>
                                        </p:tav>
                                      </p:tavLst>
                                    </p:anim>
                                    <p:anim calcmode="lin" valueType="num">
                                      <p:cBhvr additive="base">
                                        <p:cTn id="13" dur="500" fill="hold"/>
                                        <p:tgtEl>
                                          <p:spTgt spid="2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FelsHöh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Rechteck 5120">
            <a:extLst>
              <a:ext uri="{FF2B5EF4-FFF2-40B4-BE49-F238E27FC236}">
                <a16:creationId xmlns:a16="http://schemas.microsoft.com/office/drawing/2014/main" id="{3D7AB2FA-33F6-4869-8AD3-9159F2FC66BF}"/>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3813"/>
            <a:ext cx="14922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Rechteck 5121">
            <a:extLst>
              <a:ext uri="{FF2B5EF4-FFF2-40B4-BE49-F238E27FC236}">
                <a16:creationId xmlns:a16="http://schemas.microsoft.com/office/drawing/2014/main" id="{D6772A2A-8D0D-4859-BF2B-B6E31FC5DAE5}"/>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30163"/>
            <a:ext cx="2795587" cy="180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hteck 5122">
            <a:extLst>
              <a:ext uri="{FF2B5EF4-FFF2-40B4-BE49-F238E27FC236}">
                <a16:creationId xmlns:a16="http://schemas.microsoft.com/office/drawing/2014/main" id="{AF173D32-8CE4-4B80-BD49-1C82A2152E61}"/>
              </a:ext>
            </a:extLst>
          </p:cNvPr>
          <p:cNvSpPr>
            <a:spLocks noChangeArrowheads="1"/>
          </p:cNvSpPr>
          <p:nvPr/>
        </p:nvSpPr>
        <p:spPr bwMode="auto">
          <a:xfrm>
            <a:off x="4876800" y="6858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Photina Casual Black"/>
              </a:rPr>
              <a:t>Hermelin</a:t>
            </a:r>
          </a:p>
        </p:txBody>
      </p:sp>
      <p:pic>
        <p:nvPicPr>
          <p:cNvPr id="5124" name="Rechteck 5123">
            <a:extLst>
              <a:ext uri="{FF2B5EF4-FFF2-40B4-BE49-F238E27FC236}">
                <a16:creationId xmlns:a16="http://schemas.microsoft.com/office/drawing/2014/main" id="{1BABAEA9-AD11-4F13-9871-EDE7F76560F6}"/>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844675"/>
            <a:ext cx="137160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Rechteck 5124">
            <a:extLst>
              <a:ext uri="{FF2B5EF4-FFF2-40B4-BE49-F238E27FC236}">
                <a16:creationId xmlns:a16="http://schemas.microsoft.com/office/drawing/2014/main" id="{8E33EFC1-023F-48AC-916F-0DDB6422C39E}"/>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1905000"/>
            <a:ext cx="2984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hteck 5125">
            <a:extLst>
              <a:ext uri="{FF2B5EF4-FFF2-40B4-BE49-F238E27FC236}">
                <a16:creationId xmlns:a16="http://schemas.microsoft.com/office/drawing/2014/main" id="{9CC1AE06-0FA8-4640-8F20-63BBBF3D07F2}"/>
              </a:ext>
            </a:extLst>
          </p:cNvPr>
          <p:cNvSpPr>
            <a:spLocks noChangeArrowheads="1"/>
          </p:cNvSpPr>
          <p:nvPr/>
        </p:nvSpPr>
        <p:spPr bwMode="auto">
          <a:xfrm>
            <a:off x="4648200" y="24384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Lynda Cursive"/>
              </a:rPr>
              <a:t>Steinmarder</a:t>
            </a:r>
          </a:p>
        </p:txBody>
      </p:sp>
      <p:pic>
        <p:nvPicPr>
          <p:cNvPr id="5127" name="Rechteck 5126">
            <a:extLst>
              <a:ext uri="{FF2B5EF4-FFF2-40B4-BE49-F238E27FC236}">
                <a16:creationId xmlns:a16="http://schemas.microsoft.com/office/drawing/2014/main" id="{8F82E752-3437-48E7-81AC-C3FCD9E11DAF}"/>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38" y="4435475"/>
            <a:ext cx="2178050" cy="178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Rechteck 5127">
            <a:extLst>
              <a:ext uri="{FF2B5EF4-FFF2-40B4-BE49-F238E27FC236}">
                <a16:creationId xmlns:a16="http://schemas.microsoft.com/office/drawing/2014/main" id="{6EC50951-5F54-4DFD-8312-13C9CA1BCF1D}"/>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408238" y="3962400"/>
            <a:ext cx="3154362"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Rechteck 5128">
            <a:extLst>
              <a:ext uri="{FF2B5EF4-FFF2-40B4-BE49-F238E27FC236}">
                <a16:creationId xmlns:a16="http://schemas.microsoft.com/office/drawing/2014/main" id="{A503B060-F78D-435F-80DA-B01966304F0E}"/>
              </a:ext>
            </a:extLst>
          </p:cNvPr>
          <p:cNvSpPr>
            <a:spLocks noChangeArrowheads="1"/>
          </p:cNvSpPr>
          <p:nvPr/>
        </p:nvSpPr>
        <p:spPr bwMode="auto">
          <a:xfrm>
            <a:off x="5943600" y="4419600"/>
            <a:ext cx="3198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WinAstroStar"/>
              </a:rPr>
              <a:t>Kolkrabe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dissolve">
                                      <p:cBhvr>
                                        <p:cTn id="7" dur="500"/>
                                        <p:tgtEl>
                                          <p:spTgt spid="5121"/>
                                        </p:tgtEl>
                                      </p:cBhvr>
                                    </p:animEffect>
                                  </p:childTnLst>
                                  <p:subTnLst>
                                    <p:audio>
                                      <p:cMediaNode>
                                        <p:cTn display="0" masterRel="sameClick">
                                          <p:stCondLst>
                                            <p:cond evt="begin" delay="0">
                                              <p:tn val="5"/>
                                            </p:cond>
                                          </p:stCondLst>
                                          <p:endCondLst>
                                            <p:cond evt="onStopAudio" delay="0">
                                              <p:tgtEl>
                                                <p:sldTgt/>
                                              </p:tgtEl>
                                            </p:cond>
                                          </p:endCondLst>
                                        </p:cTn>
                                        <p:tgtEl>
                                          <p:sndTgt r:embed="rId2" name="Zerbrechendes Gla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ox(in)">
                                      <p:cBhvr>
                                        <p:cTn id="12" dur="500"/>
                                        <p:tgtEl>
                                          <p:spTgt spid="5122"/>
                                        </p:tgtEl>
                                      </p:cBhvr>
                                    </p:animEffect>
                                  </p:childTnLst>
                                  <p:subTnLst>
                                    <p:audio>
                                      <p:cMediaNode>
                                        <p:cTn display="0" masterRel="sameClick">
                                          <p:stCondLst>
                                            <p:cond evt="begin" delay="0">
                                              <p:tn val="10"/>
                                            </p:cond>
                                          </p:stCondLst>
                                          <p:endCondLst>
                                            <p:cond evt="onStopAudio" delay="0">
                                              <p:tgtEl>
                                                <p:sldTgt/>
                                              </p:tgtEl>
                                            </p:cond>
                                          </p:endCondLst>
                                        </p:cTn>
                                        <p:tgtEl>
                                          <p:sndTgt r:embed="rId3" name="Hermelin.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left)">
                                      <p:cBhvr>
                                        <p:cTn id="17" dur="500"/>
                                        <p:tgtEl>
                                          <p:spTgt spid="5123"/>
                                        </p:tgtEl>
                                      </p:cBhvr>
                                    </p:animEffect>
                                  </p:childTnLst>
                                  <p:subTnLst>
                                    <p:audio>
                                      <p:cMediaNode>
                                        <p:cTn display="0" masterRel="sameClick">
                                          <p:stCondLst>
                                            <p:cond evt="begin" delay="0">
                                              <p:tn val="15"/>
                                            </p:cond>
                                          </p:stCondLst>
                                          <p:endCondLst>
                                            <p:cond evt="onStopAudio" delay="0">
                                              <p:tgtEl>
                                                <p:sldTgt/>
                                              </p:tgtEl>
                                            </p:cond>
                                          </p:endCondLst>
                                        </p:cTn>
                                        <p:tgtEl>
                                          <p:sndTgt r:embed="rId4" name="Zische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dissolve">
                                      <p:cBhvr>
                                        <p:cTn id="22" dur="500"/>
                                        <p:tgtEl>
                                          <p:spTgt spid="5124"/>
                                        </p:tgtEl>
                                      </p:cBhvr>
                                    </p:animEffect>
                                  </p:childTnLst>
                                  <p:subTnLst>
                                    <p:audio>
                                      <p:cMediaNode>
                                        <p:cTn display="0" masterRel="sameClick">
                                          <p:stCondLst>
                                            <p:cond evt="begin" delay="0">
                                              <p:tn val="20"/>
                                            </p:cond>
                                          </p:stCondLst>
                                          <p:endCondLst>
                                            <p:cond evt="onStopAudio" delay="0">
                                              <p:tgtEl>
                                                <p:sldTgt/>
                                              </p:tgtEl>
                                            </p:cond>
                                          </p:endCondLst>
                                        </p:cTn>
                                        <p:tgtEl>
                                          <p:sndTgt r:embed="rId2" name="Zerbrechendes Glas"/>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125"/>
                                        </p:tgtEl>
                                        <p:attrNameLst>
                                          <p:attrName>style.visibility</p:attrName>
                                        </p:attrNameLst>
                                      </p:cBhvr>
                                      <p:to>
                                        <p:strVal val="visible"/>
                                      </p:to>
                                    </p:set>
                                    <p:animEffect transition="in" filter="dissolve">
                                      <p:cBhvr>
                                        <p:cTn id="27" dur="500"/>
                                        <p:tgtEl>
                                          <p:spTgt spid="5125"/>
                                        </p:tgtEl>
                                      </p:cBhvr>
                                    </p:animEffect>
                                  </p:childTnLst>
                                  <p:subTnLst>
                                    <p:audio>
                                      <p:cMediaNode>
                                        <p:cTn display="0" masterRel="sameClick">
                                          <p:stCondLst>
                                            <p:cond evt="begin" delay="0">
                                              <p:tn val="25"/>
                                            </p:cond>
                                          </p:stCondLst>
                                          <p:endCondLst>
                                            <p:cond evt="onStopAudio" delay="0">
                                              <p:tgtEl>
                                                <p:sldTgt/>
                                              </p:tgtEl>
                                            </p:cond>
                                          </p:endCondLst>
                                        </p:cTn>
                                        <p:tgtEl>
                                          <p:sndTgt r:embed="rId5" name="steinmar.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126"/>
                                        </p:tgtEl>
                                        <p:attrNameLst>
                                          <p:attrName>style.visibility</p:attrName>
                                        </p:attrNameLst>
                                      </p:cBhvr>
                                      <p:to>
                                        <p:strVal val="visible"/>
                                      </p:to>
                                    </p:set>
                                    <p:animEffect transition="in" filter="wipe(left)">
                                      <p:cBhvr>
                                        <p:cTn id="32" dur="500"/>
                                        <p:tgtEl>
                                          <p:spTgt spid="5126"/>
                                        </p:tgtEl>
                                      </p:cBhvr>
                                    </p:animEffect>
                                  </p:childTnLst>
                                  <p:subTnLst>
                                    <p:audio>
                                      <p:cMediaNode>
                                        <p:cTn display="0" masterRel="sameClick">
                                          <p:stCondLst>
                                            <p:cond evt="begin" delay="0">
                                              <p:tn val="30"/>
                                            </p:cond>
                                          </p:stCondLst>
                                          <p:endCondLst>
                                            <p:cond evt="onStopAudio" delay="0">
                                              <p:tgtEl>
                                                <p:sldTgt/>
                                              </p:tgtEl>
                                            </p:cond>
                                          </p:endCondLst>
                                        </p:cTn>
                                        <p:tgtEl>
                                          <p:sndTgt r:embed="rId4" name="Zischen"/>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127"/>
                                        </p:tgtEl>
                                        <p:attrNameLst>
                                          <p:attrName>style.visibility</p:attrName>
                                        </p:attrNameLst>
                                      </p:cBhvr>
                                      <p:to>
                                        <p:strVal val="visible"/>
                                      </p:to>
                                    </p:set>
                                    <p:animEffect transition="in" filter="dissolve">
                                      <p:cBhvr>
                                        <p:cTn id="37" dur="500"/>
                                        <p:tgtEl>
                                          <p:spTgt spid="5127"/>
                                        </p:tgtEl>
                                      </p:cBhvr>
                                    </p:animEffect>
                                  </p:childTnLst>
                                  <p:subTnLst>
                                    <p:audio>
                                      <p:cMediaNode>
                                        <p:cTn display="0" masterRel="sameClick">
                                          <p:stCondLst>
                                            <p:cond evt="begin" delay="0">
                                              <p:tn val="35"/>
                                            </p:cond>
                                          </p:stCondLst>
                                          <p:endCondLst>
                                            <p:cond evt="onStopAudio" delay="0">
                                              <p:tgtEl>
                                                <p:sldTgt/>
                                              </p:tgtEl>
                                            </p:cond>
                                          </p:endCondLst>
                                        </p:cTn>
                                        <p:tgtEl>
                                          <p:sndTgt r:embed="rId2" name="Zerbrechendes Glas"/>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6" fill="hold" nodeType="clickEffect">
                                  <p:stCondLst>
                                    <p:cond delay="0"/>
                                  </p:stCondLst>
                                  <p:childTnLst>
                                    <p:set>
                                      <p:cBhvr>
                                        <p:cTn id="41" dur="1" fill="hold">
                                          <p:stCondLst>
                                            <p:cond delay="0"/>
                                          </p:stCondLst>
                                        </p:cTn>
                                        <p:tgtEl>
                                          <p:spTgt spid="5128"/>
                                        </p:tgtEl>
                                        <p:attrNameLst>
                                          <p:attrName>style.visibility</p:attrName>
                                        </p:attrNameLst>
                                      </p:cBhvr>
                                      <p:to>
                                        <p:strVal val="visible"/>
                                      </p:to>
                                    </p:set>
                                    <p:animEffect transition="in" filter="strips(downRight)">
                                      <p:cBhvr>
                                        <p:cTn id="42" dur="500"/>
                                        <p:tgtEl>
                                          <p:spTgt spid="5128"/>
                                        </p:tgtEl>
                                      </p:cBhvr>
                                    </p:animEffect>
                                  </p:childTnLst>
                                  <p:subTnLst>
                                    <p:audio>
                                      <p:cMediaNode>
                                        <p:cTn display="0" masterRel="sameClick">
                                          <p:stCondLst>
                                            <p:cond evt="begin" delay="0">
                                              <p:tn val="40"/>
                                            </p:cond>
                                          </p:stCondLst>
                                          <p:endCondLst>
                                            <p:cond evt="onStopAudio" delay="0">
                                              <p:tgtEl>
                                                <p:sldTgt/>
                                              </p:tgtEl>
                                            </p:cond>
                                          </p:endCondLst>
                                        </p:cTn>
                                        <p:tgtEl>
                                          <p:sndTgt r:embed="rId6" name="kolkrab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129"/>
                                        </p:tgtEl>
                                        <p:attrNameLst>
                                          <p:attrName>style.visibility</p:attrName>
                                        </p:attrNameLst>
                                      </p:cBhvr>
                                      <p:to>
                                        <p:strVal val="visible"/>
                                      </p:to>
                                    </p:set>
                                    <p:animEffect transition="in" filter="wipe(left)">
                                      <p:cBhvr>
                                        <p:cTn id="47" dur="500"/>
                                        <p:tgtEl>
                                          <p:spTgt spid="5129"/>
                                        </p:tgtEl>
                                      </p:cBhvr>
                                    </p:animEffect>
                                  </p:childTnLst>
                                  <p:subTnLst>
                                    <p:audio>
                                      <p:cMediaNode>
                                        <p:cTn display="0" masterRel="sameClick">
                                          <p:stCondLst>
                                            <p:cond evt="begin" delay="0">
                                              <p:tn val="45"/>
                                            </p:cond>
                                          </p:stCondLst>
                                          <p:endCondLst>
                                            <p:cond evt="onStopAudio" delay="0">
                                              <p:tgtEl>
                                                <p:sldTgt/>
                                              </p:tgtEl>
                                            </p:cond>
                                          </p:endCondLst>
                                        </p:cTn>
                                        <p:tgtEl>
                                          <p:sndTgt r:embed="rId4" name="Zi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autoUpdateAnimBg="0"/>
      <p:bldP spid="5126" grpId="0" autoUpdateAnimBg="0"/>
      <p:bldP spid="512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Rechteck 6144">
            <a:extLst>
              <a:ext uri="{FF2B5EF4-FFF2-40B4-BE49-F238E27FC236}">
                <a16:creationId xmlns:a16="http://schemas.microsoft.com/office/drawing/2014/main" id="{BFC2D889-4516-43DC-A85E-08B2E9442390}"/>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75"/>
            <a:ext cx="29718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Rechteck 6145">
            <a:extLst>
              <a:ext uri="{FF2B5EF4-FFF2-40B4-BE49-F238E27FC236}">
                <a16:creationId xmlns:a16="http://schemas.microsoft.com/office/drawing/2014/main" id="{B33C1C04-2871-4035-B946-734DC0213C2A}"/>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3713" y="0"/>
            <a:ext cx="329088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hteck 6146">
            <a:extLst>
              <a:ext uri="{FF2B5EF4-FFF2-40B4-BE49-F238E27FC236}">
                <a16:creationId xmlns:a16="http://schemas.microsoft.com/office/drawing/2014/main" id="{E5543CD0-597A-40F5-98BD-B9EABE6EBE81}"/>
              </a:ext>
            </a:extLst>
          </p:cNvPr>
          <p:cNvSpPr>
            <a:spLocks noChangeArrowheads="1"/>
          </p:cNvSpPr>
          <p:nvPr/>
        </p:nvSpPr>
        <p:spPr bwMode="auto">
          <a:xfrm>
            <a:off x="6858000" y="685800"/>
            <a:ext cx="228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Onyx" panose="04050602080702020203" pitchFamily="82" charset="0"/>
              </a:rPr>
              <a:t>Dohle</a:t>
            </a:r>
          </a:p>
        </p:txBody>
      </p:sp>
      <p:grpSp>
        <p:nvGrpSpPr>
          <p:cNvPr id="1037" name="Group 6">
            <a:extLst>
              <a:ext uri="{FF2B5EF4-FFF2-40B4-BE49-F238E27FC236}">
                <a16:creationId xmlns:a16="http://schemas.microsoft.com/office/drawing/2014/main" id="{A604C3DF-7901-4A82-8102-0B677BAAB01C}"/>
              </a:ext>
            </a:extLst>
          </p:cNvPr>
          <p:cNvGrpSpPr>
            <a:grpSpLocks/>
          </p:cNvGrpSpPr>
          <p:nvPr/>
        </p:nvGrpSpPr>
        <p:grpSpPr bwMode="auto">
          <a:xfrm>
            <a:off x="6788150" y="1454150"/>
            <a:ext cx="2120900" cy="1435100"/>
            <a:chOff x="4276" y="916"/>
            <a:chExt cx="1336" cy="904"/>
          </a:xfrm>
        </p:grpSpPr>
        <p:sp>
          <p:nvSpPr>
            <p:cNvPr id="5130" name="Rechteck 6147">
              <a:extLst>
                <a:ext uri="{FF2B5EF4-FFF2-40B4-BE49-F238E27FC236}">
                  <a16:creationId xmlns:a16="http://schemas.microsoft.com/office/drawing/2014/main" id="{D38A08A2-4EC3-4F84-91FB-D6BEB3337CD2}"/>
                </a:ext>
              </a:extLst>
            </p:cNvPr>
            <p:cNvSpPr>
              <a:spLocks noChangeArrowheads="1"/>
            </p:cNvSpPr>
            <p:nvPr/>
          </p:nvSpPr>
          <p:spPr bwMode="auto">
            <a:xfrm>
              <a:off x="4276" y="916"/>
              <a:ext cx="1336" cy="904"/>
            </a:xfrm>
            <a:prstGeom prst="rect">
              <a:avLst/>
            </a:prstGeom>
            <a:solidFill>
              <a:srgbClr val="FFCC00"/>
            </a:solid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31" name="Ellipse 6148">
              <a:extLst>
                <a:ext uri="{FF2B5EF4-FFF2-40B4-BE49-F238E27FC236}">
                  <a16:creationId xmlns:a16="http://schemas.microsoft.com/office/drawing/2014/main" id="{9CA8762B-E14E-4BFC-B77E-4DC84AFF6E13}"/>
                </a:ext>
              </a:extLst>
            </p:cNvPr>
            <p:cNvSpPr>
              <a:spLocks noChangeArrowheads="1"/>
            </p:cNvSpPr>
            <p:nvPr/>
          </p:nvSpPr>
          <p:spPr bwMode="auto">
            <a:xfrm>
              <a:off x="4468" y="1108"/>
              <a:ext cx="1096" cy="568"/>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pic>
        <p:nvPicPr>
          <p:cNvPr id="6151" name="Rechteck 6150">
            <a:extLst>
              <a:ext uri="{FF2B5EF4-FFF2-40B4-BE49-F238E27FC236}">
                <a16:creationId xmlns:a16="http://schemas.microsoft.com/office/drawing/2014/main" id="{79F74298-BFA6-4736-AEFA-29BA3EC12EE1}"/>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200400"/>
            <a:ext cx="198120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Rechteck 6151">
            <a:extLst>
              <a:ext uri="{FF2B5EF4-FFF2-40B4-BE49-F238E27FC236}">
                <a16:creationId xmlns:a16="http://schemas.microsoft.com/office/drawing/2014/main" id="{B51A2494-6023-42DA-81F5-F9AAF2E3717E}"/>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8025" y="3208338"/>
            <a:ext cx="302418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hteck 6152">
            <a:extLst>
              <a:ext uri="{FF2B5EF4-FFF2-40B4-BE49-F238E27FC236}">
                <a16:creationId xmlns:a16="http://schemas.microsoft.com/office/drawing/2014/main" id="{AEEF47A6-78F3-43DD-BE67-C3694446FC32}"/>
              </a:ext>
            </a:extLst>
          </p:cNvPr>
          <p:cNvSpPr>
            <a:spLocks noChangeArrowheads="1"/>
          </p:cNvSpPr>
          <p:nvPr/>
        </p:nvSpPr>
        <p:spPr bwMode="auto">
          <a:xfrm>
            <a:off x="5181600" y="4343400"/>
            <a:ext cx="3960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Rockwell" panose="02060603020205020403" pitchFamily="18" charset="0"/>
              </a:rPr>
              <a:t>Steinschmätzer</a:t>
            </a:r>
          </a:p>
        </p:txBody>
      </p:sp>
      <p:sp>
        <p:nvSpPr>
          <p:cNvPr id="6154" name="Ellipse 6153">
            <a:extLst>
              <a:ext uri="{FF2B5EF4-FFF2-40B4-BE49-F238E27FC236}">
                <a16:creationId xmlns:a16="http://schemas.microsoft.com/office/drawing/2014/main" id="{28BA43CF-0CAB-46FD-8B30-D585DEAFC078}"/>
              </a:ext>
            </a:extLst>
          </p:cNvPr>
          <p:cNvSpPr>
            <a:spLocks noChangeArrowheads="1"/>
          </p:cNvSpPr>
          <p:nvPr/>
        </p:nvSpPr>
        <p:spPr bwMode="auto">
          <a:xfrm>
            <a:off x="6330950" y="5111750"/>
            <a:ext cx="2730500" cy="1587500"/>
          </a:xfrm>
          <a:prstGeom prst="ellipse">
            <a:avLst/>
          </a:prstGeom>
          <a:solidFill>
            <a:srgbClr val="0000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5129" name="Rechteck 6154">
            <a:extLst>
              <a:ext uri="{FF2B5EF4-FFF2-40B4-BE49-F238E27FC236}">
                <a16:creationId xmlns:a16="http://schemas.microsoft.com/office/drawing/2014/main" id="{C3C5BA31-B360-4A94-83CB-8A7289FC168E}"/>
              </a:ext>
            </a:extLst>
          </p:cNvPr>
          <p:cNvSpPr>
            <a:spLocks noChangeArrowheads="1"/>
          </p:cNvSpPr>
          <p:nvPr/>
        </p:nvSpPr>
        <p:spPr bwMode="auto">
          <a:xfrm>
            <a:off x="6711950" y="3130550"/>
            <a:ext cx="2349500" cy="1054100"/>
          </a:xfrm>
          <a:prstGeom prst="rect">
            <a:avLst/>
          </a:prstGeom>
          <a:blipFill dpi="0" rotWithShape="0">
            <a:blip r:embed="rId13"/>
            <a:srcRect/>
            <a:tile tx="0" ty="0" sx="100000" sy="100000" flip="none" algn="tl"/>
          </a:blipFill>
          <a:ln w="12700" algn="ctr">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dissolve">
                                      <p:cBhvr>
                                        <p:cTn id="7" dur="500"/>
                                        <p:tgtEl>
                                          <p:spTgt spid="6145"/>
                                        </p:tgtEl>
                                      </p:cBhvr>
                                    </p:animEffect>
                                  </p:childTnLst>
                                  <p:subTnLst>
                                    <p:audio>
                                      <p:cMediaNode>
                                        <p:cTn display="0" masterRel="sameClick">
                                          <p:stCondLst>
                                            <p:cond evt="begin" delay="0">
                                              <p:tn val="5"/>
                                            </p:cond>
                                          </p:stCondLst>
                                          <p:endCondLst>
                                            <p:cond evt="onStopAudio" delay="0">
                                              <p:tgtEl>
                                                <p:sldTgt/>
                                              </p:tgtEl>
                                            </p:cond>
                                          </p:endCondLst>
                                        </p:cTn>
                                        <p:tgtEl>
                                          <p:sndTgt r:embed="rId2" name="Zerbrechendes Glas"/>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blinds(vertical)">
                                      <p:cBhvr>
                                        <p:cTn id="12" dur="500"/>
                                        <p:tgtEl>
                                          <p:spTgt spid="6146"/>
                                        </p:tgtEl>
                                      </p:cBhvr>
                                    </p:animEffect>
                                  </p:childTnLst>
                                  <p:subTnLst>
                                    <p:audio>
                                      <p:cMediaNode>
                                        <p:cTn display="0" masterRel="sameClick">
                                          <p:stCondLst>
                                            <p:cond evt="begin" delay="0">
                                              <p:tn val="10"/>
                                            </p:cond>
                                          </p:stCondLst>
                                          <p:endCondLst>
                                            <p:cond evt="onStopAudio" delay="0">
                                              <p:tgtEl>
                                                <p:sldTgt/>
                                              </p:tgtEl>
                                            </p:cond>
                                          </p:endCondLst>
                                        </p:cTn>
                                        <p:tgtEl>
                                          <p:sndTgt r:embed="rId3" name="dohl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gtEl>
                                        <p:attrNameLst>
                                          <p:attrName>style.visibility</p:attrName>
                                        </p:attrNameLst>
                                      </p:cBhvr>
                                      <p:to>
                                        <p:strVal val="visible"/>
                                      </p:to>
                                    </p:set>
                                    <p:animEffect transition="in" filter="wipe(left)">
                                      <p:cBhvr>
                                        <p:cTn id="17" dur="500"/>
                                        <p:tgtEl>
                                          <p:spTgt spid="6147"/>
                                        </p:tgtEl>
                                      </p:cBhvr>
                                    </p:animEffect>
                                  </p:childTnLst>
                                  <p:subTnLst>
                                    <p:audio>
                                      <p:cMediaNode>
                                        <p:cTn display="0" masterRel="sameClick">
                                          <p:stCondLst>
                                            <p:cond evt="begin" delay="0">
                                              <p:tn val="15"/>
                                            </p:cond>
                                          </p:stCondLst>
                                          <p:endCondLst>
                                            <p:cond evt="onStopAudio" delay="0">
                                              <p:tgtEl>
                                                <p:sldTgt/>
                                              </p:tgtEl>
                                            </p:cond>
                                          </p:endCondLst>
                                        </p:cTn>
                                        <p:tgtEl>
                                          <p:sndTgt r:embed="rId4" name="Zischen"/>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037"/>
                                        </p:tgtEl>
                                        <p:attrNameLst>
                                          <p:attrName>style.visibility</p:attrName>
                                        </p:attrNameLst>
                                      </p:cBhvr>
                                      <p:to>
                                        <p:strVal val="visible"/>
                                      </p:to>
                                    </p:set>
                                    <p:anim calcmode="lin" valueType="num">
                                      <p:cBhvr additive="base">
                                        <p:cTn id="22" dur="500" fill="hold"/>
                                        <p:tgtEl>
                                          <p:spTgt spid="1037"/>
                                        </p:tgtEl>
                                        <p:attrNameLst>
                                          <p:attrName>ppt_x</p:attrName>
                                        </p:attrNameLst>
                                      </p:cBhvr>
                                      <p:tavLst>
                                        <p:tav tm="0">
                                          <p:val>
                                            <p:strVal val="#ppt_x"/>
                                          </p:val>
                                        </p:tav>
                                        <p:tav tm="100000">
                                          <p:val>
                                            <p:strVal val="#ppt_x"/>
                                          </p:val>
                                        </p:tav>
                                      </p:tavLst>
                                    </p:anim>
                                    <p:anim calcmode="lin" valueType="num">
                                      <p:cBhvr additive="base">
                                        <p:cTn id="23" dur="500" fill="hold"/>
                                        <p:tgtEl>
                                          <p:spTgt spid="1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5" name="Jungle Hinwei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6151"/>
                                        </p:tgtEl>
                                        <p:attrNameLst>
                                          <p:attrName>style.visibility</p:attrName>
                                        </p:attrNameLst>
                                      </p:cBhvr>
                                      <p:to>
                                        <p:strVal val="visible"/>
                                      </p:to>
                                    </p:set>
                                    <p:animEffect transition="in" filter="dissolve">
                                      <p:cBhvr>
                                        <p:cTn id="28" dur="500"/>
                                        <p:tgtEl>
                                          <p:spTgt spid="6151"/>
                                        </p:tgtEl>
                                      </p:cBhvr>
                                    </p:animEffect>
                                  </p:childTnLst>
                                  <p:subTnLst>
                                    <p:audio>
                                      <p:cMediaNode>
                                        <p:cTn display="0" masterRel="sameClick">
                                          <p:stCondLst>
                                            <p:cond evt="begin" delay="0">
                                              <p:tn val="26"/>
                                            </p:cond>
                                          </p:stCondLst>
                                          <p:endCondLst>
                                            <p:cond evt="onStopAudio" delay="0">
                                              <p:tgtEl>
                                                <p:sldTgt/>
                                              </p:tgtEl>
                                            </p:cond>
                                          </p:endCondLst>
                                        </p:cTn>
                                        <p:tgtEl>
                                          <p:sndTgt r:embed="rId6" name="Trommelwirbel"/>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5" fill="hold" nodeType="clickEffect">
                                  <p:stCondLst>
                                    <p:cond delay="0"/>
                                  </p:stCondLst>
                                  <p:childTnLst>
                                    <p:set>
                                      <p:cBhvr>
                                        <p:cTn id="32" dur="1" fill="hold">
                                          <p:stCondLst>
                                            <p:cond delay="0"/>
                                          </p:stCondLst>
                                        </p:cTn>
                                        <p:tgtEl>
                                          <p:spTgt spid="6152"/>
                                        </p:tgtEl>
                                        <p:attrNameLst>
                                          <p:attrName>style.visibility</p:attrName>
                                        </p:attrNameLst>
                                      </p:cBhvr>
                                      <p:to>
                                        <p:strVal val="visible"/>
                                      </p:to>
                                    </p:set>
                                    <p:animEffect transition="in" filter="blinds(vertical)">
                                      <p:cBhvr>
                                        <p:cTn id="33" dur="500"/>
                                        <p:tgtEl>
                                          <p:spTgt spid="6152"/>
                                        </p:tgtEl>
                                      </p:cBhvr>
                                    </p:animEffect>
                                  </p:childTnLst>
                                  <p:subTnLst>
                                    <p:audio>
                                      <p:cMediaNode>
                                        <p:cTn display="0" masterRel="sameClick">
                                          <p:stCondLst>
                                            <p:cond evt="begin" delay="0">
                                              <p:tn val="31"/>
                                            </p:cond>
                                          </p:stCondLst>
                                          <p:endCondLst>
                                            <p:cond evt="onStopAudio" delay="0">
                                              <p:tgtEl>
                                                <p:sldTgt/>
                                              </p:tgtEl>
                                            </p:cond>
                                          </p:endCondLst>
                                        </p:cTn>
                                        <p:tgtEl>
                                          <p:sndTgt r:embed="rId7" name="steinsch.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153"/>
                                        </p:tgtEl>
                                        <p:attrNameLst>
                                          <p:attrName>style.visibility</p:attrName>
                                        </p:attrNameLst>
                                      </p:cBhvr>
                                      <p:to>
                                        <p:strVal val="visible"/>
                                      </p:to>
                                    </p:set>
                                    <p:animEffect transition="in" filter="wipe(left)">
                                      <p:cBhvr>
                                        <p:cTn id="38" dur="500"/>
                                        <p:tgtEl>
                                          <p:spTgt spid="6153"/>
                                        </p:tgtEl>
                                      </p:cBhvr>
                                    </p:animEffect>
                                  </p:childTnLst>
                                  <p:subTnLst>
                                    <p:audio>
                                      <p:cMediaNode>
                                        <p:cTn display="0" masterRel="sameClick">
                                          <p:stCondLst>
                                            <p:cond evt="begin" delay="0">
                                              <p:tn val="36"/>
                                            </p:cond>
                                          </p:stCondLst>
                                          <p:endCondLst>
                                            <p:cond evt="onStopAudio" delay="0">
                                              <p:tgtEl>
                                                <p:sldTgt/>
                                              </p:tgtEl>
                                            </p:cond>
                                          </p:endCondLst>
                                        </p:cTn>
                                        <p:tgtEl>
                                          <p:sndTgt r:embed="rId4" name="Zischen"/>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6154"/>
                                        </p:tgtEl>
                                        <p:attrNameLst>
                                          <p:attrName>style.visibility</p:attrName>
                                        </p:attrNameLst>
                                      </p:cBhvr>
                                      <p:to>
                                        <p:strVal val="visible"/>
                                      </p:to>
                                    </p:set>
                                    <p:animEffect transition="in" filter="dissolve">
                                      <p:cBhvr>
                                        <p:cTn id="43" dur="500"/>
                                        <p:tgtEl>
                                          <p:spTgt spid="6154"/>
                                        </p:tgtEl>
                                      </p:cBhvr>
                                    </p:animEffect>
                                  </p:childTnLst>
                                  <p:subTnLst>
                                    <p:audio>
                                      <p:cMediaNode>
                                        <p:cTn display="0" masterRel="sameClick">
                                          <p:stCondLst>
                                            <p:cond evt="begin" delay="0">
                                              <p:tn val="41"/>
                                            </p:cond>
                                          </p:stCondLst>
                                          <p:endCondLst>
                                            <p:cond evt="onStopAudio" delay="0">
                                              <p:tgtEl>
                                                <p:sldTgt/>
                                              </p:tgtEl>
                                            </p:cond>
                                          </p:endCondLst>
                                        </p:cTn>
                                        <p:tgtEl>
                                          <p:sndTgt r:embed="rId8" name="wildhon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53" grpId="0" autoUpdateAnimBg="0"/>
      <p:bldP spid="61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Rechteck 7168">
            <a:extLst>
              <a:ext uri="{FF2B5EF4-FFF2-40B4-BE49-F238E27FC236}">
                <a16:creationId xmlns:a16="http://schemas.microsoft.com/office/drawing/2014/main" id="{F0F4B8B0-4189-4B13-BEB7-0183BFA29852}"/>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33369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Rechteck 7169">
            <a:extLst>
              <a:ext uri="{FF2B5EF4-FFF2-40B4-BE49-F238E27FC236}">
                <a16:creationId xmlns:a16="http://schemas.microsoft.com/office/drawing/2014/main" id="{83F2B452-5D88-47AE-9D00-F34856393D08}"/>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762000"/>
            <a:ext cx="58420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Rechteck 7170">
            <a:extLst>
              <a:ext uri="{FF2B5EF4-FFF2-40B4-BE49-F238E27FC236}">
                <a16:creationId xmlns:a16="http://schemas.microsoft.com/office/drawing/2014/main" id="{CC3B07D2-4C21-4F61-8516-BBEF1642019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0"/>
            <a:ext cx="31242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hteck 7171">
            <a:extLst>
              <a:ext uri="{FF2B5EF4-FFF2-40B4-BE49-F238E27FC236}">
                <a16:creationId xmlns:a16="http://schemas.microsoft.com/office/drawing/2014/main" id="{B80078FC-84ED-48C7-9B7A-05FCE6F118FC}"/>
              </a:ext>
            </a:extLst>
          </p:cNvPr>
          <p:cNvSpPr>
            <a:spLocks noChangeArrowheads="1"/>
          </p:cNvSpPr>
          <p:nvPr/>
        </p:nvSpPr>
        <p:spPr bwMode="auto">
          <a:xfrm>
            <a:off x="6553200" y="152400"/>
            <a:ext cx="2514600"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b="1">
                <a:latin typeface="Simpson" charset="0"/>
              </a:rPr>
              <a:t>Zebraspringspinne</a:t>
            </a:r>
            <a:endParaRPr lang="de-DE" altLang="de-DE" sz="2000">
              <a:latin typeface="Simpson" charset="0"/>
            </a:endParaRPr>
          </a:p>
          <a:p>
            <a:pPr>
              <a:spcBef>
                <a:spcPct val="50000"/>
              </a:spcBef>
            </a:pPr>
            <a:r>
              <a:rPr lang="de-DE" altLang="de-DE" sz="1600">
                <a:latin typeface="Simpson" charset="0"/>
              </a:rPr>
              <a:t>sie haben gute Augen, sind an der Zebramusterung zu erkennen, springen auf die Opfer und lähmen sie mit einem Biß, haben ein sackartiges Wohngespinst und führen in ihrem Balzverhalten Tänze auf !</a:t>
            </a:r>
          </a:p>
        </p:txBody>
      </p:sp>
      <p:pic>
        <p:nvPicPr>
          <p:cNvPr id="7173" name="Rechteck 7172">
            <a:extLst>
              <a:ext uri="{FF2B5EF4-FFF2-40B4-BE49-F238E27FC236}">
                <a16:creationId xmlns:a16="http://schemas.microsoft.com/office/drawing/2014/main" id="{4EFCE628-11C8-4A7B-BE5F-C70759BD51AF}"/>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911475"/>
            <a:ext cx="153828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hteck 7173">
            <a:extLst>
              <a:ext uri="{FF2B5EF4-FFF2-40B4-BE49-F238E27FC236}">
                <a16:creationId xmlns:a16="http://schemas.microsoft.com/office/drawing/2014/main" id="{63115228-CF5D-4FF0-A94D-9F510BCF143C}"/>
              </a:ext>
            </a:extLst>
          </p:cNvPr>
          <p:cNvSpPr>
            <a:spLocks noChangeArrowheads="1"/>
          </p:cNvSpPr>
          <p:nvPr/>
        </p:nvSpPr>
        <p:spPr bwMode="auto">
          <a:xfrm>
            <a:off x="1676400" y="3124200"/>
            <a:ext cx="2209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600" b="1">
                <a:effectLst>
                  <a:outerShdw blurRad="38100" dist="38100" dir="2700000" algn="tl">
                    <a:srgbClr val="000000"/>
                  </a:outerShdw>
                </a:effectLst>
                <a:latin typeface="Simpson" charset="0"/>
              </a:rPr>
              <a:t>Zitterspinnen</a:t>
            </a:r>
            <a:r>
              <a:rPr lang="de-DE" altLang="de-DE" sz="1600" b="1">
                <a:latin typeface="Simpson" charset="0"/>
              </a:rPr>
              <a:t> </a:t>
            </a:r>
            <a:r>
              <a:rPr lang="de-DE" altLang="de-DE" sz="1600">
                <a:latin typeface="Simpson" charset="0"/>
              </a:rPr>
              <a:t>weben Netze die unter der Decke hängen, die sie zum schwingen bringt</a:t>
            </a:r>
          </a:p>
        </p:txBody>
      </p:sp>
      <p:pic>
        <p:nvPicPr>
          <p:cNvPr id="7175" name="Rechteck 7174">
            <a:extLst>
              <a:ext uri="{FF2B5EF4-FFF2-40B4-BE49-F238E27FC236}">
                <a16:creationId xmlns:a16="http://schemas.microsoft.com/office/drawing/2014/main" id="{6B21D4ED-BCAD-4C6B-968E-CE1CC71BED56}"/>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9063" y="2133600"/>
            <a:ext cx="4095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Rechteck 7175">
            <a:extLst>
              <a:ext uri="{FF2B5EF4-FFF2-40B4-BE49-F238E27FC236}">
                <a16:creationId xmlns:a16="http://schemas.microsoft.com/office/drawing/2014/main" id="{7BCF7E98-9323-437A-ACC2-856D9861BE14}"/>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75088" y="2838450"/>
            <a:ext cx="137795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Rechteck 7176">
            <a:extLst>
              <a:ext uri="{FF2B5EF4-FFF2-40B4-BE49-F238E27FC236}">
                <a16:creationId xmlns:a16="http://schemas.microsoft.com/office/drawing/2014/main" id="{A56684FE-1C26-47EF-AFD6-301A1E1CB50D}"/>
              </a:ext>
            </a:extLst>
          </p:cNvPr>
          <p:cNvSpPr>
            <a:spLocks noChangeArrowheads="1"/>
          </p:cNvSpPr>
          <p:nvPr/>
        </p:nvSpPr>
        <p:spPr bwMode="auto">
          <a:xfrm>
            <a:off x="5562600" y="2971800"/>
            <a:ext cx="35798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800">
                <a:solidFill>
                  <a:schemeClr val="hlink"/>
                </a:solidFill>
                <a:effectLst>
                  <a:outerShdw blurRad="38100" dist="38100" dir="2700000" algn="tl">
                    <a:srgbClr val="000000"/>
                  </a:outerShdw>
                </a:effectLst>
                <a:latin typeface="Times New Roman" panose="02020603050405020304" pitchFamily="18" charset="0"/>
              </a:rPr>
              <a:t>Große Vielfraßschnecke</a:t>
            </a:r>
          </a:p>
        </p:txBody>
      </p:sp>
      <p:pic>
        <p:nvPicPr>
          <p:cNvPr id="7178" name="Rechteck 7177">
            <a:extLst>
              <a:ext uri="{FF2B5EF4-FFF2-40B4-BE49-F238E27FC236}">
                <a16:creationId xmlns:a16="http://schemas.microsoft.com/office/drawing/2014/main" id="{8D51A579-7584-4499-8E38-4ADBD9717671}"/>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4738" y="4511675"/>
            <a:ext cx="1187450"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9" name="Rechteck 7178">
            <a:extLst>
              <a:ext uri="{FF2B5EF4-FFF2-40B4-BE49-F238E27FC236}">
                <a16:creationId xmlns:a16="http://schemas.microsoft.com/office/drawing/2014/main" id="{AA763221-273E-4713-8967-2825BC4D447F}"/>
              </a:ext>
            </a:extLst>
          </p:cNvPr>
          <p:cNvSpPr>
            <a:spLocks noChangeArrowheads="1"/>
          </p:cNvSpPr>
          <p:nvPr/>
        </p:nvSpPr>
        <p:spPr bwMode="auto">
          <a:xfrm>
            <a:off x="2667000" y="4876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4400">
                <a:solidFill>
                  <a:srgbClr val="000080"/>
                </a:solidFill>
                <a:latin typeface="Amaze" charset="0"/>
              </a:rPr>
              <a:t>Kielschnecke</a:t>
            </a:r>
          </a:p>
        </p:txBody>
      </p:sp>
      <p:sp>
        <p:nvSpPr>
          <p:cNvPr id="7180" name="Ellipse 7179">
            <a:extLst>
              <a:ext uri="{FF2B5EF4-FFF2-40B4-BE49-F238E27FC236}">
                <a16:creationId xmlns:a16="http://schemas.microsoft.com/office/drawing/2014/main" id="{3AF20197-6D34-48A8-A701-E0C9F59D3A25}"/>
              </a:ext>
            </a:extLst>
          </p:cNvPr>
          <p:cNvSpPr>
            <a:spLocks noChangeArrowheads="1"/>
          </p:cNvSpPr>
          <p:nvPr/>
        </p:nvSpPr>
        <p:spPr bwMode="auto">
          <a:xfrm>
            <a:off x="1835150" y="234950"/>
            <a:ext cx="977900" cy="825500"/>
          </a:xfrm>
          <a:prstGeom prst="ellipse">
            <a:avLst/>
          </a:prstGeom>
          <a:pattFill prst="wdUpDiag">
            <a:fgClr>
              <a:schemeClr val="tx2"/>
            </a:fgClr>
            <a:bgClr>
              <a:schemeClr val="bg1"/>
            </a:bgClr>
          </a:patt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9"/>
                                        </p:tgtEl>
                                        <p:attrNameLst>
                                          <p:attrName>style.visibility</p:attrName>
                                        </p:attrNameLst>
                                      </p:cBhvr>
                                      <p:to>
                                        <p:strVal val="visible"/>
                                      </p:to>
                                    </p:set>
                                    <p:animEffect transition="in" filter="dissolve">
                                      <p:cBhvr>
                                        <p:cTn id="7" dur="500"/>
                                        <p:tgtEl>
                                          <p:spTgt spid="7169"/>
                                        </p:tgtEl>
                                      </p:cBhvr>
                                    </p:animEffect>
                                  </p:childTnLst>
                                  <p:subTnLst>
                                    <p:audio>
                                      <p:cMediaNode>
                                        <p:cTn display="0" masterRel="sameClick">
                                          <p:stCondLst>
                                            <p:cond evt="begin" delay="0">
                                              <p:tn val="5"/>
                                            </p:cond>
                                          </p:stCondLst>
                                          <p:endCondLst>
                                            <p:cond evt="onStopAudio" delay="0">
                                              <p:tgtEl>
                                                <p:sldTgt/>
                                              </p:tgtEl>
                                            </p:cond>
                                          </p:endCondLst>
                                        </p:cTn>
                                        <p:tgtEl>
                                          <p:sndTgt r:embed="rId2" name="wildhon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dissolve">
                                      <p:cBhvr>
                                        <p:cTn id="12" dur="500"/>
                                        <p:tgtEl>
                                          <p:spTgt spid="7170"/>
                                        </p:tgtEl>
                                      </p:cBhvr>
                                    </p:animEffect>
                                  </p:childTnLst>
                                  <p:subTnLst>
                                    <p:set>
                                      <p:cBhvr override="childStyle">
                                        <p:cTn dur="1" fill="hold" display="0" masterRel="nextClick" afterEffect="1"/>
                                        <p:tgtEl>
                                          <p:spTgt spid="7170"/>
                                        </p:tgtEl>
                                        <p:attrNameLst>
                                          <p:attrName>style.visibility</p:attrName>
                                        </p:attrNameLst>
                                      </p:cBhvr>
                                      <p:to>
                                        <p:strVal val="hidden"/>
                                      </p:to>
                                    </p:set>
                                  </p:sub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nodeType="clickEffect">
                                  <p:stCondLst>
                                    <p:cond delay="0"/>
                                  </p:stCondLst>
                                  <p:childTnLst>
                                    <p:set>
                                      <p:cBhvr>
                                        <p:cTn id="16" dur="1" fill="hold">
                                          <p:stCondLst>
                                            <p:cond delay="0"/>
                                          </p:stCondLst>
                                        </p:cTn>
                                        <p:tgtEl>
                                          <p:spTgt spid="7171"/>
                                        </p:tgtEl>
                                        <p:attrNameLst>
                                          <p:attrName>style.visibility</p:attrName>
                                        </p:attrNameLst>
                                      </p:cBhvr>
                                      <p:to>
                                        <p:strVal val="visible"/>
                                      </p:to>
                                    </p:set>
                                    <p:anim calcmode="lin" valueType="num">
                                      <p:cBhvr additive="base">
                                        <p:cTn id="17" dur="500" fill="hold"/>
                                        <p:tgtEl>
                                          <p:spTgt spid="7171"/>
                                        </p:tgtEl>
                                        <p:attrNameLst>
                                          <p:attrName>ppt_x</p:attrName>
                                        </p:attrNameLst>
                                      </p:cBhvr>
                                      <p:tavLst>
                                        <p:tav tm="0">
                                          <p:val>
                                            <p:strVal val="0-#ppt_w/2"/>
                                          </p:val>
                                        </p:tav>
                                        <p:tav tm="100000">
                                          <p:val>
                                            <p:strVal val="#ppt_x"/>
                                          </p:val>
                                        </p:tav>
                                      </p:tavLst>
                                    </p:anim>
                                    <p:anim calcmode="lin" valueType="num">
                                      <p:cBhvr additive="base">
                                        <p:cTn id="18" dur="500" fill="hold"/>
                                        <p:tgtEl>
                                          <p:spTgt spid="717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171"/>
                                        </p:tgtEl>
                                        <p:attrNameLst>
                                          <p:attrName>style.visibility</p:attrName>
                                        </p:attrNameLst>
                                      </p:cBhvr>
                                      <p:to>
                                        <p:strVal val="hidden"/>
                                      </p:to>
                                    </p:set>
                                    <p:audio>
                                      <p:cMediaNode>
                                        <p:cTn display="0" masterRel="sameClick">
                                          <p:stCondLst>
                                            <p:cond evt="begin" delay="0">
                                              <p:tn val="15"/>
                                            </p:cond>
                                          </p:stCondLst>
                                          <p:endCondLst>
                                            <p:cond evt="onStopAudio" delay="0">
                                              <p:tgtEl>
                                                <p:sldTgt/>
                                              </p:tgtEl>
                                            </p:cond>
                                          </p:endCondLst>
                                        </p:cTn>
                                        <p:tgtEl>
                                          <p:sndTgt r:embed="rId3" name="Laser"/>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72">
                                            <p:txEl>
                                              <p:pRg st="0" end="0"/>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4" name="Jungle Hinweis.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72">
                                            <p:txEl>
                                              <p:pRg st="1" end="1"/>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4" name="Jungle Hinweis.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7173"/>
                                        </p:tgtEl>
                                        <p:attrNameLst>
                                          <p:attrName>style.visibility</p:attrName>
                                        </p:attrNameLst>
                                      </p:cBhvr>
                                      <p:to>
                                        <p:strVal val="visible"/>
                                      </p:to>
                                    </p:set>
                                    <p:anim calcmode="lin" valueType="num">
                                      <p:cBhvr additive="base">
                                        <p:cTn id="31" dur="500" fill="hold"/>
                                        <p:tgtEl>
                                          <p:spTgt spid="7173"/>
                                        </p:tgtEl>
                                        <p:attrNameLst>
                                          <p:attrName>ppt_x</p:attrName>
                                        </p:attrNameLst>
                                      </p:cBhvr>
                                      <p:tavLst>
                                        <p:tav tm="0">
                                          <p:val>
                                            <p:strVal val="0-#ppt_w/2"/>
                                          </p:val>
                                        </p:tav>
                                        <p:tav tm="100000">
                                          <p:val>
                                            <p:strVal val="#ppt_x"/>
                                          </p:val>
                                        </p:tav>
                                      </p:tavLst>
                                    </p:anim>
                                    <p:anim calcmode="lin" valueType="num">
                                      <p:cBhvr additive="base">
                                        <p:cTn id="32" dur="500" fill="hold"/>
                                        <p:tgtEl>
                                          <p:spTgt spid="71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STP.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1" presetClass="entr" presetSubtype="0" fill="hold" nodeType="clickEffect">
                                  <p:stCondLst>
                                    <p:cond delay="0"/>
                                  </p:stCondLst>
                                  <p:childTnLst>
                                    <p:set>
                                      <p:cBhvr>
                                        <p:cTn id="36" dur="500">
                                          <p:stCondLst>
                                            <p:cond delay="0"/>
                                          </p:stCondLst>
                                        </p:cTn>
                                        <p:tgtEl>
                                          <p:spTgt spid="717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9" fill="hold" nodeType="clickEffect">
                                  <p:stCondLst>
                                    <p:cond delay="0"/>
                                  </p:stCondLst>
                                  <p:childTnLst>
                                    <p:set>
                                      <p:cBhvr>
                                        <p:cTn id="40" dur="1" fill="hold">
                                          <p:stCondLst>
                                            <p:cond delay="0"/>
                                          </p:stCondLst>
                                        </p:cTn>
                                        <p:tgtEl>
                                          <p:spTgt spid="7176"/>
                                        </p:tgtEl>
                                        <p:attrNameLst>
                                          <p:attrName>style.visibility</p:attrName>
                                        </p:attrNameLst>
                                      </p:cBhvr>
                                      <p:to>
                                        <p:strVal val="visible"/>
                                      </p:to>
                                    </p:set>
                                    <p:anim calcmode="lin" valueType="num">
                                      <p:cBhvr additive="base">
                                        <p:cTn id="41" dur="500" fill="hold"/>
                                        <p:tgtEl>
                                          <p:spTgt spid="7176"/>
                                        </p:tgtEl>
                                        <p:attrNameLst>
                                          <p:attrName>ppt_x</p:attrName>
                                        </p:attrNameLst>
                                      </p:cBhvr>
                                      <p:tavLst>
                                        <p:tav tm="0">
                                          <p:val>
                                            <p:strVal val="0-#ppt_w/2"/>
                                          </p:val>
                                        </p:tav>
                                        <p:tav tm="100000">
                                          <p:val>
                                            <p:strVal val="#ppt_x"/>
                                          </p:val>
                                        </p:tav>
                                      </p:tavLst>
                                    </p:anim>
                                    <p:anim calcmode="lin" valueType="num">
                                      <p:cBhvr additive="base">
                                        <p:cTn id="42" dur="500" fill="hold"/>
                                        <p:tgtEl>
                                          <p:spTgt spid="717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Zischen"/>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iterate type="lt">
                                    <p:tmPct val="100000"/>
                                  </p:iterate>
                                  <p:childTnLst>
                                    <p:set>
                                      <p:cBhvr>
                                        <p:cTn id="46" dur="1" fill="hold">
                                          <p:stCondLst>
                                            <p:cond delay="0"/>
                                          </p:stCondLst>
                                        </p:cTn>
                                        <p:tgtEl>
                                          <p:spTgt spid="7177">
                                            <p:txEl>
                                              <p:pRg st="0" end="0"/>
                                            </p:txEl>
                                          </p:spTgt>
                                        </p:tgtEl>
                                        <p:attrNameLst>
                                          <p:attrName>style.visibility</p:attrName>
                                        </p:attrNameLst>
                                      </p:cBhvr>
                                      <p:to>
                                        <p:strVal val="visible"/>
                                      </p:to>
                                    </p:set>
                                    <p:anim calcmode="lin" valueType="num">
                                      <p:cBhvr additive="base">
                                        <p:cTn id="47" dur="75" fill="hold"/>
                                        <p:tgtEl>
                                          <p:spTgt spid="7177">
                                            <p:txEl>
                                              <p:pRg st="0" end="0"/>
                                            </p:txEl>
                                          </p:spTgt>
                                        </p:tgtEl>
                                        <p:attrNameLst>
                                          <p:attrName>ppt_x</p:attrName>
                                        </p:attrNameLst>
                                      </p:cBhvr>
                                      <p:tavLst>
                                        <p:tav tm="0">
                                          <p:val>
                                            <p:strVal val="#ppt_x"/>
                                          </p:val>
                                        </p:tav>
                                        <p:tav tm="100000">
                                          <p:val>
                                            <p:strVal val="#ppt_x"/>
                                          </p:val>
                                        </p:tav>
                                      </p:tavLst>
                                    </p:anim>
                                    <p:anim calcmode="lin" valueType="num">
                                      <p:cBhvr additive="base">
                                        <p:cTn id="48" dur="75" fill="hold"/>
                                        <p:tgtEl>
                                          <p:spTgt spid="717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Schreibmaschine"/>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3" presetClass="entr" presetSubtype="10" fill="hold" nodeType="clickEffect">
                                  <p:stCondLst>
                                    <p:cond delay="0"/>
                                  </p:stCondLst>
                                  <p:childTnLst>
                                    <p:set>
                                      <p:cBhvr>
                                        <p:cTn id="52" dur="1" fill="hold">
                                          <p:stCondLst>
                                            <p:cond delay="0"/>
                                          </p:stCondLst>
                                        </p:cTn>
                                        <p:tgtEl>
                                          <p:spTgt spid="7178"/>
                                        </p:tgtEl>
                                        <p:attrNameLst>
                                          <p:attrName>style.visibility</p:attrName>
                                        </p:attrNameLst>
                                      </p:cBhvr>
                                      <p:to>
                                        <p:strVal val="visible"/>
                                      </p:to>
                                    </p:set>
                                    <p:animEffect transition="in" filter="blinds(horizontal)">
                                      <p:cBhvr>
                                        <p:cTn id="53" dur="500"/>
                                        <p:tgtEl>
                                          <p:spTgt spid="7178"/>
                                        </p:tgtEl>
                                      </p:cBhvr>
                                    </p:animEffect>
                                  </p:childTnLst>
                                  <p:subTnLst>
                                    <p:audio>
                                      <p:cMediaNode>
                                        <p:cTn display="0" masterRel="sameClick">
                                          <p:stCondLst>
                                            <p:cond evt="begin" delay="0">
                                              <p:tn val="51"/>
                                            </p:cond>
                                          </p:stCondLst>
                                          <p:endCondLst>
                                            <p:cond evt="onStopAudio" delay="0">
                                              <p:tgtEl>
                                                <p:sldTgt/>
                                              </p:tgtEl>
                                            </p:cond>
                                          </p:endCondLst>
                                        </p:cTn>
                                        <p:tgtEl>
                                          <p:sndTgt r:embed="rId8" name="Echt2.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7179"/>
                                        </p:tgtEl>
                                        <p:attrNameLst>
                                          <p:attrName>style.visibility</p:attrName>
                                        </p:attrNameLst>
                                      </p:cBhvr>
                                      <p:to>
                                        <p:strVal val="visible"/>
                                      </p:to>
                                    </p:set>
                                    <p:animEffect transition="in" filter="wipe(left)">
                                      <p:cBhvr>
                                        <p:cTn id="58" dur="500"/>
                                        <p:tgtEl>
                                          <p:spTgt spid="717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7180"/>
                                        </p:tgtEl>
                                        <p:attrNameLst>
                                          <p:attrName>style.visibility</p:attrName>
                                        </p:attrNameLst>
                                      </p:cBhvr>
                                      <p:to>
                                        <p:strVal val="visible"/>
                                      </p:to>
                                    </p:set>
                                    <p:anim calcmode="lin" valueType="num">
                                      <p:cBhvr additive="base">
                                        <p:cTn id="63" dur="500" fill="hold"/>
                                        <p:tgtEl>
                                          <p:spTgt spid="7180"/>
                                        </p:tgtEl>
                                        <p:attrNameLst>
                                          <p:attrName>ppt_x</p:attrName>
                                        </p:attrNameLst>
                                      </p:cBhvr>
                                      <p:tavLst>
                                        <p:tav tm="0">
                                          <p:val>
                                            <p:strVal val="#ppt_x"/>
                                          </p:val>
                                        </p:tav>
                                        <p:tav tm="100000">
                                          <p:val>
                                            <p:strVal val="#ppt_x"/>
                                          </p:val>
                                        </p:tav>
                                      </p:tavLst>
                                    </p:anim>
                                    <p:anim calcmode="lin" valueType="num">
                                      <p:cBhvr additive="base">
                                        <p:cTn id="64" dur="500" fill="hold"/>
                                        <p:tgtEl>
                                          <p:spTgt spid="7180"/>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Jungle Hinwe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autoUpdateAnimBg="0"/>
      <p:bldP spid="7177" grpId="0" build="p" autoUpdateAnimBg="0"/>
      <p:bldP spid="7179" grpId="0" autoUpdateAnimBg="0"/>
      <p:bldP spid="71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hteck 8192">
            <a:extLst>
              <a:ext uri="{FF2B5EF4-FFF2-40B4-BE49-F238E27FC236}">
                <a16:creationId xmlns:a16="http://schemas.microsoft.com/office/drawing/2014/main" id="{AE619CB0-22AC-4838-94FA-27071343A054}"/>
              </a:ext>
            </a:extLst>
          </p:cNvPr>
          <p:cNvSpPr>
            <a:spLocks noChangeArrowheads="1"/>
          </p:cNvSpPr>
          <p:nvPr/>
        </p:nvSpPr>
        <p:spPr bwMode="auto">
          <a:xfrm>
            <a:off x="228600" y="6019800"/>
            <a:ext cx="89138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2000">
                <a:solidFill>
                  <a:srgbClr val="FFCC00"/>
                </a:solidFill>
                <a:latin typeface="Surfer" charset="0"/>
              </a:rPr>
              <a:t>Die schwarz orange gefleckte Raupe frißt die Fetthenne. der Falter fliegt violette Blüten an.</a:t>
            </a:r>
          </a:p>
        </p:txBody>
      </p:sp>
      <p:grpSp>
        <p:nvGrpSpPr>
          <p:cNvPr id="3334" name="Group 11">
            <a:extLst>
              <a:ext uri="{FF2B5EF4-FFF2-40B4-BE49-F238E27FC236}">
                <a16:creationId xmlns:a16="http://schemas.microsoft.com/office/drawing/2014/main" id="{10813E2E-0C7C-4F63-8702-03477A7C065B}"/>
              </a:ext>
            </a:extLst>
          </p:cNvPr>
          <p:cNvGrpSpPr>
            <a:grpSpLocks/>
          </p:cNvGrpSpPr>
          <p:nvPr/>
        </p:nvGrpSpPr>
        <p:grpSpPr bwMode="auto">
          <a:xfrm>
            <a:off x="0" y="0"/>
            <a:ext cx="9144000" cy="5791200"/>
            <a:chOff x="0" y="0"/>
            <a:chExt cx="5760" cy="3648"/>
          </a:xfrm>
        </p:grpSpPr>
        <p:pic>
          <p:nvPicPr>
            <p:cNvPr id="7171" name="Rechteck 8193">
              <a:extLst>
                <a:ext uri="{FF2B5EF4-FFF2-40B4-BE49-F238E27FC236}">
                  <a16:creationId xmlns:a16="http://schemas.microsoft.com/office/drawing/2014/main" id="{72A573C9-0195-4154-ACAE-B337F1AFFAB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Ellipse 8194">
              <a:extLst>
                <a:ext uri="{FF2B5EF4-FFF2-40B4-BE49-F238E27FC236}">
                  <a16:creationId xmlns:a16="http://schemas.microsoft.com/office/drawing/2014/main" id="{3E7B0738-6989-425C-91BD-EADDB4A1ABF2}"/>
                </a:ext>
              </a:extLst>
            </p:cNvPr>
            <p:cNvSpPr>
              <a:spLocks noChangeArrowheads="1"/>
            </p:cNvSpPr>
            <p:nvPr/>
          </p:nvSpPr>
          <p:spPr bwMode="auto">
            <a:xfrm>
              <a:off x="2212" y="2020"/>
              <a:ext cx="184" cy="184"/>
            </a:xfrm>
            <a:prstGeom prst="ellipse">
              <a:avLst/>
            </a:prstGeom>
            <a:solidFill>
              <a:srgbClr val="FFCC00"/>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3" name="Ellipse 8195">
              <a:extLst>
                <a:ext uri="{FF2B5EF4-FFF2-40B4-BE49-F238E27FC236}">
                  <a16:creationId xmlns:a16="http://schemas.microsoft.com/office/drawing/2014/main" id="{881B2AE3-1CF5-4928-B667-92E2CB8715D6}"/>
                </a:ext>
              </a:extLst>
            </p:cNvPr>
            <p:cNvSpPr>
              <a:spLocks noChangeArrowheads="1"/>
            </p:cNvSpPr>
            <p:nvPr/>
          </p:nvSpPr>
          <p:spPr bwMode="auto">
            <a:xfrm>
              <a:off x="2260" y="2068"/>
              <a:ext cx="88" cy="88"/>
            </a:xfrm>
            <a:prstGeom prst="ellipse">
              <a:avLst/>
            </a:prstGeom>
            <a:solidFill>
              <a:schemeClr val="bg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4" name="Ellipse 8196">
              <a:extLst>
                <a:ext uri="{FF2B5EF4-FFF2-40B4-BE49-F238E27FC236}">
                  <a16:creationId xmlns:a16="http://schemas.microsoft.com/office/drawing/2014/main" id="{30159BCD-B2E0-434E-B607-4F6D92EB3C52}"/>
                </a:ext>
              </a:extLst>
            </p:cNvPr>
            <p:cNvSpPr>
              <a:spLocks noChangeArrowheads="1"/>
            </p:cNvSpPr>
            <p:nvPr/>
          </p:nvSpPr>
          <p:spPr bwMode="auto">
            <a:xfrm>
              <a:off x="2596" y="1252"/>
              <a:ext cx="136" cy="184"/>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5" name="Ellipse 8197">
              <a:extLst>
                <a:ext uri="{FF2B5EF4-FFF2-40B4-BE49-F238E27FC236}">
                  <a16:creationId xmlns:a16="http://schemas.microsoft.com/office/drawing/2014/main" id="{C53E9B63-6101-460A-8B41-CB167D445584}"/>
                </a:ext>
              </a:extLst>
            </p:cNvPr>
            <p:cNvSpPr>
              <a:spLocks noChangeArrowheads="1"/>
            </p:cNvSpPr>
            <p:nvPr/>
          </p:nvSpPr>
          <p:spPr bwMode="auto">
            <a:xfrm>
              <a:off x="2644" y="1300"/>
              <a:ext cx="40" cy="40"/>
            </a:xfrm>
            <a:prstGeom prst="ellipse">
              <a:avLst/>
            </a:prstGeom>
            <a:solidFill>
              <a:schemeClr val="bg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6" name="Ellipse 8198">
              <a:extLst>
                <a:ext uri="{FF2B5EF4-FFF2-40B4-BE49-F238E27FC236}">
                  <a16:creationId xmlns:a16="http://schemas.microsoft.com/office/drawing/2014/main" id="{1683F184-A14B-4A90-A53F-EDD86C95098C}"/>
                </a:ext>
              </a:extLst>
            </p:cNvPr>
            <p:cNvSpPr>
              <a:spLocks noChangeArrowheads="1"/>
            </p:cNvSpPr>
            <p:nvPr/>
          </p:nvSpPr>
          <p:spPr bwMode="auto">
            <a:xfrm>
              <a:off x="4468" y="1876"/>
              <a:ext cx="136" cy="232"/>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7" name="Ellipse 8199">
              <a:extLst>
                <a:ext uri="{FF2B5EF4-FFF2-40B4-BE49-F238E27FC236}">
                  <a16:creationId xmlns:a16="http://schemas.microsoft.com/office/drawing/2014/main" id="{0302425E-4B9E-41FC-A2D2-FB5EC8FBD8FE}"/>
                </a:ext>
              </a:extLst>
            </p:cNvPr>
            <p:cNvSpPr>
              <a:spLocks noChangeArrowheads="1"/>
            </p:cNvSpPr>
            <p:nvPr/>
          </p:nvSpPr>
          <p:spPr bwMode="auto">
            <a:xfrm>
              <a:off x="4516" y="1924"/>
              <a:ext cx="40" cy="88"/>
            </a:xfrm>
            <a:prstGeom prst="ellipse">
              <a:avLst/>
            </a:prstGeom>
            <a:solidFill>
              <a:schemeClr val="bg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8" name="Ellipse 8200">
              <a:extLst>
                <a:ext uri="{FF2B5EF4-FFF2-40B4-BE49-F238E27FC236}">
                  <a16:creationId xmlns:a16="http://schemas.microsoft.com/office/drawing/2014/main" id="{DCF51AD4-FD44-45AB-8F35-5306C6251D5E}"/>
                </a:ext>
              </a:extLst>
            </p:cNvPr>
            <p:cNvSpPr>
              <a:spLocks noChangeArrowheads="1"/>
            </p:cNvSpPr>
            <p:nvPr/>
          </p:nvSpPr>
          <p:spPr bwMode="auto">
            <a:xfrm>
              <a:off x="4180" y="1156"/>
              <a:ext cx="136" cy="184"/>
            </a:xfrm>
            <a:prstGeom prst="ellipse">
              <a:avLst/>
            </a:prstGeom>
            <a:solidFill>
              <a:srgbClr val="FF6633"/>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sp>
          <p:nvSpPr>
            <p:cNvPr id="7179" name="Ellipse 8201">
              <a:extLst>
                <a:ext uri="{FF2B5EF4-FFF2-40B4-BE49-F238E27FC236}">
                  <a16:creationId xmlns:a16="http://schemas.microsoft.com/office/drawing/2014/main" id="{75195664-1827-4504-AC62-4E989D913F6F}"/>
                </a:ext>
              </a:extLst>
            </p:cNvPr>
            <p:cNvSpPr>
              <a:spLocks noChangeArrowheads="1"/>
            </p:cNvSpPr>
            <p:nvPr/>
          </p:nvSpPr>
          <p:spPr bwMode="auto">
            <a:xfrm>
              <a:off x="4228" y="1204"/>
              <a:ext cx="40" cy="40"/>
            </a:xfrm>
            <a:prstGeom prst="ellipse">
              <a:avLst/>
            </a:prstGeom>
            <a:solidFill>
              <a:schemeClr val="bg1"/>
            </a:solidFill>
            <a:ln w="12700" algn="ctr">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sz="1800">
                <a:latin typeface="+mn-lt"/>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34"/>
                                        </p:tgtEl>
                                        <p:attrNameLst>
                                          <p:attrName>style.visibility</p:attrName>
                                        </p:attrNameLst>
                                      </p:cBhvr>
                                      <p:to>
                                        <p:strVal val="visible"/>
                                      </p:to>
                                    </p:set>
                                    <p:anim calcmode="lin" valueType="num">
                                      <p:cBhvr additive="base">
                                        <p:cTn id="7" dur="500" fill="hold"/>
                                        <p:tgtEl>
                                          <p:spTgt spid="3334"/>
                                        </p:tgtEl>
                                        <p:attrNameLst>
                                          <p:attrName>ppt_x</p:attrName>
                                        </p:attrNameLst>
                                      </p:cBhvr>
                                      <p:tavLst>
                                        <p:tav tm="0">
                                          <p:val>
                                            <p:strVal val="#ppt_x"/>
                                          </p:val>
                                        </p:tav>
                                        <p:tav tm="100000">
                                          <p:val>
                                            <p:strVal val="#ppt_x"/>
                                          </p:val>
                                        </p:tav>
                                      </p:tavLst>
                                    </p:anim>
                                    <p:anim calcmode="lin" valueType="num">
                                      <p:cBhvr additive="base">
                                        <p:cTn id="8" dur="500" fill="hold"/>
                                        <p:tgtEl>
                                          <p:spTgt spid="333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Klats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Rechteck 9216">
            <a:extLst>
              <a:ext uri="{FF2B5EF4-FFF2-40B4-BE49-F238E27FC236}">
                <a16:creationId xmlns:a16="http://schemas.microsoft.com/office/drawing/2014/main" id="{AECBDDDA-4088-41EF-B633-D13178DF7144}"/>
              </a:ext>
            </a:extLst>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69342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hteck 9217">
            <a:extLst>
              <a:ext uri="{FF2B5EF4-FFF2-40B4-BE49-F238E27FC236}">
                <a16:creationId xmlns:a16="http://schemas.microsoft.com/office/drawing/2014/main" id="{745A2A17-19C5-4E1C-A296-CAF7F34F39BA}"/>
              </a:ext>
            </a:extLst>
          </p:cNvPr>
          <p:cNvSpPr>
            <a:spLocks noChangeArrowheads="1"/>
          </p:cNvSpPr>
          <p:nvPr/>
        </p:nvSpPr>
        <p:spPr bwMode="auto">
          <a:xfrm>
            <a:off x="7162800" y="304800"/>
            <a:ext cx="19796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a:latin typeface="Times New Roman" panose="02020603050405020304" pitchFamily="18" charset="0"/>
              </a:rPr>
              <a:t>16, 17, 18, 20 ?</a:t>
            </a:r>
          </a:p>
        </p:txBody>
      </p:sp>
      <p:pic>
        <p:nvPicPr>
          <p:cNvPr id="9219" name="Rechteck 9218">
            <a:extLst>
              <a:ext uri="{FF2B5EF4-FFF2-40B4-BE49-F238E27FC236}">
                <a16:creationId xmlns:a16="http://schemas.microsoft.com/office/drawing/2014/main" id="{BBBA1FA0-7EC4-4858-87B8-ED4B8D4BB32B}"/>
              </a:ext>
            </a:extLst>
          </p:cNvPr>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91013" y="2576513"/>
            <a:ext cx="1614487"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Rechteck 9219">
            <a:extLst>
              <a:ext uri="{FF2B5EF4-FFF2-40B4-BE49-F238E27FC236}">
                <a16:creationId xmlns:a16="http://schemas.microsoft.com/office/drawing/2014/main" id="{8F21E1E5-6FB7-4AF5-974C-C3182F2AA6C8}"/>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752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Rechteck 9220">
            <a:extLst>
              <a:ext uri="{FF2B5EF4-FFF2-40B4-BE49-F238E27FC236}">
                <a16:creationId xmlns:a16="http://schemas.microsoft.com/office/drawing/2014/main" id="{D420EE34-E591-4E93-B17C-1F64258A17D1}"/>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94038" y="4206875"/>
            <a:ext cx="17208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Rechteck 9221">
            <a:extLst>
              <a:ext uri="{FF2B5EF4-FFF2-40B4-BE49-F238E27FC236}">
                <a16:creationId xmlns:a16="http://schemas.microsoft.com/office/drawing/2014/main" id="{049763CE-371C-44C7-BB4D-2ACF9537B990}"/>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34000" y="1265238"/>
            <a:ext cx="150812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hteck 9222">
            <a:extLst>
              <a:ext uri="{FF2B5EF4-FFF2-40B4-BE49-F238E27FC236}">
                <a16:creationId xmlns:a16="http://schemas.microsoft.com/office/drawing/2014/main" id="{15D4577C-7AB9-4B4F-8F9C-DC7136CC3090}"/>
              </a:ext>
            </a:extLst>
          </p:cNvPr>
          <p:cNvSpPr>
            <a:spLocks noChangeArrowheads="1"/>
          </p:cNvSpPr>
          <p:nvPr/>
        </p:nvSpPr>
        <p:spPr bwMode="auto">
          <a:xfrm>
            <a:off x="7010400" y="1371600"/>
            <a:ext cx="2132013"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de-DE" altLang="de-DE" sz="1400">
                <a:latin typeface="Surfer" charset="0"/>
              </a:rPr>
              <a:t>16 Mehlschwalbe</a:t>
            </a:r>
          </a:p>
          <a:p>
            <a:pPr>
              <a:spcBef>
                <a:spcPct val="50000"/>
              </a:spcBef>
            </a:pPr>
            <a:r>
              <a:rPr lang="de-DE" altLang="de-DE" sz="1400">
                <a:latin typeface="Surfer" charset="0"/>
              </a:rPr>
              <a:t>17 Mauersegler</a:t>
            </a:r>
          </a:p>
          <a:p>
            <a:pPr>
              <a:spcBef>
                <a:spcPct val="50000"/>
              </a:spcBef>
            </a:pPr>
            <a:r>
              <a:rPr lang="de-DE" altLang="de-DE" sz="1400">
                <a:latin typeface="Surfer" charset="0"/>
              </a:rPr>
              <a:t>18 Uhu</a:t>
            </a:r>
          </a:p>
          <a:p>
            <a:pPr>
              <a:spcBef>
                <a:spcPct val="50000"/>
              </a:spcBef>
            </a:pPr>
            <a:r>
              <a:rPr lang="de-DE" altLang="de-DE" sz="1400">
                <a:latin typeface="Surfer" charset="0"/>
              </a:rPr>
              <a:t>20 Wanderfallke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217"/>
                                        </p:tgtEl>
                                        <p:attrNameLst>
                                          <p:attrName>style.visibility</p:attrName>
                                        </p:attrNameLst>
                                      </p:cBhvr>
                                      <p:to>
                                        <p:strVal val="visible"/>
                                      </p:to>
                                    </p:set>
                                    <p:animEffect transition="in" filter="dissolve">
                                      <p:cBhvr>
                                        <p:cTn id="7" dur="500"/>
                                        <p:tgtEl>
                                          <p:spTgt spid="9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8"/>
                                        </p:tgtEl>
                                        <p:attrNameLst>
                                          <p:attrName>style.visibility</p:attrName>
                                        </p:attrNameLst>
                                      </p:cBhvr>
                                      <p:to>
                                        <p:strVal val="visible"/>
                                      </p:to>
                                    </p:set>
                                    <p:anim calcmode="lin" valueType="num">
                                      <p:cBhvr additive="base">
                                        <p:cTn id="12" dur="500" fill="hold"/>
                                        <p:tgtEl>
                                          <p:spTgt spid="9218"/>
                                        </p:tgtEl>
                                        <p:attrNameLst>
                                          <p:attrName>ppt_x</p:attrName>
                                        </p:attrNameLst>
                                      </p:cBhvr>
                                      <p:tavLst>
                                        <p:tav tm="0">
                                          <p:val>
                                            <p:strVal val="#ppt_x"/>
                                          </p:val>
                                        </p:tav>
                                        <p:tav tm="100000">
                                          <p:val>
                                            <p:strVal val="#ppt_x"/>
                                          </p:val>
                                        </p:tav>
                                      </p:tavLst>
                                    </p:anim>
                                    <p:anim calcmode="lin" valueType="num">
                                      <p:cBhvr additive="base">
                                        <p:cTn id="13" dur="500" fill="hold"/>
                                        <p:tgtEl>
                                          <p:spTgt spid="92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Registrierkasse"/>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9219"/>
                                        </p:tgtEl>
                                        <p:attrNameLst>
                                          <p:attrName>style.visibility</p:attrName>
                                        </p:attrNameLst>
                                      </p:cBhvr>
                                      <p:to>
                                        <p:strVal val="visible"/>
                                      </p:to>
                                    </p:set>
                                    <p:anim calcmode="lin" valueType="num">
                                      <p:cBhvr additive="base">
                                        <p:cTn id="18" dur="500" fill="hold"/>
                                        <p:tgtEl>
                                          <p:spTgt spid="9219"/>
                                        </p:tgtEl>
                                        <p:attrNameLst>
                                          <p:attrName>ppt_x</p:attrName>
                                        </p:attrNameLst>
                                      </p:cBhvr>
                                      <p:tavLst>
                                        <p:tav tm="0">
                                          <p:val>
                                            <p:strVal val="0-#ppt_w/2"/>
                                          </p:val>
                                        </p:tav>
                                        <p:tav tm="100000">
                                          <p:val>
                                            <p:strVal val="#ppt_x"/>
                                          </p:val>
                                        </p:tav>
                                      </p:tavLst>
                                    </p:anim>
                                    <p:anim calcmode="lin" valueType="num">
                                      <p:cBhvr additive="base">
                                        <p:cTn id="19" dur="500" fill="hold"/>
                                        <p:tgtEl>
                                          <p:spTgt spid="9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Schwalb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nodeType="clickEffect">
                                  <p:stCondLst>
                                    <p:cond delay="0"/>
                                  </p:stCondLst>
                                  <p:childTnLst>
                                    <p:set>
                                      <p:cBhvr>
                                        <p:cTn id="23" dur="1" fill="hold">
                                          <p:stCondLst>
                                            <p:cond delay="0"/>
                                          </p:stCondLst>
                                        </p:cTn>
                                        <p:tgtEl>
                                          <p:spTgt spid="9220"/>
                                        </p:tgtEl>
                                        <p:attrNameLst>
                                          <p:attrName>style.visibility</p:attrName>
                                        </p:attrNameLst>
                                      </p:cBhvr>
                                      <p:to>
                                        <p:strVal val="visible"/>
                                      </p:to>
                                    </p:set>
                                    <p:animEffect transition="in" filter="dissolve">
                                      <p:cBhvr>
                                        <p:cTn id="24" dur="500"/>
                                        <p:tgtEl>
                                          <p:spTgt spid="9220"/>
                                        </p:tgtEl>
                                      </p:cBhvr>
                                    </p:animEffect>
                                  </p:childTnLst>
                                  <p:subTnLst>
                                    <p:audio>
                                      <p:cMediaNode>
                                        <p:cTn display="0" masterRel="sameClick">
                                          <p:stCondLst>
                                            <p:cond evt="begin" delay="0">
                                              <p:tn val="22"/>
                                            </p:cond>
                                          </p:stCondLst>
                                          <p:endCondLst>
                                            <p:cond evt="onStopAudio" delay="0">
                                              <p:tgtEl>
                                                <p:sldTgt/>
                                              </p:tgtEl>
                                            </p:cond>
                                          </p:endCondLst>
                                        </p:cTn>
                                        <p:tgtEl>
                                          <p:sndTgt r:embed="rId4" name="Mauerseg.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9221"/>
                                        </p:tgtEl>
                                        <p:attrNameLst>
                                          <p:attrName>style.visibility</p:attrName>
                                        </p:attrNameLst>
                                      </p:cBhvr>
                                      <p:to>
                                        <p:strVal val="visible"/>
                                      </p:to>
                                    </p:set>
                                    <p:animEffect transition="in" filter="dissolve">
                                      <p:cBhvr>
                                        <p:cTn id="29" dur="500"/>
                                        <p:tgtEl>
                                          <p:spTgt spid="9221"/>
                                        </p:tgtEl>
                                      </p:cBhvr>
                                    </p:animEffect>
                                  </p:childTnLst>
                                  <p:subTnLst>
                                    <p:audio>
                                      <p:cMediaNode>
                                        <p:cTn display="0" masterRel="sameClick">
                                          <p:stCondLst>
                                            <p:cond evt="begin" delay="0">
                                              <p:tn val="27"/>
                                            </p:cond>
                                          </p:stCondLst>
                                          <p:endCondLst>
                                            <p:cond evt="onStopAudio" delay="0">
                                              <p:tgtEl>
                                                <p:sldTgt/>
                                              </p:tgtEl>
                                            </p:cond>
                                          </p:endCondLst>
                                        </p:cTn>
                                        <p:tgtEl>
                                          <p:sndTgt r:embed="rId5" name="Uhu.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9222"/>
                                        </p:tgtEl>
                                        <p:attrNameLst>
                                          <p:attrName>style.visibility</p:attrName>
                                        </p:attrNameLst>
                                      </p:cBhvr>
                                      <p:to>
                                        <p:strVal val="visible"/>
                                      </p:to>
                                    </p:set>
                                    <p:animEffect transition="in" filter="dissolve">
                                      <p:cBhvr>
                                        <p:cTn id="34" dur="500"/>
                                        <p:tgtEl>
                                          <p:spTgt spid="9222"/>
                                        </p:tgtEl>
                                      </p:cBhvr>
                                    </p:animEffect>
                                  </p:childTnLst>
                                  <p:subTnLst>
                                    <p:audio>
                                      <p:cMediaNode>
                                        <p:cTn display="0" masterRel="sameClick">
                                          <p:stCondLst>
                                            <p:cond evt="begin" delay="0">
                                              <p:tn val="32"/>
                                            </p:cond>
                                          </p:stCondLst>
                                          <p:endCondLst>
                                            <p:cond evt="onStopAudio" delay="0">
                                              <p:tgtEl>
                                                <p:sldTgt/>
                                              </p:tgtEl>
                                            </p:cond>
                                          </p:endCondLst>
                                        </p:cTn>
                                        <p:tgtEl>
                                          <p:sndTgt r:embed="rId6" name="wanderf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223">
                                            <p:txEl>
                                              <p:pRg st="0" end="0"/>
                                            </p:txEl>
                                          </p:spTgt>
                                        </p:tgtEl>
                                        <p:attrNameLst>
                                          <p:attrName>style.visibility</p:attrName>
                                        </p:attrNameLst>
                                      </p:cBhvr>
                                      <p:to>
                                        <p:strVal val="visible"/>
                                      </p:to>
                                    </p:set>
                                    <p:anim calcmode="lin" valueType="num">
                                      <p:cBhvr additive="base">
                                        <p:cTn id="39" dur="500" fill="hold"/>
                                        <p:tgtEl>
                                          <p:spTgt spid="9223">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922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7" name="Glöckchen"/>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223">
                                            <p:txEl>
                                              <p:pRg st="1" end="1"/>
                                            </p:txEl>
                                          </p:spTgt>
                                        </p:tgtEl>
                                        <p:attrNameLst>
                                          <p:attrName>style.visibility</p:attrName>
                                        </p:attrNameLst>
                                      </p:cBhvr>
                                      <p:to>
                                        <p:strVal val="visible"/>
                                      </p:to>
                                    </p:set>
                                    <p:anim calcmode="lin" valueType="num">
                                      <p:cBhvr additive="base">
                                        <p:cTn id="45" dur="500" fill="hold"/>
                                        <p:tgtEl>
                                          <p:spTgt spid="9223">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2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7" name="Glöckchen"/>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9223">
                                            <p:txEl>
                                              <p:pRg st="2" end="2"/>
                                            </p:txEl>
                                          </p:spTgt>
                                        </p:tgtEl>
                                        <p:attrNameLst>
                                          <p:attrName>style.visibility</p:attrName>
                                        </p:attrNameLst>
                                      </p:cBhvr>
                                      <p:to>
                                        <p:strVal val="visible"/>
                                      </p:to>
                                    </p:set>
                                    <p:anim calcmode="lin" valueType="num">
                                      <p:cBhvr additive="base">
                                        <p:cTn id="51" dur="500" fill="hold"/>
                                        <p:tgtEl>
                                          <p:spTgt spid="9223">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22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7" name="Glöckchen"/>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9223">
                                            <p:txEl>
                                              <p:pRg st="3" end="3"/>
                                            </p:txEl>
                                          </p:spTgt>
                                        </p:tgtEl>
                                        <p:attrNameLst>
                                          <p:attrName>style.visibility</p:attrName>
                                        </p:attrNameLst>
                                      </p:cBhvr>
                                      <p:to>
                                        <p:strVal val="visible"/>
                                      </p:to>
                                    </p:set>
                                    <p:anim calcmode="lin" valueType="num">
                                      <p:cBhvr additive="base">
                                        <p:cTn id="57" dur="500" fill="hold"/>
                                        <p:tgtEl>
                                          <p:spTgt spid="9223">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22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7" name="Glöckchen"/>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23" grpId="0" build="p" autoUpdateAnimBg="0"/>
    </p:bldLst>
  </p:timing>
</p:sld>
</file>

<file path=ppt/theme/theme1.xml><?xml version="1.0" encoding="utf-8"?>
<a:theme xmlns:a="http://schemas.openxmlformats.org/drawingml/2006/main" name="Liste der Top Ten">
  <a:themeElements>
    <a:clrScheme name="Liste der Top Ten 1">
      <a:dk1>
        <a:srgbClr val="FFFF00"/>
      </a:dk1>
      <a:lt1>
        <a:srgbClr val="FFFFFF"/>
      </a:lt1>
      <a:dk2>
        <a:srgbClr val="FFFF00"/>
      </a:dk2>
      <a:lt2>
        <a:srgbClr val="868686"/>
      </a:lt2>
      <a:accent1>
        <a:srgbClr val="3366FF"/>
      </a:accent1>
      <a:accent2>
        <a:srgbClr val="009900"/>
      </a:accent2>
      <a:accent3>
        <a:srgbClr val="FFFFFF"/>
      </a:accent3>
      <a:accent4>
        <a:srgbClr val="DADA00"/>
      </a:accent4>
      <a:accent5>
        <a:srgbClr val="ADB8FF"/>
      </a:accent5>
      <a:accent6>
        <a:srgbClr val="008A00"/>
      </a:accent6>
      <a:hlink>
        <a:srgbClr val="FF0033"/>
      </a:hlink>
      <a:folHlink>
        <a:srgbClr val="C7C7C7"/>
      </a:folHlink>
    </a:clrScheme>
    <a:fontScheme name="Liste der Top Ten">
      <a:majorFont>
        <a:latin typeface="+mj-lt"/>
        <a:ea typeface="+mj-ea"/>
        <a:cs typeface="+mj-cs"/>
      </a:majorFont>
      <a:minorFont>
        <a:latin typeface="+mn-lt"/>
        <a:ea typeface="+mn-ea"/>
        <a:cs typeface="+mn-c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hlink">
                <a:alpha val="100000"/>
              </a:schemeClr>
            </a:solidFill>
            <a:effectLst/>
            <a:latin typeface="Times New Roman"/>
            <a:cs typeface="Arial"/>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anchor="t" compatLnSpc="1"/>
      <a:lstStyle>
        <a:defPPr marL="0" marR="0" indent="0" algn="l" defTabSz="914400" rtl="0" eaLnBrk="0" fontAlgn="base" latinLnBrk="0" hangingPunct="0">
          <a:lnSpc>
            <a:spcPct val="100000"/>
          </a:lnSpc>
          <a:spcBef>
            <a:spcPct val="0"/>
          </a:spcBef>
          <a:spcAft>
            <a:spcPct val="0"/>
          </a:spcAft>
          <a:buNone/>
          <a:tabLst/>
          <a:defRPr kumimoji="0" lang="de-DE" sz="2400" b="0" i="0" u="none" strike="noStrike" baseline="0">
            <a:solidFill>
              <a:schemeClr val="hlink">
                <a:alpha val="100000"/>
              </a:schemeClr>
            </a:solidFill>
            <a:effectLst/>
            <a:latin typeface="Times New Roman"/>
            <a:cs typeface="Arial"/>
          </a:defRPr>
        </a:defPPr>
      </a:lstStyle>
    </a:lnDef>
  </a:objectDefaults>
  <a:extraClrSchemeLst>
    <a:extraClrScheme>
      <a:clrScheme name="Liste der Top Ten 1">
        <a:dk1>
          <a:srgbClr val="FFFF00"/>
        </a:dk1>
        <a:lt1>
          <a:srgbClr val="FFFFFF"/>
        </a:lt1>
        <a:dk2>
          <a:srgbClr val="FFFF00"/>
        </a:dk2>
        <a:lt2>
          <a:srgbClr val="868686"/>
        </a:lt2>
        <a:accent1>
          <a:srgbClr val="3366FF"/>
        </a:accent1>
        <a:accent2>
          <a:srgbClr val="009900"/>
        </a:accent2>
        <a:accent3>
          <a:srgbClr val="FFFFFF"/>
        </a:accent3>
        <a:accent4>
          <a:srgbClr val="DADA00"/>
        </a:accent4>
        <a:accent5>
          <a:srgbClr val="ADB8FF"/>
        </a:accent5>
        <a:accent6>
          <a:srgbClr val="008A00"/>
        </a:accent6>
        <a:hlink>
          <a:srgbClr val="FF0033"/>
        </a:hlink>
        <a:folHlink>
          <a:srgbClr val="C7C7C7"/>
        </a:folHlink>
      </a:clrScheme>
      <a:clrMap bg1="lt1" tx1="dk1" bg2="lt2" tx2="dk2" accent1="accent1" accent2="accent2" accent3="accent3" accent4="accent4" accent5="accent5" accent6="accent6" hlink="hlink" folHlink="folHlink"/>
    </a:extraClrScheme>
    <a:extraClrScheme>
      <a:clrScheme name="Liste der Top Te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7C7C7"/>
        </a:folHlink>
      </a:clrScheme>
      <a:clrMap bg1="lt1" tx1="dk1" bg2="lt2" tx2="dk2" accent1="accent1" accent2="accent2" accent3="accent3" accent4="accent4" accent5="accent5" accent6="accent6" hlink="hlink" folHlink="folHlink"/>
    </a:extraClrScheme>
    <a:extraClrScheme>
      <a:clrScheme name="Liste der Top Ten 3">
        <a:dk1>
          <a:srgbClr val="000000"/>
        </a:dk1>
        <a:lt1>
          <a:srgbClr val="FFFFFF"/>
        </a:lt1>
        <a:dk2>
          <a:srgbClr val="000000"/>
        </a:dk2>
        <a:lt2>
          <a:srgbClr val="868686"/>
        </a:lt2>
        <a:accent1>
          <a:srgbClr val="CBCBCB"/>
        </a:accent1>
        <a:accent2>
          <a:srgbClr val="777777"/>
        </a:accent2>
        <a:accent3>
          <a:srgbClr val="FFFFFF"/>
        </a:accent3>
        <a:accent4>
          <a:srgbClr val="000000"/>
        </a:accent4>
        <a:accent5>
          <a:srgbClr val="E2E2E2"/>
        </a:accent5>
        <a:accent6>
          <a:srgbClr val="6B6B6B"/>
        </a:accent6>
        <a:hlink>
          <a:srgbClr val="393939"/>
        </a:hlink>
        <a:folHlink>
          <a:srgbClr val="CACA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C:\MSOFFICE\VORLAGEN\Präsentationen\Liste der Top Ten.pot</Template>
  <TotalTime>0</TotalTime>
  <Words>109</Words>
  <Application>Microsoft Office PowerPoint</Application>
  <PresentationFormat>Bildschirmpräsentation (4:3)</PresentationFormat>
  <Paragraphs>21</Paragraphs>
  <Slides>7</Slides>
  <Notes>0</Notes>
  <HiddenSlides>0</HiddenSlides>
  <MMClips>0</MMClips>
  <ScaleCrop>false</ScaleCrop>
  <HeadingPairs>
    <vt:vector size="6" baseType="variant">
      <vt:variant>
        <vt:lpstr>Verwendete Schriftarten</vt:lpstr>
      </vt:variant>
      <vt:variant>
        <vt:i4>16</vt:i4>
      </vt:variant>
      <vt:variant>
        <vt:lpstr>Design</vt:lpstr>
      </vt:variant>
      <vt:variant>
        <vt:i4>1</vt:i4>
      </vt:variant>
      <vt:variant>
        <vt:lpstr>Folientitel</vt:lpstr>
      </vt:variant>
      <vt:variant>
        <vt:i4>7</vt:i4>
      </vt:variant>
    </vt:vector>
  </HeadingPairs>
  <TitlesOfParts>
    <vt:vector size="24" baseType="lpstr">
      <vt:lpstr>Arial</vt:lpstr>
      <vt:lpstr>+mj-lt</vt:lpstr>
      <vt:lpstr>+mj-ea</vt:lpstr>
      <vt:lpstr>+mj-cs</vt:lpstr>
      <vt:lpstr>+mn-lt</vt:lpstr>
      <vt:lpstr>+mn-ea</vt:lpstr>
      <vt:lpstr>+mn-cs</vt:lpstr>
      <vt:lpstr>Times New Roman</vt:lpstr>
      <vt:lpstr>Photina Casual Black</vt:lpstr>
      <vt:lpstr>Lynda Cursive</vt:lpstr>
      <vt:lpstr>WinAstroStar</vt:lpstr>
      <vt:lpstr>Onyx</vt:lpstr>
      <vt:lpstr>Rockwell</vt:lpstr>
      <vt:lpstr>Simpson</vt:lpstr>
      <vt:lpstr>Amaze</vt:lpstr>
      <vt:lpstr>Surfer</vt:lpstr>
      <vt:lpstr>Liste der Top Ten</vt:lpstr>
      <vt:lpstr>Tiere in ihren Lebensräumen</vt:lpstr>
      <vt:lpstr>Fels und Höhle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Tiere in ihren Lebensräumen</dc:title>
  <dc:creator>Alexander Voigts</dc:creator>
  <cp:lastModifiedBy>Alexander Voigts</cp:lastModifiedBy>
  <cp:revision>10</cp:revision>
  <dcterms:created xsi:type="dcterms:W3CDTF">1995-06-17T23:31:02Z</dcterms:created>
  <dcterms:modified xsi:type="dcterms:W3CDTF">2018-10-08T13:30:16Z</dcterms:modified>
</cp:coreProperties>
</file>