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F6568E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urfer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A63"/>
    <a:srgbClr val="869283"/>
    <a:srgbClr val="4C3960"/>
    <a:srgbClr val="D3AF5E"/>
    <a:srgbClr val="5D606B"/>
    <a:srgbClr val="F6568E"/>
    <a:srgbClr val="EDFDB0"/>
    <a:srgbClr val="B40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049">
            <a:extLst>
              <a:ext uri="{FF2B5EF4-FFF2-40B4-BE49-F238E27FC236}">
                <a16:creationId xmlns:a16="http://schemas.microsoft.com/office/drawing/2014/main" id="{B0E315E0-B6EC-4036-B135-691E1FAF6F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19" name="Rechteck 2050">
            <a:extLst>
              <a:ext uri="{FF2B5EF4-FFF2-40B4-BE49-F238E27FC236}">
                <a16:creationId xmlns:a16="http://schemas.microsoft.com/office/drawing/2014/main" id="{3AFBC22B-453A-4C24-BFCF-FC86EB1D19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hteck 2051">
            <a:extLst>
              <a:ext uri="{FF2B5EF4-FFF2-40B4-BE49-F238E27FC236}">
                <a16:creationId xmlns:a16="http://schemas.microsoft.com/office/drawing/2014/main" id="{65E7C11E-C880-4880-8E04-105CC7BE5F1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B5B852AD-93B0-4C10-9A9D-EEC3E5AD96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hteck 2053">
            <a:extLst>
              <a:ext uri="{FF2B5EF4-FFF2-40B4-BE49-F238E27FC236}">
                <a16:creationId xmlns:a16="http://schemas.microsoft.com/office/drawing/2014/main" id="{4A815D38-13CE-4186-AA11-63F04496DF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851F6066-DC45-4781-ACBF-BB57D87D5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24508CC0-228F-4752-BE40-3017E87B366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90D1B2D-8BA9-45E2-8E9B-4836E121F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4AA89-73B3-4C22-ABAD-0FF9B9453588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06B6FE-2E83-4B14-BE96-0C25DEA9E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BFBE314-1F70-4839-A728-05AA3A62C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BDB27-CBFB-46AB-AC9A-2269172926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58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2F7056-79E7-45C2-8BCC-B11A11B1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DE393-A22C-454A-A3AD-0C30A9171F70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26D0B81-D9CE-4C0D-9436-96498D330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583DAAE-8B3D-4432-AD71-31EC16D4B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1ADCC-EF8C-408C-8378-013DEC64CB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91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AD86DBB-88FD-41C9-AE32-858690094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73A8A-7FE5-46E0-9266-C9A5457FA45D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58C6674-CA36-4C06-BB6B-DB0E65973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496D246-0AB8-4EDC-815F-4E9B65C63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C4EF5-9362-4A57-BCB4-CB18D8B58F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55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2E5B485-C10D-4731-BE5B-4E182421A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10D97-69C7-4E9B-9C4F-07BCE8541454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9423EFA-009D-4EF9-A3CB-70E9076ED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0A82A4-9013-4A2A-B35E-DD4DB8B7C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A7852-680E-4EA4-817E-F94055D33C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068E838-6C7D-4FDC-8FDD-FBA9A0742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1C362-0AFE-4D23-887E-BFC71DC2E1E6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DE87321-FA32-4ACD-B6B7-39314FDAFF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317369-0039-43B5-ABAC-E5A45586B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A7F43-FAD4-46BA-A52F-E15D036B79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171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12FFDB5-CB5C-4F2C-97BC-AB5CA39EB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5BD28-EB07-4F97-B31F-C2875E7F70C5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099908-AEDA-49F9-A440-93B268051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5F86B28-9BF1-4714-AE1B-8359A971B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5D1AE-FB47-4E98-9276-3CAB7B5DD4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110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EC65FC4-7DA6-4262-B686-A6E69AB84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DA3BB-7FEB-4C64-931E-386A7D6D4776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148AA35-3148-4284-A206-275F2431D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17F5BF-BA39-47F2-9485-06391E73A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97CE6-7B56-4263-A3E7-5EC8BA2BDB7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371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B0D20C-3690-480C-BDC4-5EBBABFC6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DD5F5-D371-41BF-B76F-B6E6FC99CB73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B7628E4-9CA1-4A9F-93BF-784727235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808CD1-4523-4F91-8538-FBE826450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A330-928E-4CFE-B73F-C17640CD26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263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93D202-EA0D-40DC-B283-9AA28EA56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426A2-0011-4714-AE24-9B55A9B6A0A8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E7F3186-DCDB-4213-9EC3-CE3D8F221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8F7A908-A75B-47AE-BAFF-1FFEC5FB6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0C532-E5A6-4F44-8F0C-89F822577F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938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D37F18F1-E74B-4D2A-9937-A27092038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46E9B148-5DB3-4CCE-B7CC-6BB6CDE83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55717955-7CC0-4BBC-A02C-75EB9EBE36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5AFE485-6F4E-47BA-94EF-00B36D9903EA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6EF0A528-C850-40D6-BB40-C43B51CA92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D450F505-8818-4C6C-A1ED-1D1670A920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1B6C246B-AB52-4B90-9A3F-5D9A3E5F815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audio" Target="../media/audio8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2.wav"/><Relationship Id="rId7" Type="http://schemas.openxmlformats.org/officeDocument/2006/relationships/image" Target="../media/image2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audio" Target="../media/audio1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4.wav"/><Relationship Id="rId7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audio" Target="../media/audio15.wav"/><Relationship Id="rId10" Type="http://schemas.openxmlformats.org/officeDocument/2006/relationships/image" Target="../media/image29.png"/><Relationship Id="rId4" Type="http://schemas.openxmlformats.org/officeDocument/2006/relationships/audio" Target="../media/audio7.wav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9362F461-91C9-42E0-99B6-C456DA2814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anose="03020802060602070202" pitchFamily="66" charset="0"/>
                <a:cs typeface="Arial" panose="020B0604020202020204" pitchFamily="34" charset="0"/>
              </a:rPr>
              <a:t>Der Kiefernwald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1069FF5A-6C50-4B41-8713-429DDF4920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rgbClr val="009999"/>
                </a:solidFill>
                <a:latin typeface="Short Hand" charset="0"/>
                <a:cs typeface="Arial" panose="020B0604020202020204" pitchFamily="34" charset="0"/>
              </a:rPr>
              <a:t>Folien zum besseren verständnis des Kreuchens und fleuchens im Kiefernwald zur Vorbereitung auf die Fauna - Prüfung</a:t>
            </a:r>
          </a:p>
          <a:p>
            <a:pPr marL="342900" indent="-342900" defTabSz="914400"/>
            <a:r>
              <a:rPr lang="de-DE" altLang="de-DE">
                <a:solidFill>
                  <a:srgbClr val="009999"/>
                </a:solidFill>
                <a:latin typeface="Short Hand" charset="0"/>
                <a:cs typeface="Arial" panose="020B0604020202020204" pitchFamily="34" charset="0"/>
              </a:rPr>
              <a:t>eingescannt von Alexander Voigts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ef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Rechteck 4096">
            <a:extLst>
              <a:ext uri="{FF2B5EF4-FFF2-40B4-BE49-F238E27FC236}">
                <a16:creationId xmlns:a16="http://schemas.microsoft.com/office/drawing/2014/main" id="{2E782D85-97ED-4565-90FB-FCC2D9313DC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5857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hteck 4097">
            <a:extLst>
              <a:ext uri="{FF2B5EF4-FFF2-40B4-BE49-F238E27FC236}">
                <a16:creationId xmlns:a16="http://schemas.microsoft.com/office/drawing/2014/main" id="{922F55D6-9E9A-467B-9786-8A002385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9999"/>
                </a:solidFill>
                <a:effectLst/>
                <a:latin typeface="Times New Roman" panose="02020603050405020304" pitchFamily="18" charset="0"/>
              </a:rPr>
              <a:t>Eichhörnchen</a:t>
            </a:r>
          </a:p>
        </p:txBody>
      </p:sp>
      <p:pic>
        <p:nvPicPr>
          <p:cNvPr id="4099" name="Rechteck 4098">
            <a:extLst>
              <a:ext uri="{FF2B5EF4-FFF2-40B4-BE49-F238E27FC236}">
                <a16:creationId xmlns:a16="http://schemas.microsoft.com/office/drawing/2014/main" id="{812DE3CC-6E49-4B48-A133-6AB5ADD1E8F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400300"/>
            <a:ext cx="14779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Rechteck 4099">
            <a:extLst>
              <a:ext uri="{FF2B5EF4-FFF2-40B4-BE49-F238E27FC236}">
                <a16:creationId xmlns:a16="http://schemas.microsoft.com/office/drawing/2014/main" id="{208E2D9C-85BF-4137-8577-3ECAFD679C78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027238"/>
            <a:ext cx="14319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hteck 4100">
            <a:extLst>
              <a:ext uri="{FF2B5EF4-FFF2-40B4-BE49-F238E27FC236}">
                <a16:creationId xmlns:a16="http://schemas.microsoft.com/office/drawing/2014/main" id="{D9497D2D-4CE8-467B-9DF8-7EA43670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81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9999"/>
                </a:solidFill>
                <a:effectLst/>
                <a:latin typeface="Times New Roman" panose="02020603050405020304" pitchFamily="18" charset="0"/>
              </a:rPr>
              <a:t>HABICHT</a:t>
            </a:r>
          </a:p>
        </p:txBody>
      </p:sp>
      <p:pic>
        <p:nvPicPr>
          <p:cNvPr id="4102" name="Rechteck 4101">
            <a:extLst>
              <a:ext uri="{FF2B5EF4-FFF2-40B4-BE49-F238E27FC236}">
                <a16:creationId xmlns:a16="http://schemas.microsoft.com/office/drawing/2014/main" id="{166FF072-A0AE-429B-B04A-EFF7DC47444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168775"/>
            <a:ext cx="12636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4102">
            <a:extLst>
              <a:ext uri="{FF2B5EF4-FFF2-40B4-BE49-F238E27FC236}">
                <a16:creationId xmlns:a16="http://schemas.microsoft.com/office/drawing/2014/main" id="{A72FB02A-C477-4890-8D02-1DAFCAB1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724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9999"/>
                </a:solidFill>
                <a:effectLst/>
                <a:latin typeface="Times New Roman" panose="02020603050405020304" pitchFamily="18" charset="0"/>
              </a:rPr>
              <a:t>Raufußkauz</a:t>
            </a:r>
          </a:p>
        </p:txBody>
      </p:sp>
      <p:pic>
        <p:nvPicPr>
          <p:cNvPr id="4104" name="Rechteck 4103">
            <a:extLst>
              <a:ext uri="{FF2B5EF4-FFF2-40B4-BE49-F238E27FC236}">
                <a16:creationId xmlns:a16="http://schemas.microsoft.com/office/drawing/2014/main" id="{573139EB-861D-4577-8404-A696ADDA1FF3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166813"/>
            <a:ext cx="17526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hteck 4104">
            <a:extLst>
              <a:ext uri="{FF2B5EF4-FFF2-40B4-BE49-F238E27FC236}">
                <a16:creationId xmlns:a16="http://schemas.microsoft.com/office/drawing/2014/main" id="{81EE3254-F138-4709-9DEC-7FE994D07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752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9999"/>
                </a:solidFill>
                <a:effectLst/>
                <a:latin typeface="Times New Roman" panose="02020603050405020304" pitchFamily="18" charset="0"/>
              </a:rPr>
              <a:t>Schwarzspecht</a:t>
            </a:r>
          </a:p>
        </p:txBody>
      </p:sp>
      <p:pic>
        <p:nvPicPr>
          <p:cNvPr id="4106" name="Rechteck 4105">
            <a:extLst>
              <a:ext uri="{FF2B5EF4-FFF2-40B4-BE49-F238E27FC236}">
                <a16:creationId xmlns:a16="http://schemas.microsoft.com/office/drawing/2014/main" id="{4E0D62A8-0CA3-4903-B38C-6C5F9F38B0ED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59175"/>
            <a:ext cx="12414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Rechteck 4106">
            <a:extLst>
              <a:ext uri="{FF2B5EF4-FFF2-40B4-BE49-F238E27FC236}">
                <a16:creationId xmlns:a16="http://schemas.microsoft.com/office/drawing/2014/main" id="{82F6041B-02B8-4486-9984-9A8ABFF7A2F0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3440113"/>
            <a:ext cx="1492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hteck 4107">
            <a:extLst>
              <a:ext uri="{FF2B5EF4-FFF2-40B4-BE49-F238E27FC236}">
                <a16:creationId xmlns:a16="http://schemas.microsoft.com/office/drawing/2014/main" id="{EBF7BE8C-080A-4927-8469-21B555EAA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95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9999"/>
                </a:solidFill>
                <a:effectLst/>
                <a:latin typeface="Times New Roman" panose="02020603050405020304" pitchFamily="18" charset="0"/>
              </a:rPr>
              <a:t>Ziegenmelker</a:t>
            </a:r>
          </a:p>
        </p:txBody>
      </p:sp>
      <p:pic>
        <p:nvPicPr>
          <p:cNvPr id="4109" name="Rechteck 4108">
            <a:extLst>
              <a:ext uri="{FF2B5EF4-FFF2-40B4-BE49-F238E27FC236}">
                <a16:creationId xmlns:a16="http://schemas.microsoft.com/office/drawing/2014/main" id="{69C24703-3967-4765-9283-517B09277D6B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495550"/>
            <a:ext cx="692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hteck 4109">
            <a:extLst>
              <a:ext uri="{FF2B5EF4-FFF2-40B4-BE49-F238E27FC236}">
                <a16:creationId xmlns:a16="http://schemas.microsoft.com/office/drawing/2014/main" id="{77A6BA22-520B-4A61-9945-4E152611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144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9999"/>
                </a:solidFill>
                <a:effectLst/>
                <a:latin typeface="Times New Roman" panose="02020603050405020304" pitchFamily="18" charset="0"/>
              </a:rPr>
              <a:t>Hauben-meise</a:t>
            </a:r>
          </a:p>
        </p:txBody>
      </p:sp>
      <p:sp>
        <p:nvSpPr>
          <p:cNvPr id="4111" name="Form 4110">
            <a:extLst>
              <a:ext uri="{FF2B5EF4-FFF2-40B4-BE49-F238E27FC236}">
                <a16:creationId xmlns:a16="http://schemas.microsoft.com/office/drawing/2014/main" id="{05C5DF41-BCBB-4BF8-BF00-C2BDDFA85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CC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VÖGEL &amp; SÄUGETIERE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tron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1" grpId="0" build="p" autoUpdateAnimBg="0"/>
      <p:bldP spid="4103" grpId="0" autoUpdateAnimBg="0"/>
      <p:bldP spid="4105" grpId="0" autoUpdateAnimBg="0"/>
      <p:bldP spid="4108" grpId="0" autoUpdateAnimBg="0"/>
      <p:bldP spid="41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044B054C-1584-4C1F-9F64-B6A5AD84F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6E5A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Wanzen und Käfer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706644B1-B644-41C8-BFD0-2355F65DF1C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838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5122">
            <a:extLst>
              <a:ext uri="{FF2B5EF4-FFF2-40B4-BE49-F238E27FC236}">
                <a16:creationId xmlns:a16="http://schemas.microsoft.com/office/drawing/2014/main" id="{E1D295C9-BFC3-4920-B9E8-489E34B6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52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8692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Kiefernrindenwanze</a:t>
            </a:r>
          </a:p>
        </p:txBody>
      </p:sp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E0A09630-C4AF-45BD-AE9F-927EC82EB87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163"/>
            <a:ext cx="1416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800904EC-00F2-48D0-9DE3-8B235574E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358140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4C39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Heidelbeerwanze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5A8D8CC2-FE0F-470D-AF25-3A33BEF7E6D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5126">
            <a:extLst>
              <a:ext uri="{FF2B5EF4-FFF2-40B4-BE49-F238E27FC236}">
                <a16:creationId xmlns:a16="http://schemas.microsoft.com/office/drawing/2014/main" id="{C2090027-7165-4123-BDA8-0CA3C0178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6600"/>
                </a:solidFill>
                <a:effectLst/>
                <a:latin typeface="Times New Roman" panose="02020603050405020304" pitchFamily="18" charset="0"/>
              </a:rPr>
              <a:t>großer Puppenräuber</a:t>
            </a:r>
          </a:p>
        </p:txBody>
      </p:sp>
      <p:pic>
        <p:nvPicPr>
          <p:cNvPr id="5128" name="Rechteck 5127">
            <a:extLst>
              <a:ext uri="{FF2B5EF4-FFF2-40B4-BE49-F238E27FC236}">
                <a16:creationId xmlns:a16="http://schemas.microsoft.com/office/drawing/2014/main" id="{932E7B0C-71D4-44FE-A89D-550D7B139C6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687513"/>
            <a:ext cx="1165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hteck 5128">
            <a:extLst>
              <a:ext uri="{FF2B5EF4-FFF2-40B4-BE49-F238E27FC236}">
                <a16:creationId xmlns:a16="http://schemas.microsoft.com/office/drawing/2014/main" id="{0F94624C-4EF6-4A2F-B465-86D4B131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752600"/>
            <a:ext cx="3351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D3AF5E"/>
                </a:solidFill>
                <a:effectLst/>
                <a:latin typeface="Times New Roman" panose="02020603050405020304" pitchFamily="18" charset="0"/>
              </a:rPr>
              <a:t>großer Kiefernprachtkäfer</a:t>
            </a:r>
          </a:p>
        </p:txBody>
      </p:sp>
      <p:pic>
        <p:nvPicPr>
          <p:cNvPr id="5130" name="Rechteck 5129">
            <a:extLst>
              <a:ext uri="{FF2B5EF4-FFF2-40B4-BE49-F238E27FC236}">
                <a16:creationId xmlns:a16="http://schemas.microsoft.com/office/drawing/2014/main" id="{6BB20948-7505-40CC-94FA-8E9F51C190F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2644775"/>
            <a:ext cx="13335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hteck 5130">
            <a:extLst>
              <a:ext uri="{FF2B5EF4-FFF2-40B4-BE49-F238E27FC236}">
                <a16:creationId xmlns:a16="http://schemas.microsoft.com/office/drawing/2014/main" id="{0D2182B0-29D2-40AA-BE8D-528C51C6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895600"/>
            <a:ext cx="3122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6600"/>
                </a:solidFill>
                <a:effectLst/>
                <a:latin typeface="Times New Roman" panose="02020603050405020304" pitchFamily="18" charset="0"/>
              </a:rPr>
              <a:t>achtfleckiger kiefernprachtkäfer</a:t>
            </a:r>
          </a:p>
        </p:txBody>
      </p:sp>
      <p:pic>
        <p:nvPicPr>
          <p:cNvPr id="5132" name="Rechteck 5131">
            <a:extLst>
              <a:ext uri="{FF2B5EF4-FFF2-40B4-BE49-F238E27FC236}">
                <a16:creationId xmlns:a16="http://schemas.microsoft.com/office/drawing/2014/main" id="{13A20CF5-3EAC-4428-B08C-07C50348329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3852863"/>
            <a:ext cx="98266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hteck 5132">
            <a:extLst>
              <a:ext uri="{FF2B5EF4-FFF2-40B4-BE49-F238E27FC236}">
                <a16:creationId xmlns:a16="http://schemas.microsoft.com/office/drawing/2014/main" id="{E93263D9-D016-431F-A68A-A059035B7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3434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869283"/>
                </a:solidFill>
                <a:effectLst/>
                <a:latin typeface="Times New Roman" panose="02020603050405020304" pitchFamily="18" charset="0"/>
              </a:rPr>
              <a:t>Ameisenbuntkäfer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3" grpId="0" autoUpdateAnimBg="0"/>
      <p:bldP spid="5125" grpId="0" autoUpdateAnimBg="0"/>
      <p:bldP spid="5127" grpId="0" autoUpdateAnimBg="0"/>
      <p:bldP spid="5129" grpId="0" autoUpdateAnimBg="0"/>
      <p:bldP spid="5131" grpId="0" autoUpdateAnimBg="0"/>
      <p:bldP spid="513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rm 6144">
            <a:extLst>
              <a:ext uri="{FF2B5EF4-FFF2-40B4-BE49-F238E27FC236}">
                <a16:creationId xmlns:a16="http://schemas.microsoft.com/office/drawing/2014/main" id="{7F7CCA96-1EB4-411C-B2A1-D6BEE5401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 b="1">
                <a:solidFill>
                  <a:srgbClr val="5D60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Käfer</a:t>
            </a:r>
          </a:p>
        </p:txBody>
      </p:sp>
      <p:pic>
        <p:nvPicPr>
          <p:cNvPr id="6146" name="Rechteck 6145">
            <a:extLst>
              <a:ext uri="{FF2B5EF4-FFF2-40B4-BE49-F238E27FC236}">
                <a16:creationId xmlns:a16="http://schemas.microsoft.com/office/drawing/2014/main" id="{5EFE5A24-FD7C-4C60-B298-8F68A23A679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13"/>
            <a:ext cx="12334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hteck 6146">
            <a:extLst>
              <a:ext uri="{FF2B5EF4-FFF2-40B4-BE49-F238E27FC236}">
                <a16:creationId xmlns:a16="http://schemas.microsoft.com/office/drawing/2014/main" id="{1E94AA9A-1DAE-49B3-AD9B-8A31B929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656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Augenmarienkäfer</a:t>
            </a:r>
          </a:p>
        </p:txBody>
      </p:sp>
      <p:pic>
        <p:nvPicPr>
          <p:cNvPr id="6148" name="Rechteck 6147">
            <a:extLst>
              <a:ext uri="{FF2B5EF4-FFF2-40B4-BE49-F238E27FC236}">
                <a16:creationId xmlns:a16="http://schemas.microsoft.com/office/drawing/2014/main" id="{DC1F4376-8EA3-45DF-9FDD-F0500D3E09C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627438"/>
            <a:ext cx="11874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hteck 6148">
            <a:extLst>
              <a:ext uri="{FF2B5EF4-FFF2-40B4-BE49-F238E27FC236}">
                <a16:creationId xmlns:a16="http://schemas.microsoft.com/office/drawing/2014/main" id="{877F3896-F5F5-444C-B8A8-9BC6F7B2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Waldbock</a:t>
            </a:r>
          </a:p>
        </p:txBody>
      </p:sp>
      <p:pic>
        <p:nvPicPr>
          <p:cNvPr id="6150" name="Rechteck 6149">
            <a:extLst>
              <a:ext uri="{FF2B5EF4-FFF2-40B4-BE49-F238E27FC236}">
                <a16:creationId xmlns:a16="http://schemas.microsoft.com/office/drawing/2014/main" id="{5512A628-B616-4045-A3FA-B4D84A5231C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792663"/>
            <a:ext cx="1325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hteck 6150">
            <a:extLst>
              <a:ext uri="{FF2B5EF4-FFF2-40B4-BE49-F238E27FC236}">
                <a16:creationId xmlns:a16="http://schemas.microsoft.com/office/drawing/2014/main" id="{B2B225E1-A8D6-4860-8469-B231292F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105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D3AF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Zweizahnkiefernborkenkäfer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wirbe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wirbe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7" grpId="0" autoUpdateAnimBg="0"/>
      <p:bldP spid="6149" grpId="0" autoUpdateAnimBg="0"/>
      <p:bldP spid="61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Rechteck 7168">
            <a:extLst>
              <a:ext uri="{FF2B5EF4-FFF2-40B4-BE49-F238E27FC236}">
                <a16:creationId xmlns:a16="http://schemas.microsoft.com/office/drawing/2014/main" id="{6BFB7895-46A8-4EBE-953D-A69FD3512DB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76438"/>
            <a:ext cx="6513513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Form 7169">
            <a:extLst>
              <a:ext uri="{FF2B5EF4-FFF2-40B4-BE49-F238E27FC236}">
                <a16:creationId xmlns:a16="http://schemas.microsoft.com/office/drawing/2014/main" id="{CA7EC566-2C47-47E7-AE2D-C654E0AEF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D3AF5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Kamelhalsfliege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rm 8192">
            <a:extLst>
              <a:ext uri="{FF2B5EF4-FFF2-40B4-BE49-F238E27FC236}">
                <a16:creationId xmlns:a16="http://schemas.microsoft.com/office/drawing/2014/main" id="{25AB0B8A-6726-4F63-9F27-A8EB2051A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656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  <a:cs typeface="Arial" panose="020B0604020202020204" pitchFamily="34" charset="0"/>
              </a:rPr>
              <a:t>SCHMETTERLINGE</a:t>
            </a:r>
          </a:p>
        </p:txBody>
      </p:sp>
      <p:pic>
        <p:nvPicPr>
          <p:cNvPr id="8194" name="Rechteck 8193">
            <a:extLst>
              <a:ext uri="{FF2B5EF4-FFF2-40B4-BE49-F238E27FC236}">
                <a16:creationId xmlns:a16="http://schemas.microsoft.com/office/drawing/2014/main" id="{EE3F517B-1493-4DEC-977F-E1813D6F967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hteck 8194">
            <a:extLst>
              <a:ext uri="{FF2B5EF4-FFF2-40B4-BE49-F238E27FC236}">
                <a16:creationId xmlns:a16="http://schemas.microsoft.com/office/drawing/2014/main" id="{A31BF9C2-2D99-45EF-812F-CED16570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05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KIEFERNSCHWÄRMER</a:t>
            </a:r>
          </a:p>
        </p:txBody>
      </p:sp>
      <p:pic>
        <p:nvPicPr>
          <p:cNvPr id="8196" name="Rechteck 8195">
            <a:extLst>
              <a:ext uri="{FF2B5EF4-FFF2-40B4-BE49-F238E27FC236}">
                <a16:creationId xmlns:a16="http://schemas.microsoft.com/office/drawing/2014/main" id="{E65ED5DE-08F1-499F-9FEB-6F83E3291FB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8513"/>
            <a:ext cx="1554163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hteck 8196">
            <a:extLst>
              <a:ext uri="{FF2B5EF4-FFF2-40B4-BE49-F238E27FC236}">
                <a16:creationId xmlns:a16="http://schemas.microsoft.com/office/drawing/2014/main" id="{FA32246F-A34B-4BA0-8C11-879E8A81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86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NONNE</a:t>
            </a:r>
          </a:p>
        </p:txBody>
      </p:sp>
      <p:sp>
        <p:nvSpPr>
          <p:cNvPr id="7174" name="Rechteck 8197">
            <a:extLst>
              <a:ext uri="{FF2B5EF4-FFF2-40B4-BE49-F238E27FC236}">
                <a16:creationId xmlns:a16="http://schemas.microsoft.com/office/drawing/2014/main" id="{67EA2849-A75C-4192-B807-1EA708E1D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>
              <a:effectLst/>
              <a:latin typeface="Times New Roman" panose="02020603050405020304" pitchFamily="18" charset="0"/>
            </a:endParaRPr>
          </a:p>
        </p:txBody>
      </p:sp>
      <p:pic>
        <p:nvPicPr>
          <p:cNvPr id="8199" name="Rechteck 8198">
            <a:extLst>
              <a:ext uri="{FF2B5EF4-FFF2-40B4-BE49-F238E27FC236}">
                <a16:creationId xmlns:a16="http://schemas.microsoft.com/office/drawing/2014/main" id="{16E05F66-233B-4F01-BB1D-1990FA72661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13716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hteck 8199">
            <a:extLst>
              <a:ext uri="{FF2B5EF4-FFF2-40B4-BE49-F238E27FC236}">
                <a16:creationId xmlns:a16="http://schemas.microsoft.com/office/drawing/2014/main" id="{AAAF73BD-28DA-4902-B183-38D2E944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15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8692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Kiefernprozessionsspinner</a:t>
            </a:r>
          </a:p>
        </p:txBody>
      </p:sp>
      <p:pic>
        <p:nvPicPr>
          <p:cNvPr id="8201" name="Rechteck 8200">
            <a:extLst>
              <a:ext uri="{FF2B5EF4-FFF2-40B4-BE49-F238E27FC236}">
                <a16:creationId xmlns:a16="http://schemas.microsoft.com/office/drawing/2014/main" id="{8E2114BB-0D66-4CFE-8E30-C922B332F23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985963"/>
            <a:ext cx="14017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hteck 8201">
            <a:extLst>
              <a:ext uri="{FF2B5EF4-FFF2-40B4-BE49-F238E27FC236}">
                <a16:creationId xmlns:a16="http://schemas.microsoft.com/office/drawing/2014/main" id="{7C695324-E80F-46C8-84E3-70E8D924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266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Kieferntriebwickler</a:t>
            </a:r>
          </a:p>
        </p:txBody>
      </p:sp>
      <p:pic>
        <p:nvPicPr>
          <p:cNvPr id="8203" name="Rechteck 8202">
            <a:extLst>
              <a:ext uri="{FF2B5EF4-FFF2-40B4-BE49-F238E27FC236}">
                <a16:creationId xmlns:a16="http://schemas.microsoft.com/office/drawing/2014/main" id="{A81374ED-ECCC-4FBA-862A-0DA0F683F092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3719513"/>
            <a:ext cx="14779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hteck 8203">
            <a:extLst>
              <a:ext uri="{FF2B5EF4-FFF2-40B4-BE49-F238E27FC236}">
                <a16:creationId xmlns:a16="http://schemas.microsoft.com/office/drawing/2014/main" id="{7B176186-32FA-4411-B21B-CF562A21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350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D3AF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Kiefernharzgallenwickler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LLEL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LLEL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utoUpdateAnimBg="0"/>
      <p:bldP spid="8195" grpId="0" autoUpdateAnimBg="0"/>
      <p:bldP spid="8197" grpId="0" autoUpdateAnimBg="0"/>
      <p:bldP spid="8200" grpId="0" autoUpdateAnimBg="0"/>
      <p:bldP spid="8202" grpId="0" autoUpdateAnimBg="0"/>
      <p:bldP spid="82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rm 9216">
            <a:extLst>
              <a:ext uri="{FF2B5EF4-FFF2-40B4-BE49-F238E27FC236}">
                <a16:creationId xmlns:a16="http://schemas.microsoft.com/office/drawing/2014/main" id="{B589BDC2-F58E-4AA4-A8AB-D7EC53DAE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D3AF5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HAUTFLÜGLER</a:t>
            </a:r>
          </a:p>
        </p:txBody>
      </p:sp>
      <p:pic>
        <p:nvPicPr>
          <p:cNvPr id="9218" name="Rechteck 9217">
            <a:extLst>
              <a:ext uri="{FF2B5EF4-FFF2-40B4-BE49-F238E27FC236}">
                <a16:creationId xmlns:a16="http://schemas.microsoft.com/office/drawing/2014/main" id="{533B2369-B3D6-4958-BD3E-F671880BE91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738"/>
            <a:ext cx="4191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Rechteck 9218">
            <a:extLst>
              <a:ext uri="{FF2B5EF4-FFF2-40B4-BE49-F238E27FC236}">
                <a16:creationId xmlns:a16="http://schemas.microsoft.com/office/drawing/2014/main" id="{C6EE434B-8CF5-4D00-9CFA-6A5909A05DB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28194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hteck 9219">
            <a:extLst>
              <a:ext uri="{FF2B5EF4-FFF2-40B4-BE49-F238E27FC236}">
                <a16:creationId xmlns:a16="http://schemas.microsoft.com/office/drawing/2014/main" id="{9BD2B03F-48B8-472E-B2CA-FA2F44940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257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Kiefernbuschhornblattwespe</a:t>
            </a:r>
          </a:p>
        </p:txBody>
      </p:sp>
      <p:pic>
        <p:nvPicPr>
          <p:cNvPr id="9221" name="Rechteck 9220">
            <a:extLst>
              <a:ext uri="{FF2B5EF4-FFF2-40B4-BE49-F238E27FC236}">
                <a16:creationId xmlns:a16="http://schemas.microsoft.com/office/drawing/2014/main" id="{8C0155B0-D126-4271-B940-7AB063B982BE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474788"/>
            <a:ext cx="13176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Rechteck 9221">
            <a:extLst>
              <a:ext uri="{FF2B5EF4-FFF2-40B4-BE49-F238E27FC236}">
                <a16:creationId xmlns:a16="http://schemas.microsoft.com/office/drawing/2014/main" id="{B98E81D3-5C5A-46B5-80AB-102F64B8ABE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395413"/>
            <a:ext cx="16144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hteck 9222">
            <a:extLst>
              <a:ext uri="{FF2B5EF4-FFF2-40B4-BE49-F238E27FC236}">
                <a16:creationId xmlns:a16="http://schemas.microsoft.com/office/drawing/2014/main" id="{0D9F8C85-DD87-4126-9909-BFDD21C14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24200"/>
            <a:ext cx="357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D3AF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Riesenholzwespe</a:t>
            </a:r>
          </a:p>
        </p:txBody>
      </p:sp>
      <p:pic>
        <p:nvPicPr>
          <p:cNvPr id="9224" name="Rechteck 9223">
            <a:extLst>
              <a:ext uri="{FF2B5EF4-FFF2-40B4-BE49-F238E27FC236}">
                <a16:creationId xmlns:a16="http://schemas.microsoft.com/office/drawing/2014/main" id="{A4C7236A-98E2-4D25-BFDF-42FEB016483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554413"/>
            <a:ext cx="1279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hteck 9224">
            <a:extLst>
              <a:ext uri="{FF2B5EF4-FFF2-40B4-BE49-F238E27FC236}">
                <a16:creationId xmlns:a16="http://schemas.microsoft.com/office/drawing/2014/main" id="{5FF32377-3B42-4F62-88A6-14697FFB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0"/>
            <a:ext cx="357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EDFD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Riesenschlupfwespe</a:t>
            </a:r>
          </a:p>
        </p:txBody>
      </p:sp>
      <p:pic>
        <p:nvPicPr>
          <p:cNvPr id="9226" name="Rechteck 9225">
            <a:extLst>
              <a:ext uri="{FF2B5EF4-FFF2-40B4-BE49-F238E27FC236}">
                <a16:creationId xmlns:a16="http://schemas.microsoft.com/office/drawing/2014/main" id="{82A7D711-91FB-4742-BE90-010642BA4002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511675"/>
            <a:ext cx="1644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hteck 9226">
            <a:extLst>
              <a:ext uri="{FF2B5EF4-FFF2-40B4-BE49-F238E27FC236}">
                <a16:creationId xmlns:a16="http://schemas.microsoft.com/office/drawing/2014/main" id="{F0B14A6B-38C0-464C-9A4D-E3D01A51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327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B40A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urfer" charset="0"/>
              </a:rPr>
              <a:t>Rote Waldameise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erbrechendes Gla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  <p:bldP spid="9220" grpId="0" autoUpdateAnimBg="0"/>
      <p:bldP spid="9223" grpId="0" autoUpdateAnimBg="0"/>
      <p:bldP spid="9225" grpId="0" autoUpdateAnimBg="0"/>
      <p:bldP spid="9227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rgbClr val="F6568E">
                <a:alpha val="10000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urfer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rgbClr val="F6568E">
                <a:alpha val="10000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urfer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61</Words>
  <Application>Microsoft Office PowerPoint</Application>
  <PresentationFormat>Bildschirmpräsentation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9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Matura MT Script Capitals</vt:lpstr>
      <vt:lpstr>Short Hand</vt:lpstr>
      <vt:lpstr>Surfer</vt:lpstr>
      <vt:lpstr>Leere Präsentation</vt:lpstr>
      <vt:lpstr>Der Kiefernwald</vt:lpstr>
      <vt:lpstr>VÖGEL &amp; SÄUGETIERE</vt:lpstr>
      <vt:lpstr>Wanzen und Käfer</vt:lpstr>
      <vt:lpstr>Käfer</vt:lpstr>
      <vt:lpstr>Kamelhalsfliege</vt:lpstr>
      <vt:lpstr>SCHMETTERLINGE</vt:lpstr>
      <vt:lpstr>HAUTFLÜGLER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Kiefernwald</dc:title>
  <dc:creator>Alexander Voigts</dc:creator>
  <cp:lastModifiedBy>Alexander Voigts</cp:lastModifiedBy>
  <cp:revision>5</cp:revision>
  <dcterms:created xsi:type="dcterms:W3CDTF">1995-06-17T23:31:02Z</dcterms:created>
  <dcterms:modified xsi:type="dcterms:W3CDTF">2018-10-08T13:31:38Z</dcterms:modified>
</cp:coreProperties>
</file>