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78" r:id="rId3"/>
    <p:sldId id="272" r:id="rId4"/>
    <p:sldId id="273" r:id="rId5"/>
    <p:sldId id="274" r:id="rId6"/>
    <p:sldId id="275" r:id="rId7"/>
    <p:sldId id="271" r:id="rId8"/>
    <p:sldId id="276" r:id="rId9"/>
    <p:sldId id="277" r:id="rId10"/>
    <p:sldId id="263" r:id="rId11"/>
    <p:sldId id="264" r:id="rId12"/>
    <p:sldId id="282" r:id="rId13"/>
    <p:sldId id="265" r:id="rId14"/>
    <p:sldId id="266" r:id="rId15"/>
    <p:sldId id="267" r:id="rId16"/>
    <p:sldId id="268" r:id="rId17"/>
    <p:sldId id="269" r:id="rId18"/>
    <p:sldId id="280" r:id="rId19"/>
    <p:sldId id="281" r:id="rId20"/>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Kopfzeilenplatzhalter 3073">
            <a:extLst>
              <a:ext uri="{FF2B5EF4-FFF2-40B4-BE49-F238E27FC236}">
                <a16:creationId xmlns:a16="http://schemas.microsoft.com/office/drawing/2014/main" id="{CEE82DA3-095A-4160-8F5C-27AC4FD1227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r>
              <a:rPr lang="de-DE" altLang="de-DE"/>
              <a:t>MVT2</a:t>
            </a:r>
          </a:p>
        </p:txBody>
      </p:sp>
      <p:sp>
        <p:nvSpPr>
          <p:cNvPr id="22531" name="Rechteck 3074">
            <a:extLst>
              <a:ext uri="{FF2B5EF4-FFF2-40B4-BE49-F238E27FC236}">
                <a16:creationId xmlns:a16="http://schemas.microsoft.com/office/drawing/2014/main" id="{E1E5BED9-000F-469C-83C2-638111D98107}"/>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3076" name="Fußzeilenplatzhalter 3075">
            <a:extLst>
              <a:ext uri="{FF2B5EF4-FFF2-40B4-BE49-F238E27FC236}">
                <a16:creationId xmlns:a16="http://schemas.microsoft.com/office/drawing/2014/main" id="{428B727B-D6B4-45D7-B125-B13924B6889F}"/>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r>
              <a:rPr lang="de-DE" altLang="de-DE"/>
              <a:t>Alexander Voigts</a:t>
            </a:r>
          </a:p>
        </p:txBody>
      </p:sp>
      <p:sp>
        <p:nvSpPr>
          <p:cNvPr id="3077" name="Foliennummernplatzhalter 3076">
            <a:extLst>
              <a:ext uri="{FF2B5EF4-FFF2-40B4-BE49-F238E27FC236}">
                <a16:creationId xmlns:a16="http://schemas.microsoft.com/office/drawing/2014/main" id="{B6573C60-279E-4AA0-BD83-BBF7E57FFFCC}"/>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737EA91D-C918-4C0A-855B-4746AFC356CB}"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19">
            <a:extLst>
              <a:ext uri="{FF2B5EF4-FFF2-40B4-BE49-F238E27FC236}">
                <a16:creationId xmlns:a16="http://schemas.microsoft.com/office/drawing/2014/main" id="{5497E1C9-40CE-47CA-929D-74E63014CCDD}"/>
              </a:ext>
            </a:extLst>
          </p:cNvPr>
          <p:cNvGrpSpPr>
            <a:grpSpLocks/>
          </p:cNvGrpSpPr>
          <p:nvPr userDrawn="1"/>
        </p:nvGrpSpPr>
        <p:grpSpPr bwMode="auto">
          <a:xfrm>
            <a:off x="377825" y="1676400"/>
            <a:ext cx="8389938" cy="4421188"/>
            <a:chOff x="238" y="1056"/>
            <a:chExt cx="5285" cy="2785"/>
          </a:xfrm>
        </p:grpSpPr>
        <p:grpSp>
          <p:nvGrpSpPr>
            <p:cNvPr id="7" name="Gruppieren 20">
              <a:extLst>
                <a:ext uri="{FF2B5EF4-FFF2-40B4-BE49-F238E27FC236}">
                  <a16:creationId xmlns:a16="http://schemas.microsoft.com/office/drawing/2014/main" id="{E459B57C-085C-427A-BF45-8FD555E33CD1}"/>
                </a:ext>
              </a:extLst>
            </p:cNvPr>
            <p:cNvGrpSpPr>
              <a:grpSpLocks/>
            </p:cNvGrpSpPr>
            <p:nvPr userDrawn="1"/>
          </p:nvGrpSpPr>
          <p:grpSpPr bwMode="auto">
            <a:xfrm>
              <a:off x="238" y="1056"/>
              <a:ext cx="5285" cy="1393"/>
              <a:chOff x="238" y="1056"/>
              <a:chExt cx="5285" cy="1393"/>
            </a:xfrm>
          </p:grpSpPr>
          <p:sp>
            <p:nvSpPr>
              <p:cNvPr id="16" name="Rechteck 29">
                <a:extLst>
                  <a:ext uri="{FF2B5EF4-FFF2-40B4-BE49-F238E27FC236}">
                    <a16:creationId xmlns:a16="http://schemas.microsoft.com/office/drawing/2014/main" id="{FE604389-B43F-47C6-9F63-C4E7E2CD73F5}"/>
                  </a:ext>
                </a:extLst>
              </p:cNvPr>
              <p:cNvSpPr>
                <a:spLocks noChangeArrowheads="1"/>
              </p:cNvSpPr>
              <p:nvPr/>
            </p:nvSpPr>
            <p:spPr bwMode="ltGray">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 name="Form 30">
                <a:extLst>
                  <a:ext uri="{FF2B5EF4-FFF2-40B4-BE49-F238E27FC236}">
                    <a16:creationId xmlns:a16="http://schemas.microsoft.com/office/drawing/2014/main" id="{F401132A-E1A6-4946-B769-5A004509341D}"/>
                  </a:ext>
                </a:extLst>
              </p:cNvPr>
              <p:cNvSpPr>
                <a:spLocks/>
              </p:cNvSpPr>
              <p:nvPr/>
            </p:nvSpPr>
            <p:spPr bwMode="ltGray">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 name="T9" fmla="*/ 0 w 5273"/>
                  <a:gd name="T10" fmla="*/ 0 h 1393"/>
                  <a:gd name="T11" fmla="*/ 0 w 5273"/>
                  <a:gd name="T12" fmla="*/ 0 h 1393"/>
                </a:gdLst>
                <a:ahLst/>
                <a:cxnLst>
                  <a:cxn ang="T6">
                    <a:pos x="T0" y="T1"/>
                  </a:cxn>
                  <a:cxn ang="T7">
                    <a:pos x="T2" y="T3"/>
                  </a:cxn>
                  <a:cxn ang="T8">
                    <a:pos x="T4" y="T5"/>
                  </a:cxn>
                </a:cxnLst>
                <a:rect l="T9" t="T10" r="T11" b="T12"/>
                <a:pathLst>
                  <a:path w="5273" h="1393">
                    <a:moveTo>
                      <a:pt x="5272" y="0"/>
                    </a:moveTo>
                    <a:lnTo>
                      <a:pt x="0" y="0"/>
                    </a:lnTo>
                    <a:lnTo>
                      <a:pt x="0" y="1392"/>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 name="Form 31">
                <a:extLst>
                  <a:ext uri="{FF2B5EF4-FFF2-40B4-BE49-F238E27FC236}">
                    <a16:creationId xmlns:a16="http://schemas.microsoft.com/office/drawing/2014/main" id="{3D22F9A4-5154-4C01-A61F-B2204C07BB6E}"/>
                  </a:ext>
                </a:extLst>
              </p:cNvPr>
              <p:cNvSpPr>
                <a:spLocks/>
              </p:cNvSpPr>
              <p:nvPr/>
            </p:nvSpPr>
            <p:spPr bwMode="ltGray">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 name="T9" fmla="*/ 0 w 5273"/>
                  <a:gd name="T10" fmla="*/ 0 h 1393"/>
                  <a:gd name="T11" fmla="*/ 0 w 5273"/>
                  <a:gd name="T12" fmla="*/ 0 h 1393"/>
                </a:gdLst>
                <a:ahLst/>
                <a:cxnLst>
                  <a:cxn ang="T6">
                    <a:pos x="T0" y="T1"/>
                  </a:cxn>
                  <a:cxn ang="T7">
                    <a:pos x="T2" y="T3"/>
                  </a:cxn>
                  <a:cxn ang="T8">
                    <a:pos x="T4" y="T5"/>
                  </a:cxn>
                </a:cxnLst>
                <a:rect l="T9" t="T10" r="T11" b="T12"/>
                <a:pathLst>
                  <a:path w="5273" h="1393">
                    <a:moveTo>
                      <a:pt x="5272" y="0"/>
                    </a:moveTo>
                    <a:lnTo>
                      <a:pt x="5272" y="1392"/>
                    </a:lnTo>
                    <a:lnTo>
                      <a:pt x="0" y="1392"/>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8" name="Gruppieren 21">
              <a:extLst>
                <a:ext uri="{FF2B5EF4-FFF2-40B4-BE49-F238E27FC236}">
                  <a16:creationId xmlns:a16="http://schemas.microsoft.com/office/drawing/2014/main" id="{450A209C-8F72-4770-84DB-D437E0D17E67}"/>
                </a:ext>
              </a:extLst>
            </p:cNvPr>
            <p:cNvGrpSpPr>
              <a:grpSpLocks/>
            </p:cNvGrpSpPr>
            <p:nvPr userDrawn="1"/>
          </p:nvGrpSpPr>
          <p:grpSpPr bwMode="auto">
            <a:xfrm>
              <a:off x="240" y="3744"/>
              <a:ext cx="5281" cy="97"/>
              <a:chOff x="240" y="3744"/>
              <a:chExt cx="5281" cy="97"/>
            </a:xfrm>
          </p:grpSpPr>
          <p:sp>
            <p:nvSpPr>
              <p:cNvPr id="13" name="Rechteck 26">
                <a:extLst>
                  <a:ext uri="{FF2B5EF4-FFF2-40B4-BE49-F238E27FC236}">
                    <a16:creationId xmlns:a16="http://schemas.microsoft.com/office/drawing/2014/main" id="{7B77CEB0-FFD1-485F-B85D-AF465748C67B}"/>
                  </a:ext>
                </a:extLst>
              </p:cNvPr>
              <p:cNvSpPr>
                <a:spLocks noChangeArrowheads="1"/>
              </p:cNvSpPr>
              <p:nvPr/>
            </p:nvSpPr>
            <p:spPr bwMode="ltGray">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 name="Form 27">
                <a:extLst>
                  <a:ext uri="{FF2B5EF4-FFF2-40B4-BE49-F238E27FC236}">
                    <a16:creationId xmlns:a16="http://schemas.microsoft.com/office/drawing/2014/main" id="{4751BBCA-8E6A-40C6-83D9-865DEA192E8F}"/>
                  </a:ext>
                </a:extLst>
              </p:cNvPr>
              <p:cNvSpPr>
                <a:spLocks/>
              </p:cNvSpPr>
              <p:nvPr/>
            </p:nvSpPr>
            <p:spPr bwMode="ltGray">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 name="T9" fmla="*/ 0 w 5281"/>
                  <a:gd name="T10" fmla="*/ 0 h 97"/>
                  <a:gd name="T11" fmla="*/ 0 w 5281"/>
                  <a:gd name="T12" fmla="*/ 0 h 97"/>
                </a:gdLst>
                <a:ahLst/>
                <a:cxnLst>
                  <a:cxn ang="T6">
                    <a:pos x="T0" y="T1"/>
                  </a:cxn>
                  <a:cxn ang="T7">
                    <a:pos x="T2" y="T3"/>
                  </a:cxn>
                  <a:cxn ang="T8">
                    <a:pos x="T4" y="T5"/>
                  </a:cxn>
                </a:cxnLst>
                <a:rect l="T9" t="T10" r="T11" b="T12"/>
                <a:pathLst>
                  <a:path w="5281" h="97">
                    <a:moveTo>
                      <a:pt x="5280" y="0"/>
                    </a:moveTo>
                    <a:lnTo>
                      <a:pt x="0" y="0"/>
                    </a:lnTo>
                    <a:lnTo>
                      <a:pt x="0" y="96"/>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Form 28">
                <a:extLst>
                  <a:ext uri="{FF2B5EF4-FFF2-40B4-BE49-F238E27FC236}">
                    <a16:creationId xmlns:a16="http://schemas.microsoft.com/office/drawing/2014/main" id="{D6CFB152-D935-4703-B92C-FD0E3A02969F}"/>
                  </a:ext>
                </a:extLst>
              </p:cNvPr>
              <p:cNvSpPr>
                <a:spLocks/>
              </p:cNvSpPr>
              <p:nvPr/>
            </p:nvSpPr>
            <p:spPr bwMode="ltGray">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 name="T9" fmla="*/ 0 w 5281"/>
                  <a:gd name="T10" fmla="*/ 0 h 97"/>
                  <a:gd name="T11" fmla="*/ 0 w 5281"/>
                  <a:gd name="T12" fmla="*/ 0 h 97"/>
                </a:gdLst>
                <a:ahLst/>
                <a:cxnLst>
                  <a:cxn ang="T6">
                    <a:pos x="T0" y="T1"/>
                  </a:cxn>
                  <a:cxn ang="T7">
                    <a:pos x="T2" y="T3"/>
                  </a:cxn>
                  <a:cxn ang="T8">
                    <a:pos x="T4" y="T5"/>
                  </a:cxn>
                </a:cxnLst>
                <a:rect l="T9" t="T10" r="T11" b="T12"/>
                <a:pathLst>
                  <a:path w="5281" h="97">
                    <a:moveTo>
                      <a:pt x="5280" y="0"/>
                    </a:moveTo>
                    <a:lnTo>
                      <a:pt x="5280" y="96"/>
                    </a:lnTo>
                    <a:lnTo>
                      <a:pt x="0" y="96"/>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9" name="Gruppieren 22">
              <a:extLst>
                <a:ext uri="{FF2B5EF4-FFF2-40B4-BE49-F238E27FC236}">
                  <a16:creationId xmlns:a16="http://schemas.microsoft.com/office/drawing/2014/main" id="{20F91FFF-58D4-4B0F-8F34-7806176F70C2}"/>
                </a:ext>
              </a:extLst>
            </p:cNvPr>
            <p:cNvGrpSpPr>
              <a:grpSpLocks/>
            </p:cNvGrpSpPr>
            <p:nvPr userDrawn="1"/>
          </p:nvGrpSpPr>
          <p:grpSpPr bwMode="auto">
            <a:xfrm>
              <a:off x="338" y="1200"/>
              <a:ext cx="97" cy="1104"/>
              <a:chOff x="338" y="1200"/>
              <a:chExt cx="97" cy="1104"/>
            </a:xfrm>
          </p:grpSpPr>
          <p:sp useBgFill="1">
            <p:nvSpPr>
              <p:cNvPr id="10" name="Rechteck 23">
                <a:extLst>
                  <a:ext uri="{FF2B5EF4-FFF2-40B4-BE49-F238E27FC236}">
                    <a16:creationId xmlns:a16="http://schemas.microsoft.com/office/drawing/2014/main" id="{7EF48069-15D6-4D63-A8EB-C2E390300C82}"/>
                  </a:ext>
                </a:extLst>
              </p:cNvPr>
              <p:cNvSpPr>
                <a:spLocks noChangeArrowheads="1"/>
              </p:cNvSpPr>
              <p:nvPr/>
            </p:nvSpPr>
            <p:spPr bwMode="ltGray">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 name="Form 24">
                <a:extLst>
                  <a:ext uri="{FF2B5EF4-FFF2-40B4-BE49-F238E27FC236}">
                    <a16:creationId xmlns:a16="http://schemas.microsoft.com/office/drawing/2014/main" id="{9F4F2A00-2977-4FF4-835B-5253AB12F75B}"/>
                  </a:ext>
                </a:extLst>
              </p:cNvPr>
              <p:cNvSpPr>
                <a:spLocks/>
              </p:cNvSpPr>
              <p:nvPr/>
            </p:nvSpPr>
            <p:spPr bwMode="ltGray">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 name="T9" fmla="*/ 0 w 97"/>
                  <a:gd name="T10" fmla="*/ 0 h 1104"/>
                  <a:gd name="T11" fmla="*/ 0 w 97"/>
                  <a:gd name="T12" fmla="*/ 0 h 1104"/>
                </a:gdLst>
                <a:ahLst/>
                <a:cxnLst>
                  <a:cxn ang="T6">
                    <a:pos x="T0" y="T1"/>
                  </a:cxn>
                  <a:cxn ang="T7">
                    <a:pos x="T2" y="T3"/>
                  </a:cxn>
                  <a:cxn ang="T8">
                    <a:pos x="T4" y="T5"/>
                  </a:cxn>
                </a:cxnLst>
                <a:rect l="T9" t="T10" r="T11" b="T12"/>
                <a:pathLst>
                  <a:path w="97" h="1104">
                    <a:moveTo>
                      <a:pt x="0" y="1103"/>
                    </a:moveTo>
                    <a:lnTo>
                      <a:pt x="96" y="1103"/>
                    </a:lnTo>
                    <a:lnTo>
                      <a:pt x="96" y="0"/>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2" name="Form 25">
                <a:extLst>
                  <a:ext uri="{FF2B5EF4-FFF2-40B4-BE49-F238E27FC236}">
                    <a16:creationId xmlns:a16="http://schemas.microsoft.com/office/drawing/2014/main" id="{7375B3A8-0D4F-4556-89EA-0786E9DA7F10}"/>
                  </a:ext>
                </a:extLst>
              </p:cNvPr>
              <p:cNvSpPr>
                <a:spLocks/>
              </p:cNvSpPr>
              <p:nvPr/>
            </p:nvSpPr>
            <p:spPr bwMode="ltGray">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 name="T9" fmla="*/ 0 w 97"/>
                  <a:gd name="T10" fmla="*/ 0 h 1104"/>
                  <a:gd name="T11" fmla="*/ 0 w 97"/>
                  <a:gd name="T12" fmla="*/ 0 h 1104"/>
                </a:gdLst>
                <a:ahLst/>
                <a:cxnLst>
                  <a:cxn ang="T6">
                    <a:pos x="T0" y="T1"/>
                  </a:cxn>
                  <a:cxn ang="T7">
                    <a:pos x="T2" y="T3"/>
                  </a:cxn>
                  <a:cxn ang="T8">
                    <a:pos x="T4" y="T5"/>
                  </a:cxn>
                </a:cxnLst>
                <a:rect l="T9" t="T10" r="T11" b="T12"/>
                <a:pathLst>
                  <a:path w="97" h="1104">
                    <a:moveTo>
                      <a:pt x="0" y="1103"/>
                    </a:moveTo>
                    <a:lnTo>
                      <a:pt x="0" y="0"/>
                    </a:lnTo>
                    <a:lnTo>
                      <a:pt x="96" y="0"/>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68" name="Form 2067"/>
          <p:cNvSpPr>
            <a:spLocks noGrp="1" noChangeArrowheads="1"/>
          </p:cNvSpPr>
          <p:nvPr>
            <p:ph type="body" idx="4294967295"/>
          </p:nvPr>
        </p:nvSpPr>
        <p:spPr>
          <a:xfrm>
            <a:off x="836613" y="2133600"/>
            <a:ext cx="7772400" cy="1143000"/>
          </a:xfrm>
        </p:spPr>
        <p:txBody>
          <a:bodyPr anchor="ctr"/>
          <a:lstStyle>
            <a:lvl1pPr marL="0" indent="0" algn="ctr" eaLnBrk="0" fontAlgn="base" hangingPunct="0">
              <a:spcAft>
                <a:spcPct val="0"/>
              </a:spcAft>
              <a:buClr>
                <a:schemeClr val="bg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Titelformat zu bearbeiten</a:t>
            </a:r>
          </a:p>
        </p:txBody>
      </p:sp>
      <p:sp>
        <p:nvSpPr>
          <p:cNvPr id="2069" name="Form 2068"/>
          <p:cNvSpPr>
            <a:spLocks noGrp="1" noChangeArrowheads="1"/>
          </p:cNvSpPr>
          <p:nvPr>
            <p:ph type="subTitle" idx="1"/>
          </p:nvPr>
        </p:nvSpPr>
        <p:spPr>
          <a:xfrm>
            <a:off x="1371600" y="4038600"/>
            <a:ext cx="6400800" cy="1752600"/>
          </a:xfrm>
        </p:spPr>
        <p:txBody>
          <a:bodyPr anchor="ctr"/>
          <a:lstStyle>
            <a:lvl1pPr marL="0" indent="0" algn="ctr" eaLnBrk="0" fontAlgn="base" hangingPunct="0">
              <a:spcAft>
                <a:spcPct val="0"/>
              </a:spcAft>
              <a:buClr>
                <a:schemeClr val="bg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Untertitelformat zu bearbeiten</a:t>
            </a:r>
          </a:p>
        </p:txBody>
      </p:sp>
      <p:sp>
        <p:nvSpPr>
          <p:cNvPr id="19" name="Rechteck 32">
            <a:extLst>
              <a:ext uri="{FF2B5EF4-FFF2-40B4-BE49-F238E27FC236}">
                <a16:creationId xmlns:a16="http://schemas.microsoft.com/office/drawing/2014/main" id="{0F61339B-1B0E-4405-8196-FA79BC24B033}"/>
              </a:ext>
            </a:extLst>
          </p:cNvPr>
          <p:cNvSpPr>
            <a:spLocks noGrp="1" noChangeArrowheads="1"/>
          </p:cNvSpPr>
          <p:nvPr>
            <p:ph type="dt" sz="half" idx="10"/>
          </p:nvPr>
        </p:nvSpPr>
        <p:spPr/>
        <p:txBody>
          <a:bodyPr/>
          <a:lstStyle>
            <a:lvl1pPr>
              <a:defRPr/>
            </a:lvl1pPr>
          </a:lstStyle>
          <a:p>
            <a:endParaRPr lang="de-DE" altLang="de-DE"/>
          </a:p>
        </p:txBody>
      </p:sp>
      <p:sp>
        <p:nvSpPr>
          <p:cNvPr id="20" name="Rechteck 33">
            <a:extLst>
              <a:ext uri="{FF2B5EF4-FFF2-40B4-BE49-F238E27FC236}">
                <a16:creationId xmlns:a16="http://schemas.microsoft.com/office/drawing/2014/main" id="{12AEB139-E3B1-435D-8801-ED682D078E22}"/>
              </a:ext>
            </a:extLst>
          </p:cNvPr>
          <p:cNvSpPr>
            <a:spLocks noGrp="1" noChangeArrowheads="1"/>
          </p:cNvSpPr>
          <p:nvPr>
            <p:ph type="ftr" sz="quarter" idx="11"/>
          </p:nvPr>
        </p:nvSpPr>
        <p:spPr/>
        <p:txBody>
          <a:bodyPr/>
          <a:lstStyle>
            <a:lvl1pPr>
              <a:defRPr/>
            </a:lvl1pPr>
          </a:lstStyle>
          <a:p>
            <a:endParaRPr lang="de-DE" altLang="de-DE"/>
          </a:p>
        </p:txBody>
      </p:sp>
      <p:sp>
        <p:nvSpPr>
          <p:cNvPr id="21" name="Rechteck 34">
            <a:extLst>
              <a:ext uri="{FF2B5EF4-FFF2-40B4-BE49-F238E27FC236}">
                <a16:creationId xmlns:a16="http://schemas.microsoft.com/office/drawing/2014/main" id="{A660DF92-35B1-404E-9C02-97ECFEADFB18}"/>
              </a:ext>
            </a:extLst>
          </p:cNvPr>
          <p:cNvSpPr>
            <a:spLocks noGrp="1" noChangeArrowheads="1"/>
          </p:cNvSpPr>
          <p:nvPr>
            <p:ph type="sldNum" sz="quarter" idx="12"/>
          </p:nvPr>
        </p:nvSpPr>
        <p:spPr/>
        <p:txBody>
          <a:bodyPr/>
          <a:lstStyle>
            <a:lvl1pPr>
              <a:defRPr/>
            </a:lvl1pPr>
          </a:lstStyle>
          <a:p>
            <a:endParaRPr lang="de-DE" altLang="de-DE"/>
          </a:p>
        </p:txBody>
      </p:sp>
      <p:sp>
        <p:nvSpPr>
          <p:cNvPr id="22" name="Datumsplatzhalter 21">
            <a:extLst>
              <a:ext uri="{FF2B5EF4-FFF2-40B4-BE49-F238E27FC236}">
                <a16:creationId xmlns:a16="http://schemas.microsoft.com/office/drawing/2014/main" id="{B367C08A-EFE7-43AE-B9BE-1C3FB13CA5C4}"/>
              </a:ext>
            </a:extLst>
          </p:cNvPr>
          <p:cNvSpPr>
            <a:spLocks noGrp="1" noChangeArrowheads="1"/>
          </p:cNvSpPr>
          <p:nvPr>
            <p:ph type="dt" sz="half" idx="13"/>
          </p:nvPr>
        </p:nvSpPr>
        <p:spPr>
          <a:xfrm>
            <a:off x="381000" y="6324600"/>
            <a:ext cx="1905000" cy="457200"/>
          </a:xfrm>
        </p:spPr>
        <p:txBody>
          <a:bodyPr/>
          <a:lstStyle>
            <a:lvl1pPr>
              <a:defRPr/>
            </a:lvl1pPr>
          </a:lstStyle>
          <a:p>
            <a:fld id="{2E7AD660-0FED-48F1-8730-D2B12920D5A7}" type="datetime1">
              <a:rPr lang="de-DE" altLang="de-DE"/>
              <a:pPr/>
              <a:t>08.02.2024</a:t>
            </a:fld>
            <a:endParaRPr lang="de-DE" altLang="de-DE"/>
          </a:p>
        </p:txBody>
      </p:sp>
      <p:sp>
        <p:nvSpPr>
          <p:cNvPr id="23" name="Rechteck 36">
            <a:extLst>
              <a:ext uri="{FF2B5EF4-FFF2-40B4-BE49-F238E27FC236}">
                <a16:creationId xmlns:a16="http://schemas.microsoft.com/office/drawing/2014/main" id="{318E3E9D-2BF9-41DD-A178-C29B534D33E1}"/>
              </a:ext>
            </a:extLst>
          </p:cNvPr>
          <p:cNvSpPr>
            <a:spLocks noGrp="1" noChangeArrowheads="1"/>
          </p:cNvSpPr>
          <p:nvPr>
            <p:ph type="ftr" sz="quarter" idx="14"/>
          </p:nvPr>
        </p:nvSpPr>
        <p:spPr>
          <a:xfrm>
            <a:off x="3124200" y="6324600"/>
            <a:ext cx="2895600" cy="457200"/>
          </a:xfrm>
        </p:spPr>
        <p:txBody>
          <a:bodyPr/>
          <a:lstStyle>
            <a:lvl1pPr>
              <a:defRPr/>
            </a:lvl1pPr>
          </a:lstStyle>
          <a:p>
            <a:endParaRPr lang="de-DE" altLang="de-DE"/>
          </a:p>
        </p:txBody>
      </p:sp>
      <p:sp>
        <p:nvSpPr>
          <p:cNvPr id="24" name="Foliennummernplatzhalter 23">
            <a:extLst>
              <a:ext uri="{FF2B5EF4-FFF2-40B4-BE49-F238E27FC236}">
                <a16:creationId xmlns:a16="http://schemas.microsoft.com/office/drawing/2014/main" id="{4A3363B0-B458-494C-8A25-120D38DF8588}"/>
              </a:ext>
            </a:extLst>
          </p:cNvPr>
          <p:cNvSpPr>
            <a:spLocks noGrp="1" noChangeArrowheads="1"/>
          </p:cNvSpPr>
          <p:nvPr>
            <p:ph type="sldNum" sz="quarter" idx="15"/>
          </p:nvPr>
        </p:nvSpPr>
        <p:spPr>
          <a:xfrm>
            <a:off x="6858000" y="6324600"/>
            <a:ext cx="1905000" cy="457200"/>
          </a:xfrm>
        </p:spPr>
        <p:txBody>
          <a:bodyPr/>
          <a:lstStyle>
            <a:lvl1pPr>
              <a:defRPr/>
            </a:lvl1pPr>
          </a:lstStyle>
          <a:p>
            <a:fld id="{29BC84E5-B137-458F-A68F-967AC61B5B33}" type="slidenum">
              <a:rPr lang="de-DE" altLang="de-DE"/>
              <a:pPr/>
              <a:t>‹Nr.›</a:t>
            </a:fld>
            <a:endParaRPr lang="de-DE" altLang="de-DE"/>
          </a:p>
        </p:txBody>
      </p:sp>
    </p:spTree>
    <p:extLst>
      <p:ext uri="{BB962C8B-B14F-4D97-AF65-F5344CB8AC3E}">
        <p14:creationId xmlns:p14="http://schemas.microsoft.com/office/powerpoint/2010/main" val="401571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998BD7DE-DFBE-415D-AAC9-0FFB0F62E088}"/>
              </a:ext>
            </a:extLst>
          </p:cNvPr>
          <p:cNvSpPr>
            <a:spLocks noGrp="1" noChangeArrowheads="1"/>
          </p:cNvSpPr>
          <p:nvPr>
            <p:ph type="dt" sz="half" idx="10"/>
          </p:nvPr>
        </p:nvSpPr>
        <p:spPr>
          <a:ln/>
        </p:spPr>
        <p:txBody>
          <a:bodyPr/>
          <a:lstStyle>
            <a:lvl1pPr>
              <a:defRPr/>
            </a:lvl1pPr>
          </a:lstStyle>
          <a:p>
            <a:fld id="{452B2937-2F11-4BF4-BE08-8423707E6C12}" type="datetimeFigureOut">
              <a:rPr lang="de-DE" altLang="de-DE"/>
              <a:pPr/>
              <a:t>08.02.2024</a:t>
            </a:fld>
            <a:endParaRPr lang="de-DE" altLang="de-DE"/>
          </a:p>
        </p:txBody>
      </p:sp>
      <p:sp>
        <p:nvSpPr>
          <p:cNvPr id="5" name="Rechteck 1041">
            <a:extLst>
              <a:ext uri="{FF2B5EF4-FFF2-40B4-BE49-F238E27FC236}">
                <a16:creationId xmlns:a16="http://schemas.microsoft.com/office/drawing/2014/main" id="{EC6B5662-1242-47E1-AD7A-D2CAF34EAD83}"/>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7CBA763E-A06A-4A51-93C0-F5BE686DEBB9}"/>
              </a:ext>
            </a:extLst>
          </p:cNvPr>
          <p:cNvSpPr>
            <a:spLocks noGrp="1" noChangeArrowheads="1"/>
          </p:cNvSpPr>
          <p:nvPr>
            <p:ph type="sldNum" sz="quarter" idx="12"/>
          </p:nvPr>
        </p:nvSpPr>
        <p:spPr>
          <a:ln/>
        </p:spPr>
        <p:txBody>
          <a:bodyPr/>
          <a:lstStyle>
            <a:lvl1pPr>
              <a:defRPr/>
            </a:lvl1pPr>
          </a:lstStyle>
          <a:p>
            <a:fld id="{499535EB-F61C-40D4-BE4F-C1E2ABEE0163}" type="slidenum">
              <a:rPr lang="de-DE" altLang="de-DE"/>
              <a:pPr/>
              <a:t>‹Nr.›</a:t>
            </a:fld>
            <a:endParaRPr lang="de-DE" altLang="de-DE"/>
          </a:p>
        </p:txBody>
      </p:sp>
    </p:spTree>
    <p:extLst>
      <p:ext uri="{BB962C8B-B14F-4D97-AF65-F5344CB8AC3E}">
        <p14:creationId xmlns:p14="http://schemas.microsoft.com/office/powerpoint/2010/main" val="13589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5649DE0B-638F-4792-811E-42DF8073B8AB}"/>
              </a:ext>
            </a:extLst>
          </p:cNvPr>
          <p:cNvSpPr>
            <a:spLocks noGrp="1" noChangeArrowheads="1"/>
          </p:cNvSpPr>
          <p:nvPr>
            <p:ph type="dt" sz="half" idx="10"/>
          </p:nvPr>
        </p:nvSpPr>
        <p:spPr>
          <a:ln/>
        </p:spPr>
        <p:txBody>
          <a:bodyPr/>
          <a:lstStyle>
            <a:lvl1pPr>
              <a:defRPr/>
            </a:lvl1pPr>
          </a:lstStyle>
          <a:p>
            <a:fld id="{94FD8EAA-A4D9-4916-81A8-BB0B89430864}" type="datetimeFigureOut">
              <a:rPr lang="de-DE" altLang="de-DE"/>
              <a:pPr/>
              <a:t>08.02.2024</a:t>
            </a:fld>
            <a:endParaRPr lang="de-DE" altLang="de-DE"/>
          </a:p>
        </p:txBody>
      </p:sp>
      <p:sp>
        <p:nvSpPr>
          <p:cNvPr id="5" name="Rechteck 1041">
            <a:extLst>
              <a:ext uri="{FF2B5EF4-FFF2-40B4-BE49-F238E27FC236}">
                <a16:creationId xmlns:a16="http://schemas.microsoft.com/office/drawing/2014/main" id="{F959F652-8727-4C85-A9FB-543C5962CA9C}"/>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662CD963-432B-4929-AD63-49A833342714}"/>
              </a:ext>
            </a:extLst>
          </p:cNvPr>
          <p:cNvSpPr>
            <a:spLocks noGrp="1" noChangeArrowheads="1"/>
          </p:cNvSpPr>
          <p:nvPr>
            <p:ph type="sldNum" sz="quarter" idx="12"/>
          </p:nvPr>
        </p:nvSpPr>
        <p:spPr>
          <a:ln/>
        </p:spPr>
        <p:txBody>
          <a:bodyPr/>
          <a:lstStyle>
            <a:lvl1pPr>
              <a:defRPr/>
            </a:lvl1pPr>
          </a:lstStyle>
          <a:p>
            <a:fld id="{83F375DB-07A2-4840-ABBD-C8B7B621EF55}" type="slidenum">
              <a:rPr lang="de-DE" altLang="de-DE"/>
              <a:pPr/>
              <a:t>‹Nr.›</a:t>
            </a:fld>
            <a:endParaRPr lang="de-DE" altLang="de-DE"/>
          </a:p>
        </p:txBody>
      </p:sp>
    </p:spTree>
    <p:extLst>
      <p:ext uri="{BB962C8B-B14F-4D97-AF65-F5344CB8AC3E}">
        <p14:creationId xmlns:p14="http://schemas.microsoft.com/office/powerpoint/2010/main" val="58158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838200" y="17526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800600" y="17526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392C944C-8975-4069-B916-98B2A68717F4}"/>
              </a:ext>
            </a:extLst>
          </p:cNvPr>
          <p:cNvSpPr>
            <a:spLocks noGrp="1" noChangeArrowheads="1"/>
          </p:cNvSpPr>
          <p:nvPr>
            <p:ph type="dt" sz="half" idx="10"/>
          </p:nvPr>
        </p:nvSpPr>
        <p:spPr>
          <a:ln/>
        </p:spPr>
        <p:txBody>
          <a:bodyPr/>
          <a:lstStyle>
            <a:lvl1pPr>
              <a:defRPr/>
            </a:lvl1pPr>
          </a:lstStyle>
          <a:p>
            <a:fld id="{5D6390DA-D6A2-4262-AD74-D552AA4C7B45}" type="datetimeFigureOut">
              <a:rPr lang="de-DE" altLang="de-DE"/>
              <a:pPr/>
              <a:t>08.02.2024</a:t>
            </a:fld>
            <a:endParaRPr lang="de-DE" altLang="de-DE"/>
          </a:p>
        </p:txBody>
      </p:sp>
      <p:sp>
        <p:nvSpPr>
          <p:cNvPr id="6" name="Rechteck 1041">
            <a:extLst>
              <a:ext uri="{FF2B5EF4-FFF2-40B4-BE49-F238E27FC236}">
                <a16:creationId xmlns:a16="http://schemas.microsoft.com/office/drawing/2014/main" id="{AD6EDA03-9B81-41DC-AA3E-E09B6C43F1BD}"/>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A34DDEC6-E2CB-4122-86B9-1BCAEFDA5B93}"/>
              </a:ext>
            </a:extLst>
          </p:cNvPr>
          <p:cNvSpPr>
            <a:spLocks noGrp="1" noChangeArrowheads="1"/>
          </p:cNvSpPr>
          <p:nvPr>
            <p:ph type="sldNum" sz="quarter" idx="12"/>
          </p:nvPr>
        </p:nvSpPr>
        <p:spPr>
          <a:ln/>
        </p:spPr>
        <p:txBody>
          <a:bodyPr/>
          <a:lstStyle>
            <a:lvl1pPr>
              <a:defRPr/>
            </a:lvl1pPr>
          </a:lstStyle>
          <a:p>
            <a:fld id="{1D25C4F4-A546-4CFD-B02A-5CB2209B3C5E}" type="slidenum">
              <a:rPr lang="de-DE" altLang="de-DE"/>
              <a:pPr/>
              <a:t>‹Nr.›</a:t>
            </a:fld>
            <a:endParaRPr lang="de-DE" altLang="de-DE"/>
          </a:p>
        </p:txBody>
      </p:sp>
    </p:spTree>
    <p:extLst>
      <p:ext uri="{BB962C8B-B14F-4D97-AF65-F5344CB8AC3E}">
        <p14:creationId xmlns:p14="http://schemas.microsoft.com/office/powerpoint/2010/main" val="179796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F2D67060-3B23-49AB-BC2A-0EAE87BE9AA2}"/>
              </a:ext>
            </a:extLst>
          </p:cNvPr>
          <p:cNvSpPr>
            <a:spLocks noGrp="1" noChangeArrowheads="1"/>
          </p:cNvSpPr>
          <p:nvPr>
            <p:ph type="dt" sz="half" idx="10"/>
          </p:nvPr>
        </p:nvSpPr>
        <p:spPr>
          <a:ln/>
        </p:spPr>
        <p:txBody>
          <a:bodyPr/>
          <a:lstStyle>
            <a:lvl1pPr>
              <a:defRPr/>
            </a:lvl1pPr>
          </a:lstStyle>
          <a:p>
            <a:fld id="{E970F409-3B5A-40F1-9B3A-79791206EA13}" type="datetimeFigureOut">
              <a:rPr lang="de-DE" altLang="de-DE"/>
              <a:pPr/>
              <a:t>08.02.2024</a:t>
            </a:fld>
            <a:endParaRPr lang="de-DE" altLang="de-DE"/>
          </a:p>
        </p:txBody>
      </p:sp>
      <p:sp>
        <p:nvSpPr>
          <p:cNvPr id="8" name="Rechteck 1041">
            <a:extLst>
              <a:ext uri="{FF2B5EF4-FFF2-40B4-BE49-F238E27FC236}">
                <a16:creationId xmlns:a16="http://schemas.microsoft.com/office/drawing/2014/main" id="{E708F7AB-FC84-4BBB-93DE-89E56EE162A8}"/>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D9DEADCD-8865-498C-86EA-4A2ACD23995C}"/>
              </a:ext>
            </a:extLst>
          </p:cNvPr>
          <p:cNvSpPr>
            <a:spLocks noGrp="1" noChangeArrowheads="1"/>
          </p:cNvSpPr>
          <p:nvPr>
            <p:ph type="sldNum" sz="quarter" idx="12"/>
          </p:nvPr>
        </p:nvSpPr>
        <p:spPr>
          <a:ln/>
        </p:spPr>
        <p:txBody>
          <a:bodyPr/>
          <a:lstStyle>
            <a:lvl1pPr>
              <a:defRPr/>
            </a:lvl1pPr>
          </a:lstStyle>
          <a:p>
            <a:fld id="{424DA52C-F0E5-41F1-BA5B-83BF9541EB0B}" type="slidenum">
              <a:rPr lang="de-DE" altLang="de-DE"/>
              <a:pPr/>
              <a:t>‹Nr.›</a:t>
            </a:fld>
            <a:endParaRPr lang="de-DE" altLang="de-DE"/>
          </a:p>
        </p:txBody>
      </p:sp>
    </p:spTree>
    <p:extLst>
      <p:ext uri="{BB962C8B-B14F-4D97-AF65-F5344CB8AC3E}">
        <p14:creationId xmlns:p14="http://schemas.microsoft.com/office/powerpoint/2010/main" val="106366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0ABAB844-DC68-4562-94AD-445C1DEBF6E6}"/>
              </a:ext>
            </a:extLst>
          </p:cNvPr>
          <p:cNvSpPr>
            <a:spLocks noGrp="1" noChangeArrowheads="1"/>
          </p:cNvSpPr>
          <p:nvPr>
            <p:ph type="dt" sz="half" idx="10"/>
          </p:nvPr>
        </p:nvSpPr>
        <p:spPr>
          <a:ln/>
        </p:spPr>
        <p:txBody>
          <a:bodyPr/>
          <a:lstStyle>
            <a:lvl1pPr>
              <a:defRPr/>
            </a:lvl1pPr>
          </a:lstStyle>
          <a:p>
            <a:fld id="{A1E6D303-B043-4313-95C8-30147A97B0EA}" type="datetimeFigureOut">
              <a:rPr lang="de-DE" altLang="de-DE"/>
              <a:pPr/>
              <a:t>08.02.2024</a:t>
            </a:fld>
            <a:endParaRPr lang="de-DE" altLang="de-DE"/>
          </a:p>
        </p:txBody>
      </p:sp>
      <p:sp>
        <p:nvSpPr>
          <p:cNvPr id="4" name="Rechteck 1041">
            <a:extLst>
              <a:ext uri="{FF2B5EF4-FFF2-40B4-BE49-F238E27FC236}">
                <a16:creationId xmlns:a16="http://schemas.microsoft.com/office/drawing/2014/main" id="{E1304BB2-4EA2-4A62-9C76-3369A11CAC7A}"/>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82B33D7E-B86A-4F77-AFFE-6636FD014F0A}"/>
              </a:ext>
            </a:extLst>
          </p:cNvPr>
          <p:cNvSpPr>
            <a:spLocks noGrp="1" noChangeArrowheads="1"/>
          </p:cNvSpPr>
          <p:nvPr>
            <p:ph type="sldNum" sz="quarter" idx="12"/>
          </p:nvPr>
        </p:nvSpPr>
        <p:spPr>
          <a:ln/>
        </p:spPr>
        <p:txBody>
          <a:bodyPr/>
          <a:lstStyle>
            <a:lvl1pPr>
              <a:defRPr/>
            </a:lvl1pPr>
          </a:lstStyle>
          <a:p>
            <a:fld id="{889421CB-CD6D-492B-9647-78519553375D}" type="slidenum">
              <a:rPr lang="de-DE" altLang="de-DE"/>
              <a:pPr/>
              <a:t>‹Nr.›</a:t>
            </a:fld>
            <a:endParaRPr lang="de-DE" altLang="de-DE"/>
          </a:p>
        </p:txBody>
      </p:sp>
    </p:spTree>
    <p:extLst>
      <p:ext uri="{BB962C8B-B14F-4D97-AF65-F5344CB8AC3E}">
        <p14:creationId xmlns:p14="http://schemas.microsoft.com/office/powerpoint/2010/main" val="320379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A4D0C5D-9E00-4928-B457-102D1C750ECB}"/>
              </a:ext>
            </a:extLst>
          </p:cNvPr>
          <p:cNvSpPr>
            <a:spLocks noGrp="1" noChangeArrowheads="1"/>
          </p:cNvSpPr>
          <p:nvPr>
            <p:ph type="dt" sz="half" idx="10"/>
          </p:nvPr>
        </p:nvSpPr>
        <p:spPr>
          <a:ln/>
        </p:spPr>
        <p:txBody>
          <a:bodyPr/>
          <a:lstStyle>
            <a:lvl1pPr>
              <a:defRPr/>
            </a:lvl1pPr>
          </a:lstStyle>
          <a:p>
            <a:fld id="{8F411897-8812-4F22-B890-AD2D968F37B3}" type="datetimeFigureOut">
              <a:rPr lang="de-DE" altLang="de-DE"/>
              <a:pPr/>
              <a:t>08.02.2024</a:t>
            </a:fld>
            <a:endParaRPr lang="de-DE" altLang="de-DE"/>
          </a:p>
        </p:txBody>
      </p:sp>
      <p:sp>
        <p:nvSpPr>
          <p:cNvPr id="3" name="Rechteck 1041">
            <a:extLst>
              <a:ext uri="{FF2B5EF4-FFF2-40B4-BE49-F238E27FC236}">
                <a16:creationId xmlns:a16="http://schemas.microsoft.com/office/drawing/2014/main" id="{AE6A1757-A48D-4488-8BF5-2C32A42AE8DC}"/>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EDA1FC81-AB2B-44A5-BC3C-6063FDCC61C4}"/>
              </a:ext>
            </a:extLst>
          </p:cNvPr>
          <p:cNvSpPr>
            <a:spLocks noGrp="1" noChangeArrowheads="1"/>
          </p:cNvSpPr>
          <p:nvPr>
            <p:ph type="sldNum" sz="quarter" idx="12"/>
          </p:nvPr>
        </p:nvSpPr>
        <p:spPr>
          <a:ln/>
        </p:spPr>
        <p:txBody>
          <a:bodyPr/>
          <a:lstStyle>
            <a:lvl1pPr>
              <a:defRPr/>
            </a:lvl1pPr>
          </a:lstStyle>
          <a:p>
            <a:fld id="{542C8657-C77B-4972-85B3-3E802ECF978F}" type="slidenum">
              <a:rPr lang="de-DE" altLang="de-DE"/>
              <a:pPr/>
              <a:t>‹Nr.›</a:t>
            </a:fld>
            <a:endParaRPr lang="de-DE" altLang="de-DE"/>
          </a:p>
        </p:txBody>
      </p:sp>
    </p:spTree>
    <p:extLst>
      <p:ext uri="{BB962C8B-B14F-4D97-AF65-F5344CB8AC3E}">
        <p14:creationId xmlns:p14="http://schemas.microsoft.com/office/powerpoint/2010/main" val="63041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EDA20427-ED65-405A-8D9D-B1DF85A69B71}"/>
              </a:ext>
            </a:extLst>
          </p:cNvPr>
          <p:cNvSpPr>
            <a:spLocks noGrp="1" noChangeArrowheads="1"/>
          </p:cNvSpPr>
          <p:nvPr>
            <p:ph type="dt" sz="half" idx="10"/>
          </p:nvPr>
        </p:nvSpPr>
        <p:spPr>
          <a:ln/>
        </p:spPr>
        <p:txBody>
          <a:bodyPr/>
          <a:lstStyle>
            <a:lvl1pPr>
              <a:defRPr/>
            </a:lvl1pPr>
          </a:lstStyle>
          <a:p>
            <a:fld id="{45737641-3DB7-4D72-ACE7-0564BD4309C8}" type="datetimeFigureOut">
              <a:rPr lang="de-DE" altLang="de-DE"/>
              <a:pPr/>
              <a:t>08.02.2024</a:t>
            </a:fld>
            <a:endParaRPr lang="de-DE" altLang="de-DE"/>
          </a:p>
        </p:txBody>
      </p:sp>
      <p:sp>
        <p:nvSpPr>
          <p:cNvPr id="6" name="Rechteck 1041">
            <a:extLst>
              <a:ext uri="{FF2B5EF4-FFF2-40B4-BE49-F238E27FC236}">
                <a16:creationId xmlns:a16="http://schemas.microsoft.com/office/drawing/2014/main" id="{620203AA-BD41-4F6C-A19B-A674E6292A10}"/>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6E4AA0F4-1EA2-447E-A708-49735270A692}"/>
              </a:ext>
            </a:extLst>
          </p:cNvPr>
          <p:cNvSpPr>
            <a:spLocks noGrp="1" noChangeArrowheads="1"/>
          </p:cNvSpPr>
          <p:nvPr>
            <p:ph type="sldNum" sz="quarter" idx="12"/>
          </p:nvPr>
        </p:nvSpPr>
        <p:spPr>
          <a:ln/>
        </p:spPr>
        <p:txBody>
          <a:bodyPr/>
          <a:lstStyle>
            <a:lvl1pPr>
              <a:defRPr/>
            </a:lvl1pPr>
          </a:lstStyle>
          <a:p>
            <a:fld id="{AD844A4D-B7F1-45E7-A0D3-E6BB94D1F538}" type="slidenum">
              <a:rPr lang="de-DE" altLang="de-DE"/>
              <a:pPr/>
              <a:t>‹Nr.›</a:t>
            </a:fld>
            <a:endParaRPr lang="de-DE" altLang="de-DE"/>
          </a:p>
        </p:txBody>
      </p:sp>
    </p:spTree>
    <p:extLst>
      <p:ext uri="{BB962C8B-B14F-4D97-AF65-F5344CB8AC3E}">
        <p14:creationId xmlns:p14="http://schemas.microsoft.com/office/powerpoint/2010/main" val="152126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B780B9C3-E7AE-491B-B36B-FA92BC63270C}"/>
              </a:ext>
            </a:extLst>
          </p:cNvPr>
          <p:cNvSpPr>
            <a:spLocks noGrp="1" noChangeArrowheads="1"/>
          </p:cNvSpPr>
          <p:nvPr>
            <p:ph type="dt" sz="half" idx="10"/>
          </p:nvPr>
        </p:nvSpPr>
        <p:spPr>
          <a:ln/>
        </p:spPr>
        <p:txBody>
          <a:bodyPr/>
          <a:lstStyle>
            <a:lvl1pPr>
              <a:defRPr/>
            </a:lvl1pPr>
          </a:lstStyle>
          <a:p>
            <a:fld id="{0D338E4C-26CC-4EC5-BD20-B1428FA1E229}" type="datetimeFigureOut">
              <a:rPr lang="de-DE" altLang="de-DE"/>
              <a:pPr/>
              <a:t>08.02.2024</a:t>
            </a:fld>
            <a:endParaRPr lang="de-DE" altLang="de-DE"/>
          </a:p>
        </p:txBody>
      </p:sp>
      <p:sp>
        <p:nvSpPr>
          <p:cNvPr id="6" name="Rechteck 1041">
            <a:extLst>
              <a:ext uri="{FF2B5EF4-FFF2-40B4-BE49-F238E27FC236}">
                <a16:creationId xmlns:a16="http://schemas.microsoft.com/office/drawing/2014/main" id="{4D254EB6-7E4E-4C68-8400-DBF18723E05E}"/>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13D20F6E-4971-46A6-AEC5-2DC80C03D801}"/>
              </a:ext>
            </a:extLst>
          </p:cNvPr>
          <p:cNvSpPr>
            <a:spLocks noGrp="1" noChangeArrowheads="1"/>
          </p:cNvSpPr>
          <p:nvPr>
            <p:ph type="sldNum" sz="quarter" idx="12"/>
          </p:nvPr>
        </p:nvSpPr>
        <p:spPr>
          <a:ln/>
        </p:spPr>
        <p:txBody>
          <a:bodyPr/>
          <a:lstStyle>
            <a:lvl1pPr>
              <a:defRPr/>
            </a:lvl1pPr>
          </a:lstStyle>
          <a:p>
            <a:fld id="{87392B40-5DAE-4162-8980-764F08C8C308}" type="slidenum">
              <a:rPr lang="de-DE" altLang="de-DE"/>
              <a:pPr/>
              <a:t>‹Nr.›</a:t>
            </a:fld>
            <a:endParaRPr lang="de-DE" altLang="de-DE"/>
          </a:p>
        </p:txBody>
      </p:sp>
    </p:spTree>
    <p:extLst>
      <p:ext uri="{BB962C8B-B14F-4D97-AF65-F5344CB8AC3E}">
        <p14:creationId xmlns:p14="http://schemas.microsoft.com/office/powerpoint/2010/main" val="4688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grpSp>
        <p:nvGrpSpPr>
          <p:cNvPr id="6146" name="Group 14">
            <a:extLst>
              <a:ext uri="{FF2B5EF4-FFF2-40B4-BE49-F238E27FC236}">
                <a16:creationId xmlns:a16="http://schemas.microsoft.com/office/drawing/2014/main" id="{85980578-9402-493D-B14D-62617EEC7284}"/>
              </a:ext>
            </a:extLst>
          </p:cNvPr>
          <p:cNvGrpSpPr>
            <a:grpSpLocks/>
          </p:cNvGrpSpPr>
          <p:nvPr userDrawn="1"/>
        </p:nvGrpSpPr>
        <p:grpSpPr bwMode="auto">
          <a:xfrm>
            <a:off x="381000" y="304800"/>
            <a:ext cx="8383588" cy="6022975"/>
            <a:chOff x="240" y="192"/>
            <a:chExt cx="5281" cy="3794"/>
          </a:xfrm>
        </p:grpSpPr>
        <p:grpSp>
          <p:nvGrpSpPr>
            <p:cNvPr id="6152" name="Group 5">
              <a:extLst>
                <a:ext uri="{FF2B5EF4-FFF2-40B4-BE49-F238E27FC236}">
                  <a16:creationId xmlns:a16="http://schemas.microsoft.com/office/drawing/2014/main" id="{758205B6-6CC2-4F44-8D61-5B980601DC2D}"/>
                </a:ext>
              </a:extLst>
            </p:cNvPr>
            <p:cNvGrpSpPr>
              <a:grpSpLocks/>
            </p:cNvGrpSpPr>
            <p:nvPr userDrawn="1"/>
          </p:nvGrpSpPr>
          <p:grpSpPr bwMode="auto">
            <a:xfrm>
              <a:off x="240" y="1008"/>
              <a:ext cx="5281" cy="2978"/>
              <a:chOff x="240" y="1008"/>
              <a:chExt cx="5281" cy="2978"/>
            </a:xfrm>
          </p:grpSpPr>
          <p:sp>
            <p:nvSpPr>
              <p:cNvPr id="6161" name="Rechteck 1025">
                <a:extLst>
                  <a:ext uri="{FF2B5EF4-FFF2-40B4-BE49-F238E27FC236}">
                    <a16:creationId xmlns:a16="http://schemas.microsoft.com/office/drawing/2014/main" id="{4EF18AEF-12CE-43DF-B045-F8DC74C02D25}"/>
                  </a:ext>
                </a:extLst>
              </p:cNvPr>
              <p:cNvSpPr>
                <a:spLocks noChangeArrowheads="1"/>
              </p:cNvSpPr>
              <p:nvPr/>
            </p:nvSpPr>
            <p:spPr bwMode="ltGray">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62" name="Form 1026">
                <a:extLst>
                  <a:ext uri="{FF2B5EF4-FFF2-40B4-BE49-F238E27FC236}">
                    <a16:creationId xmlns:a16="http://schemas.microsoft.com/office/drawing/2014/main" id="{C660DC1F-4C09-4725-9CF4-01A58FF859FB}"/>
                  </a:ext>
                </a:extLst>
              </p:cNvPr>
              <p:cNvSpPr>
                <a:spLocks/>
              </p:cNvSpPr>
              <p:nvPr/>
            </p:nvSpPr>
            <p:spPr bwMode="ltGray">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 name="T9" fmla="*/ 0 w 5269"/>
                  <a:gd name="T10" fmla="*/ 0 h 2977"/>
                  <a:gd name="T11" fmla="*/ 0 w 5269"/>
                  <a:gd name="T12" fmla="*/ 0 h 2977"/>
                </a:gdLst>
                <a:ahLst/>
                <a:cxnLst>
                  <a:cxn ang="T6">
                    <a:pos x="T0" y="T1"/>
                  </a:cxn>
                  <a:cxn ang="T7">
                    <a:pos x="T2" y="T3"/>
                  </a:cxn>
                  <a:cxn ang="T8">
                    <a:pos x="T4" y="T5"/>
                  </a:cxn>
                </a:cxnLst>
                <a:rect l="T9" t="T10" r="T11" b="T12"/>
                <a:pathLst>
                  <a:path w="5269" h="2977">
                    <a:moveTo>
                      <a:pt x="5268" y="0"/>
                    </a:moveTo>
                    <a:lnTo>
                      <a:pt x="0" y="0"/>
                    </a:lnTo>
                    <a:lnTo>
                      <a:pt x="0" y="2976"/>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63" name="Form 1027">
                <a:extLst>
                  <a:ext uri="{FF2B5EF4-FFF2-40B4-BE49-F238E27FC236}">
                    <a16:creationId xmlns:a16="http://schemas.microsoft.com/office/drawing/2014/main" id="{4AEAB530-5978-496C-A83E-32389CB74C4E}"/>
                  </a:ext>
                </a:extLst>
              </p:cNvPr>
              <p:cNvSpPr>
                <a:spLocks/>
              </p:cNvSpPr>
              <p:nvPr/>
            </p:nvSpPr>
            <p:spPr bwMode="ltGray">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 name="T9" fmla="*/ 0 w 5269"/>
                  <a:gd name="T10" fmla="*/ 0 h 2977"/>
                  <a:gd name="T11" fmla="*/ 0 w 5269"/>
                  <a:gd name="T12" fmla="*/ 0 h 2977"/>
                </a:gdLst>
                <a:ahLst/>
                <a:cxnLst>
                  <a:cxn ang="T6">
                    <a:pos x="T0" y="T1"/>
                  </a:cxn>
                  <a:cxn ang="T7">
                    <a:pos x="T2" y="T3"/>
                  </a:cxn>
                  <a:cxn ang="T8">
                    <a:pos x="T4" y="T5"/>
                  </a:cxn>
                </a:cxnLst>
                <a:rect l="T9" t="T10" r="T11" b="T12"/>
                <a:pathLst>
                  <a:path w="5269" h="2977">
                    <a:moveTo>
                      <a:pt x="5268" y="0"/>
                    </a:moveTo>
                    <a:lnTo>
                      <a:pt x="5268" y="2976"/>
                    </a:lnTo>
                    <a:lnTo>
                      <a:pt x="0" y="2976"/>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153" name="Group 9">
              <a:extLst>
                <a:ext uri="{FF2B5EF4-FFF2-40B4-BE49-F238E27FC236}">
                  <a16:creationId xmlns:a16="http://schemas.microsoft.com/office/drawing/2014/main" id="{DB368DAE-5E18-47A9-9DC6-943294CD6F06}"/>
                </a:ext>
              </a:extLst>
            </p:cNvPr>
            <p:cNvGrpSpPr>
              <a:grpSpLocks/>
            </p:cNvGrpSpPr>
            <p:nvPr userDrawn="1"/>
          </p:nvGrpSpPr>
          <p:grpSpPr bwMode="auto">
            <a:xfrm>
              <a:off x="336" y="1103"/>
              <a:ext cx="97" cy="2785"/>
              <a:chOff x="336" y="1103"/>
              <a:chExt cx="97" cy="2785"/>
            </a:xfrm>
          </p:grpSpPr>
          <p:sp useBgFill="1">
            <p:nvSpPr>
              <p:cNvPr id="6158" name="Rechteck 1029">
                <a:extLst>
                  <a:ext uri="{FF2B5EF4-FFF2-40B4-BE49-F238E27FC236}">
                    <a16:creationId xmlns:a16="http://schemas.microsoft.com/office/drawing/2014/main" id="{51AE9174-3156-4551-81C3-575D622408FA}"/>
                  </a:ext>
                </a:extLst>
              </p:cNvPr>
              <p:cNvSpPr>
                <a:spLocks noChangeArrowheads="1"/>
              </p:cNvSpPr>
              <p:nvPr/>
            </p:nvSpPr>
            <p:spPr bwMode="ltGray">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9" name="Form 1030">
                <a:extLst>
                  <a:ext uri="{FF2B5EF4-FFF2-40B4-BE49-F238E27FC236}">
                    <a16:creationId xmlns:a16="http://schemas.microsoft.com/office/drawing/2014/main" id="{8EDDBCCB-0861-4EE1-BFE0-8833A6F9A10F}"/>
                  </a:ext>
                </a:extLst>
              </p:cNvPr>
              <p:cNvSpPr>
                <a:spLocks/>
              </p:cNvSpPr>
              <p:nvPr/>
            </p:nvSpPr>
            <p:spPr bwMode="ltGray">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 name="T9" fmla="*/ 0 w 97"/>
                  <a:gd name="T10" fmla="*/ 0 h 2785"/>
                  <a:gd name="T11" fmla="*/ 0 w 97"/>
                  <a:gd name="T12" fmla="*/ 0 h 2785"/>
                </a:gdLst>
                <a:ahLst/>
                <a:cxnLst>
                  <a:cxn ang="T6">
                    <a:pos x="T0" y="T1"/>
                  </a:cxn>
                  <a:cxn ang="T7">
                    <a:pos x="T2" y="T3"/>
                  </a:cxn>
                  <a:cxn ang="T8">
                    <a:pos x="T4" y="T5"/>
                  </a:cxn>
                </a:cxnLst>
                <a:rect l="T9" t="T10" r="T11" b="T12"/>
                <a:pathLst>
                  <a:path w="97" h="2785">
                    <a:moveTo>
                      <a:pt x="0" y="2784"/>
                    </a:moveTo>
                    <a:lnTo>
                      <a:pt x="96" y="2784"/>
                    </a:lnTo>
                    <a:lnTo>
                      <a:pt x="96" y="0"/>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60" name="Form 1031">
                <a:extLst>
                  <a:ext uri="{FF2B5EF4-FFF2-40B4-BE49-F238E27FC236}">
                    <a16:creationId xmlns:a16="http://schemas.microsoft.com/office/drawing/2014/main" id="{BAECEF84-ADB4-4FFD-A38A-F87E6B89D573}"/>
                  </a:ext>
                </a:extLst>
              </p:cNvPr>
              <p:cNvSpPr>
                <a:spLocks/>
              </p:cNvSpPr>
              <p:nvPr/>
            </p:nvSpPr>
            <p:spPr bwMode="ltGray">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 name="T9" fmla="*/ 0 w 97"/>
                  <a:gd name="T10" fmla="*/ 0 h 2785"/>
                  <a:gd name="T11" fmla="*/ 0 w 97"/>
                  <a:gd name="T12" fmla="*/ 0 h 2785"/>
                </a:gdLst>
                <a:ahLst/>
                <a:cxnLst>
                  <a:cxn ang="T6">
                    <a:pos x="T0" y="T1"/>
                  </a:cxn>
                  <a:cxn ang="T7">
                    <a:pos x="T2" y="T3"/>
                  </a:cxn>
                  <a:cxn ang="T8">
                    <a:pos x="T4" y="T5"/>
                  </a:cxn>
                </a:cxnLst>
                <a:rect l="T9" t="T10" r="T11" b="T12"/>
                <a:pathLst>
                  <a:path w="97" h="2785">
                    <a:moveTo>
                      <a:pt x="0" y="2784"/>
                    </a:moveTo>
                    <a:lnTo>
                      <a:pt x="0" y="0"/>
                    </a:lnTo>
                    <a:lnTo>
                      <a:pt x="96" y="0"/>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154" name="Group 13">
              <a:extLst>
                <a:ext uri="{FF2B5EF4-FFF2-40B4-BE49-F238E27FC236}">
                  <a16:creationId xmlns:a16="http://schemas.microsoft.com/office/drawing/2014/main" id="{543317B5-E448-4B21-ADA1-04D991CAEF44}"/>
                </a:ext>
              </a:extLst>
            </p:cNvPr>
            <p:cNvGrpSpPr>
              <a:grpSpLocks/>
            </p:cNvGrpSpPr>
            <p:nvPr userDrawn="1"/>
          </p:nvGrpSpPr>
          <p:grpSpPr bwMode="auto">
            <a:xfrm>
              <a:off x="240" y="192"/>
              <a:ext cx="193" cy="721"/>
              <a:chOff x="240" y="192"/>
              <a:chExt cx="193" cy="721"/>
            </a:xfrm>
          </p:grpSpPr>
          <p:sp>
            <p:nvSpPr>
              <p:cNvPr id="6155" name="Rechteck 1033">
                <a:extLst>
                  <a:ext uri="{FF2B5EF4-FFF2-40B4-BE49-F238E27FC236}">
                    <a16:creationId xmlns:a16="http://schemas.microsoft.com/office/drawing/2014/main" id="{2A025052-F7CC-40D6-9A0E-D803728C6F65}"/>
                  </a:ext>
                </a:extLst>
              </p:cNvPr>
              <p:cNvSpPr>
                <a:spLocks noChangeArrowheads="1"/>
              </p:cNvSpPr>
              <p:nvPr/>
            </p:nvSpPr>
            <p:spPr bwMode="ltGray">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6" name="Form 1034">
                <a:extLst>
                  <a:ext uri="{FF2B5EF4-FFF2-40B4-BE49-F238E27FC236}">
                    <a16:creationId xmlns:a16="http://schemas.microsoft.com/office/drawing/2014/main" id="{706B7CD3-798E-4F25-8BF0-9ABFAF6EC7EF}"/>
                  </a:ext>
                </a:extLst>
              </p:cNvPr>
              <p:cNvSpPr>
                <a:spLocks/>
              </p:cNvSpPr>
              <p:nvPr/>
            </p:nvSpPr>
            <p:spPr bwMode="ltGray">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 name="T9" fmla="*/ 0 w 193"/>
                  <a:gd name="T10" fmla="*/ 0 h 721"/>
                  <a:gd name="T11" fmla="*/ 0 w 193"/>
                  <a:gd name="T12" fmla="*/ 0 h 721"/>
                </a:gdLst>
                <a:ahLst/>
                <a:cxnLst>
                  <a:cxn ang="T6">
                    <a:pos x="T0" y="T1"/>
                  </a:cxn>
                  <a:cxn ang="T7">
                    <a:pos x="T2" y="T3"/>
                  </a:cxn>
                  <a:cxn ang="T8">
                    <a:pos x="T4" y="T5"/>
                  </a:cxn>
                </a:cxnLst>
                <a:rect l="T9" t="T10" r="T11" b="T12"/>
                <a:pathLst>
                  <a:path w="193" h="721">
                    <a:moveTo>
                      <a:pt x="192" y="0"/>
                    </a:moveTo>
                    <a:lnTo>
                      <a:pt x="0" y="0"/>
                    </a:lnTo>
                    <a:lnTo>
                      <a:pt x="0" y="720"/>
                    </a:lnTo>
                  </a:path>
                </a:pathLst>
              </a:custGeom>
              <a:noFill/>
              <a:ln w="12700" cap="rnd" algn="ctr">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7" name="Form 1035">
                <a:extLst>
                  <a:ext uri="{FF2B5EF4-FFF2-40B4-BE49-F238E27FC236}">
                    <a16:creationId xmlns:a16="http://schemas.microsoft.com/office/drawing/2014/main" id="{D4CB4EEF-CA69-4D40-8FA9-60C45314E236}"/>
                  </a:ext>
                </a:extLst>
              </p:cNvPr>
              <p:cNvSpPr>
                <a:spLocks/>
              </p:cNvSpPr>
              <p:nvPr/>
            </p:nvSpPr>
            <p:spPr bwMode="ltGray">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 name="T9" fmla="*/ 0 w 193"/>
                  <a:gd name="T10" fmla="*/ 0 h 721"/>
                  <a:gd name="T11" fmla="*/ 0 w 193"/>
                  <a:gd name="T12" fmla="*/ 0 h 721"/>
                </a:gdLst>
                <a:ahLst/>
                <a:cxnLst>
                  <a:cxn ang="T6">
                    <a:pos x="T0" y="T1"/>
                  </a:cxn>
                  <a:cxn ang="T7">
                    <a:pos x="T2" y="T3"/>
                  </a:cxn>
                  <a:cxn ang="T8">
                    <a:pos x="T4" y="T5"/>
                  </a:cxn>
                </a:cxnLst>
                <a:rect l="T9" t="T10" r="T11" b="T12"/>
                <a:pathLst>
                  <a:path w="193" h="721">
                    <a:moveTo>
                      <a:pt x="192" y="0"/>
                    </a:moveTo>
                    <a:lnTo>
                      <a:pt x="192" y="720"/>
                    </a:lnTo>
                    <a:lnTo>
                      <a:pt x="0" y="720"/>
                    </a:lnTo>
                  </a:path>
                </a:pathLst>
              </a:custGeom>
              <a:noFill/>
              <a:ln w="12700" cap="rnd" algn="ctr">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1039" name="Titelplatzhalter 1038">
            <a:extLst>
              <a:ext uri="{FF2B5EF4-FFF2-40B4-BE49-F238E27FC236}">
                <a16:creationId xmlns:a16="http://schemas.microsoft.com/office/drawing/2014/main" id="{BF39C104-1760-4FC1-BFEC-AB8BEB01B79F}"/>
              </a:ext>
            </a:extLst>
          </p:cNvPr>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40" name="Textplatzhalter 1039">
            <a:extLst>
              <a:ext uri="{FF2B5EF4-FFF2-40B4-BE49-F238E27FC236}">
                <a16:creationId xmlns:a16="http://schemas.microsoft.com/office/drawing/2014/main" id="{2DDBE86F-912C-4829-AD05-854C77F25EE9}"/>
              </a:ext>
            </a:extLst>
          </p:cNvPr>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1" name="Datumsplatzhalter 1040">
            <a:extLst>
              <a:ext uri="{FF2B5EF4-FFF2-40B4-BE49-F238E27FC236}">
                <a16:creationId xmlns:a16="http://schemas.microsoft.com/office/drawing/2014/main" id="{8030DF8B-1A3E-44E4-82AA-FA3D7AB58A4B}"/>
              </a:ext>
            </a:extLst>
          </p:cNvPr>
          <p:cNvSpPr>
            <a:spLocks noGrp="1" noChangeArrowheads="1"/>
          </p:cNvSpPr>
          <p:nvPr>
            <p:ph type="dt" sz="half" idx="2"/>
          </p:nvPr>
        </p:nvSpPr>
        <p:spPr bwMode="auto">
          <a:xfrm>
            <a:off x="381000" y="63230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5E54F7FC-79E7-4C4A-AD7C-793E367B54BB}" type="datetimeFigureOut">
              <a:rPr lang="de-DE" altLang="de-DE"/>
              <a:pPr/>
              <a:t>08.02.2024</a:t>
            </a:fld>
            <a:endParaRPr lang="de-DE" altLang="de-DE"/>
          </a:p>
        </p:txBody>
      </p:sp>
      <p:sp>
        <p:nvSpPr>
          <p:cNvPr id="6150" name="Rechteck 1041">
            <a:extLst>
              <a:ext uri="{FF2B5EF4-FFF2-40B4-BE49-F238E27FC236}">
                <a16:creationId xmlns:a16="http://schemas.microsoft.com/office/drawing/2014/main" id="{F8C1D450-B429-468E-853A-B10E92BDCF92}"/>
              </a:ext>
            </a:extLst>
          </p:cNvPr>
          <p:cNvSpPr>
            <a:spLocks noGrp="1" noChangeArrowheads="1"/>
          </p:cNvSpPr>
          <p:nvPr>
            <p:ph type="ftr" sz="quarter" idx="3"/>
          </p:nvPr>
        </p:nvSpPr>
        <p:spPr bwMode="auto">
          <a:xfrm>
            <a:off x="3124200" y="63230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43" name="Foliennummernplatzhalter 1042">
            <a:extLst>
              <a:ext uri="{FF2B5EF4-FFF2-40B4-BE49-F238E27FC236}">
                <a16:creationId xmlns:a16="http://schemas.microsoft.com/office/drawing/2014/main" id="{B2B7C0FB-8512-471D-99D1-7F7C8544B96B}"/>
              </a:ext>
            </a:extLst>
          </p:cNvPr>
          <p:cNvSpPr>
            <a:spLocks noGrp="1" noChangeArrowheads="1"/>
          </p:cNvSpPr>
          <p:nvPr>
            <p:ph type="sldNum" sz="quarter" idx="4"/>
          </p:nvPr>
        </p:nvSpPr>
        <p:spPr bwMode="auto">
          <a:xfrm>
            <a:off x="6858000" y="63230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5763A426-5751-44BC-8F33-6A7C2556EDBA}"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audio" Target="../media/audio1.wav"/><Relationship Id="rId7" Type="http://schemas.openxmlformats.org/officeDocument/2006/relationships/image" Target="../media/image5.wm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w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C96D178A-868B-4F4C-8BB1-4AE00DFCE109}"/>
              </a:ext>
            </a:extLst>
          </p:cNvPr>
          <p:cNvSpPr>
            <a:spLocks noGrp="1" noChangeArrowheads="1"/>
          </p:cNvSpPr>
          <p:nvPr>
            <p:ph type="ctrTitle"/>
          </p:nvPr>
        </p:nvSpPr>
        <p:spPr>
          <a:xfrm>
            <a:off x="836613" y="2133600"/>
            <a:ext cx="7772400" cy="1143000"/>
          </a:xfrm>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MVT2</a:t>
            </a:r>
          </a:p>
        </p:txBody>
      </p:sp>
      <p:sp>
        <p:nvSpPr>
          <p:cNvPr id="4098" name="Form 4097">
            <a:extLst>
              <a:ext uri="{FF2B5EF4-FFF2-40B4-BE49-F238E27FC236}">
                <a16:creationId xmlns:a16="http://schemas.microsoft.com/office/drawing/2014/main" id="{087AF1CE-A3B3-482F-9639-4D8B9A7FA8FD}"/>
              </a:ext>
            </a:extLst>
          </p:cNvPr>
          <p:cNvSpPr>
            <a:spLocks noGrp="1" noChangeArrowheads="1"/>
          </p:cNvSpPr>
          <p:nvPr>
            <p:ph type="subTitle" idx="1"/>
          </p:nvPr>
        </p:nvSpPr>
        <p:spPr>
          <a:xfrm>
            <a:off x="1371600" y="4038600"/>
            <a:ext cx="6400800" cy="1752600"/>
          </a:xfrm>
          <a:noFill/>
        </p:spPr>
        <p:txBody>
          <a:bodyPr anchor="ctr"/>
          <a:lstStyle/>
          <a:p>
            <a:pPr marL="0" indent="0" defTabSz="914400">
              <a:buClr>
                <a:schemeClr val="bg2"/>
              </a:buClr>
              <a:buSzPct val="75000"/>
              <a:buFont typeface="Monotype Sorts" charset="2"/>
              <a:buNone/>
            </a:pPr>
            <a:r>
              <a:rPr lang="de-DE" altLang="de-DE">
                <a:latin typeface="Times New Roman" panose="02020603050405020304" pitchFamily="18" charset="0"/>
                <a:cs typeface="Arial" panose="020B0604020202020204" pitchFamily="34" charset="0"/>
              </a:rPr>
              <a:t>Alexander Voigts</a:t>
            </a:r>
          </a:p>
          <a:p>
            <a:pPr marL="0" indent="0" defTabSz="914400">
              <a:buClr>
                <a:schemeClr val="bg2"/>
              </a:buClr>
              <a:buSzPct val="75000"/>
              <a:buFont typeface="Monotype Sorts" charset="2"/>
              <a:buNone/>
            </a:pPr>
            <a:r>
              <a:rPr lang="de-DE" altLang="de-DE">
                <a:latin typeface="Times New Roman" panose="02020603050405020304" pitchFamily="18" charset="0"/>
                <a:cs typeface="Arial" panose="020B0604020202020204" pitchFamily="34" charset="0"/>
              </a:rPr>
              <a:t>nach dem Skript von Dr. Lehner</a:t>
            </a:r>
          </a:p>
          <a:p>
            <a:pPr marL="0" indent="0" defTabSz="914400">
              <a:buClr>
                <a:schemeClr val="bg2"/>
              </a:buClr>
              <a:buSzPct val="75000"/>
              <a:buFont typeface="Monotype Sorts" charset="2"/>
              <a:buNone/>
            </a:pPr>
            <a:r>
              <a:rPr lang="de-DE" altLang="de-DE">
                <a:latin typeface="Times New Roman" panose="02020603050405020304" pitchFamily="18" charset="0"/>
                <a:cs typeface="Arial" panose="020B0604020202020204" pitchFamily="34" charset="0"/>
              </a:rPr>
              <a:t>©2000</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Object 1">
            <a:extLst>
              <a:ext uri="{FF2B5EF4-FFF2-40B4-BE49-F238E27FC236}">
                <a16:creationId xmlns:a16="http://schemas.microsoft.com/office/drawing/2014/main" id="{9252018C-C962-47A7-AAC4-B541F035487C}"/>
              </a:ext>
            </a:extLst>
          </p:cNvPr>
          <p:cNvGraphicFramePr>
            <a:graphicFrameLocks/>
          </p:cNvGraphicFramePr>
          <p:nvPr/>
        </p:nvGraphicFramePr>
        <p:xfrm>
          <a:off x="1041400" y="1676400"/>
          <a:ext cx="6731000" cy="4560888"/>
        </p:xfrm>
        <a:graphic>
          <a:graphicData uri="http://schemas.openxmlformats.org/presentationml/2006/ole">
            <mc:AlternateContent xmlns:mc="http://schemas.openxmlformats.org/markup-compatibility/2006">
              <mc:Choice xmlns:v="urn:schemas-microsoft-com:vml" Requires="v">
                <p:oleObj name="Formel" r:id="rId3" imgW="2705040" imgH="1765080" progId="Equation.2">
                  <p:embed/>
                </p:oleObj>
              </mc:Choice>
              <mc:Fallback>
                <p:oleObj name="Formel" r:id="rId3" imgW="2705040" imgH="1765080" progId="Equation.2">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1676400"/>
                        <a:ext cx="6731000"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CD52754B-3AB7-40FF-B374-52D5D1F15FBA}"/>
              </a:ext>
            </a:extLst>
          </p:cNvPr>
          <p:cNvSpPr>
            <a:spLocks noChangeArrowheads="1"/>
          </p:cNvSpPr>
          <p:nvPr/>
        </p:nvSpPr>
        <p:spPr bwMode="auto">
          <a:xfrm>
            <a:off x="914400" y="1752600"/>
            <a:ext cx="7543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analog dazu erhalten wir aus der Impulsbilanz</a:t>
            </a:r>
          </a:p>
          <a:p>
            <a:pPr>
              <a:spcBef>
                <a:spcPct val="50000"/>
              </a:spcBef>
            </a:pPr>
            <a:r>
              <a:rPr lang="de-DE" altLang="de-DE">
                <a:latin typeface="Times New Roman" panose="02020603050405020304" pitchFamily="18" charset="0"/>
              </a:rPr>
              <a:t>(Navier - Stokes - Differentialgleichung);</a:t>
            </a:r>
          </a:p>
        </p:txBody>
      </p:sp>
      <p:graphicFrame>
        <p:nvGraphicFramePr>
          <p:cNvPr id="14338" name="Object 2">
            <a:extLst>
              <a:ext uri="{FF2B5EF4-FFF2-40B4-BE49-F238E27FC236}">
                <a16:creationId xmlns:a16="http://schemas.microsoft.com/office/drawing/2014/main" id="{95BAA36D-6D01-4C48-BF8E-71BD2D0645E6}"/>
              </a:ext>
            </a:extLst>
          </p:cNvPr>
          <p:cNvGraphicFramePr>
            <a:graphicFrameLocks/>
          </p:cNvGraphicFramePr>
          <p:nvPr/>
        </p:nvGraphicFramePr>
        <p:xfrm>
          <a:off x="820738" y="3100388"/>
          <a:ext cx="7637462" cy="1471612"/>
        </p:xfrm>
        <a:graphic>
          <a:graphicData uri="http://schemas.openxmlformats.org/presentationml/2006/ole">
            <mc:AlternateContent xmlns:mc="http://schemas.openxmlformats.org/markup-compatibility/2006">
              <mc:Choice xmlns:v="urn:schemas-microsoft-com:vml" Requires="v">
                <p:oleObj name="Formel" r:id="rId3" imgW="4902120" imgH="952200" progId="Equation.2">
                  <p:embed/>
                </p:oleObj>
              </mc:Choice>
              <mc:Fallback>
                <p:oleObj name="Formel" r:id="rId3" imgW="4902120" imgH="952200" progId="Equation.2">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3100388"/>
                        <a:ext cx="7637462" cy="14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hteck 14338">
            <a:extLst>
              <a:ext uri="{FF2B5EF4-FFF2-40B4-BE49-F238E27FC236}">
                <a16:creationId xmlns:a16="http://schemas.microsoft.com/office/drawing/2014/main" id="{D67BDD74-7610-4B60-8A52-A5C3CB5635EC}"/>
              </a:ext>
            </a:extLst>
          </p:cNvPr>
          <p:cNvSpPr>
            <a:spLocks noChangeArrowheads="1"/>
          </p:cNvSpPr>
          <p:nvPr/>
        </p:nvSpPr>
        <p:spPr bwMode="auto">
          <a:xfrm>
            <a:off x="838200" y="4876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Aus der Energiebilanz :</a:t>
            </a:r>
          </a:p>
        </p:txBody>
      </p:sp>
      <p:graphicFrame>
        <p:nvGraphicFramePr>
          <p:cNvPr id="14340" name="Object 4">
            <a:extLst>
              <a:ext uri="{FF2B5EF4-FFF2-40B4-BE49-F238E27FC236}">
                <a16:creationId xmlns:a16="http://schemas.microsoft.com/office/drawing/2014/main" id="{065A421B-F65A-4CDE-A24C-61D9E4E07B2F}"/>
              </a:ext>
            </a:extLst>
          </p:cNvPr>
          <p:cNvGraphicFramePr>
            <a:graphicFrameLocks/>
          </p:cNvGraphicFramePr>
          <p:nvPr/>
        </p:nvGraphicFramePr>
        <p:xfrm>
          <a:off x="4103688" y="4719638"/>
          <a:ext cx="4025900" cy="842962"/>
        </p:xfrm>
        <a:graphic>
          <a:graphicData uri="http://schemas.openxmlformats.org/presentationml/2006/ole">
            <mc:AlternateContent xmlns:mc="http://schemas.openxmlformats.org/markup-compatibility/2006">
              <mc:Choice xmlns:v="urn:schemas-microsoft-com:vml" Requires="v">
                <p:oleObj name="Formel" r:id="rId5" imgW="2145960" imgH="456840" progId="Equation.2">
                  <p:embed/>
                </p:oleObj>
              </mc:Choice>
              <mc:Fallback>
                <p:oleObj name="Formel" r:id="rId5" imgW="2145960" imgH="456840" progId="Equation.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688" y="4719638"/>
                        <a:ext cx="402590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hteck 14340">
            <a:extLst>
              <a:ext uri="{FF2B5EF4-FFF2-40B4-BE49-F238E27FC236}">
                <a16:creationId xmlns:a16="http://schemas.microsoft.com/office/drawing/2014/main" id="{FB4B2C70-5256-46C6-84E8-B49E597797BB}"/>
              </a:ext>
            </a:extLst>
          </p:cNvPr>
          <p:cNvSpPr>
            <a:spLocks noChangeArrowheads="1"/>
          </p:cNvSpPr>
          <p:nvPr/>
        </p:nvSpPr>
        <p:spPr bwMode="auto">
          <a:xfrm>
            <a:off x="838200" y="5715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resultiert.</a:t>
            </a:r>
          </a:p>
        </p:txBody>
      </p:sp>
      <p:graphicFrame>
        <p:nvGraphicFramePr>
          <p:cNvPr id="14342" name="Object 6">
            <a:extLst>
              <a:ext uri="{FF2B5EF4-FFF2-40B4-BE49-F238E27FC236}">
                <a16:creationId xmlns:a16="http://schemas.microsoft.com/office/drawing/2014/main" id="{010C3CCC-B5A6-4E97-BCF6-28BF399837CA}"/>
              </a:ext>
            </a:extLst>
          </p:cNvPr>
          <p:cNvGraphicFramePr>
            <a:graphicFrameLocks/>
          </p:cNvGraphicFramePr>
          <p:nvPr/>
        </p:nvGraphicFramePr>
        <p:xfrm>
          <a:off x="2649538" y="5576888"/>
          <a:ext cx="5781675" cy="595312"/>
        </p:xfrm>
        <a:graphic>
          <a:graphicData uri="http://schemas.openxmlformats.org/presentationml/2006/ole">
            <mc:AlternateContent xmlns:mc="http://schemas.openxmlformats.org/markup-compatibility/2006">
              <mc:Choice xmlns:v="urn:schemas-microsoft-com:vml" Requires="v">
                <p:oleObj name="Formel" r:id="rId7" imgW="3987720" imgH="419040" progId="Equation.2">
                  <p:embed/>
                </p:oleObj>
              </mc:Choice>
              <mc:Fallback>
                <p:oleObj name="Formel" r:id="rId7" imgW="3987720" imgH="419040" progId="Equation.2">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538" y="5576888"/>
                        <a:ext cx="57816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additive="base">
                                        <p:cTn id="7" dur="300" fill="hold"/>
                                        <p:tgtEl>
                                          <p:spTgt spid="1433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433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4337">
                                            <p:txEl>
                                              <p:pRg st="1" end="1"/>
                                            </p:txEl>
                                          </p:spTgt>
                                        </p:tgtEl>
                                        <p:attrNameLst>
                                          <p:attrName>style.visibility</p:attrName>
                                        </p:attrNameLst>
                                      </p:cBhvr>
                                      <p:to>
                                        <p:strVal val="visible"/>
                                      </p:to>
                                    </p:set>
                                    <p:anim calcmode="lin" valueType="num">
                                      <p:cBhvr additive="base">
                                        <p:cTn id="13" dur="300" fill="hold"/>
                                        <p:tgtEl>
                                          <p:spTgt spid="1433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433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0-#ppt_w/2"/>
                                          </p:val>
                                        </p:tav>
                                        <p:tav tm="100000">
                                          <p:val>
                                            <p:strVal val="#ppt_x"/>
                                          </p:val>
                                        </p:tav>
                                      </p:tavLst>
                                    </p:anim>
                                    <p:anim calcmode="lin" valueType="num">
                                      <p:cBhvr additive="base">
                                        <p:cTn id="20" dur="500" fill="hold"/>
                                        <p:tgtEl>
                                          <p:spTgt spid="14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Zi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gtEl>
                                        <p:attrNameLst>
                                          <p:attrName>style.visibility</p:attrName>
                                        </p:attrNameLst>
                                      </p:cBhvr>
                                      <p:to>
                                        <p:strVal val="visible"/>
                                      </p:to>
                                    </p:set>
                                    <p:anim calcmode="lin" valueType="num">
                                      <p:cBhvr additive="base">
                                        <p:cTn id="25" dur="500" fill="hold"/>
                                        <p:tgtEl>
                                          <p:spTgt spid="14339"/>
                                        </p:tgtEl>
                                        <p:attrNameLst>
                                          <p:attrName>ppt_x</p:attrName>
                                        </p:attrNameLst>
                                      </p:cBhvr>
                                      <p:tavLst>
                                        <p:tav tm="0">
                                          <p:val>
                                            <p:strVal val="0-#ppt_w/2"/>
                                          </p:val>
                                        </p:tav>
                                        <p:tav tm="100000">
                                          <p:val>
                                            <p:strVal val="#ppt_x"/>
                                          </p:val>
                                        </p:tav>
                                      </p:tavLst>
                                    </p:anim>
                                    <p:anim calcmode="lin" valueType="num">
                                      <p:cBhvr additive="base">
                                        <p:cTn id="26" dur="500" fill="hold"/>
                                        <p:tgtEl>
                                          <p:spTgt spid="14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Zis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0-#ppt_w/2"/>
                                          </p:val>
                                        </p:tav>
                                        <p:tav tm="100000">
                                          <p:val>
                                            <p:strVal val="#ppt_x"/>
                                          </p:val>
                                        </p:tav>
                                      </p:tavLst>
                                    </p:anim>
                                    <p:anim calcmode="lin" valueType="num">
                                      <p:cBhvr additive="base">
                                        <p:cTn id="32" dur="500" fill="hold"/>
                                        <p:tgtEl>
                                          <p:spTgt spid="14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Zis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42"/>
                                        </p:tgtEl>
                                        <p:attrNameLst>
                                          <p:attrName>style.visibility</p:attrName>
                                        </p:attrNameLst>
                                      </p:cBhvr>
                                      <p:to>
                                        <p:strVal val="visible"/>
                                      </p:to>
                                    </p:set>
                                    <p:anim calcmode="lin" valueType="num">
                                      <p:cBhvr additive="base">
                                        <p:cTn id="37" dur="500" fill="hold"/>
                                        <p:tgtEl>
                                          <p:spTgt spid="14342"/>
                                        </p:tgtEl>
                                        <p:attrNameLst>
                                          <p:attrName>ppt_x</p:attrName>
                                        </p:attrNameLst>
                                      </p:cBhvr>
                                      <p:tavLst>
                                        <p:tav tm="0">
                                          <p:val>
                                            <p:strVal val="0-#ppt_w/2"/>
                                          </p:val>
                                        </p:tav>
                                        <p:tav tm="100000">
                                          <p:val>
                                            <p:strVal val="#ppt_x"/>
                                          </p:val>
                                        </p:tav>
                                      </p:tavLst>
                                    </p:anim>
                                    <p:anim calcmode="lin" valueType="num">
                                      <p:cBhvr additive="base">
                                        <p:cTn id="38" dur="500" fill="hold"/>
                                        <p:tgtEl>
                                          <p:spTgt spid="14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autoUpdateAnimBg="0"/>
      <p:bldP spid="1433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eck 15360">
            <a:extLst>
              <a:ext uri="{FF2B5EF4-FFF2-40B4-BE49-F238E27FC236}">
                <a16:creationId xmlns:a16="http://schemas.microsoft.com/office/drawing/2014/main" id="{9445CF90-FA70-4751-90FF-CBE081458094}"/>
              </a:ext>
            </a:extLst>
          </p:cNvPr>
          <p:cNvSpPr>
            <a:spLocks noChangeArrowheads="1"/>
          </p:cNvSpPr>
          <p:nvPr/>
        </p:nvSpPr>
        <p:spPr bwMode="auto">
          <a:xfrm>
            <a:off x="990600" y="1981200"/>
            <a:ext cx="7239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Am Nußelt sieht man, ob das Rohr dicht ist , am Reynolds die Turbulenz und am Peclet die Passivität. Bei Grashof hebt man ab und bei Fourier tut sich was ! Euler stößt nicht mehr gern auf Widerstand, wenn er groß wird und während Archimedes auch abhebt, geht Froude zu Grunde , sofern er nicht von Galilei mit Reynolds im Quadrat hinaufgeschleudert wird.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ox(out)">
                                      <p:cBhvr>
                                        <p:cTn id="7" dur="500"/>
                                        <p:tgtEl>
                                          <p:spTgt spid="1536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Rechteck 16384">
            <a:extLst>
              <a:ext uri="{FF2B5EF4-FFF2-40B4-BE49-F238E27FC236}">
                <a16:creationId xmlns:a16="http://schemas.microsoft.com/office/drawing/2014/main" id="{1B73953E-03E9-4848-BEF5-59121A2AB9B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771650"/>
            <a:ext cx="72294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out)">
                                      <p:cBhvr>
                                        <p:cTn id="7" dur="500"/>
                                        <p:tgtEl>
                                          <p:spTgt spid="1638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16" name="Group 3">
            <a:extLst>
              <a:ext uri="{FF2B5EF4-FFF2-40B4-BE49-F238E27FC236}">
                <a16:creationId xmlns:a16="http://schemas.microsoft.com/office/drawing/2014/main" id="{1A318215-636B-4B95-9702-729FF2A99474}"/>
              </a:ext>
            </a:extLst>
          </p:cNvPr>
          <p:cNvGrpSpPr>
            <a:grpSpLocks/>
          </p:cNvGrpSpPr>
          <p:nvPr/>
        </p:nvGrpSpPr>
        <p:grpSpPr bwMode="auto">
          <a:xfrm>
            <a:off x="1038225" y="1695450"/>
            <a:ext cx="5705475" cy="4248150"/>
            <a:chOff x="654" y="1068"/>
            <a:chExt cx="3594" cy="2676"/>
          </a:xfrm>
        </p:grpSpPr>
        <p:pic>
          <p:nvPicPr>
            <p:cNvPr id="16387" name="Rechteck 17408">
              <a:extLst>
                <a:ext uri="{FF2B5EF4-FFF2-40B4-BE49-F238E27FC236}">
                  <a16:creationId xmlns:a16="http://schemas.microsoft.com/office/drawing/2014/main" id="{95C0266D-9A72-445C-91DA-C5197DE449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 y="1068"/>
              <a:ext cx="3570"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Rechteck 17409">
              <a:extLst>
                <a:ext uri="{FF2B5EF4-FFF2-40B4-BE49-F238E27FC236}">
                  <a16:creationId xmlns:a16="http://schemas.microsoft.com/office/drawing/2014/main" id="{C4F84D7A-5163-4E96-B300-7CAF4466996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 y="2424"/>
              <a:ext cx="357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Rechteck 17411">
            <a:extLst>
              <a:ext uri="{FF2B5EF4-FFF2-40B4-BE49-F238E27FC236}">
                <a16:creationId xmlns:a16="http://schemas.microsoft.com/office/drawing/2014/main" id="{DF1A7514-76E0-4FB5-9BEE-C8317287350D}"/>
              </a:ext>
            </a:extLst>
          </p:cNvPr>
          <p:cNvSpPr>
            <a:spLocks noChangeArrowheads="1"/>
          </p:cNvSpPr>
          <p:nvPr/>
        </p:nvSpPr>
        <p:spPr bwMode="auto">
          <a:xfrm>
            <a:off x="6934200" y="20574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aus WIN Physik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216"/>
                                        </p:tgtEl>
                                        <p:attrNameLst>
                                          <p:attrName>style.visibility</p:attrName>
                                        </p:attrNameLst>
                                      </p:cBhvr>
                                      <p:to>
                                        <p:strVal val="visible"/>
                                      </p:to>
                                    </p:set>
                                    <p:animEffect transition="in" filter="dissolve">
                                      <p:cBhvr>
                                        <p:cTn id="7" dur="500"/>
                                        <p:tgtEl>
                                          <p:spTgt spid="16216"/>
                                        </p:tgtEl>
                                      </p:cBhvr>
                                    </p:animEffect>
                                  </p:childTnLst>
                                  <p:subTnLst>
                                    <p:audio>
                                      <p:cMediaNode>
                                        <p:cTn display="0" masterRel="sameClick">
                                          <p:stCondLst>
                                            <p:cond evt="begin" delay="0">
                                              <p:tn val="5"/>
                                            </p:cond>
                                          </p:stCondLst>
                                          <p:endCondLst>
                                            <p:cond evt="onStopAudio" delay="0">
                                              <p:tgtEl>
                                                <p:sldTgt/>
                                              </p:tgtEl>
                                            </p:cond>
                                          </p:endCondLst>
                                        </p:cTn>
                                        <p:tgtEl>
                                          <p:sndTgt r:embed="rId2" name="moveas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17412">
                                            <p:txEl>
                                              <p:pRg st="0" end="0"/>
                                            </p:txEl>
                                          </p:spTgt>
                                        </p:tgtEl>
                                        <p:attrNameLst>
                                          <p:attrName>style.visibility</p:attrName>
                                        </p:attrNameLst>
                                      </p:cBhvr>
                                      <p:to>
                                        <p:strVal val="visible"/>
                                      </p:to>
                                    </p:set>
                                    <p:anim calcmode="lin" valueType="num">
                                      <p:cBhvr additive="base">
                                        <p:cTn id="12" dur="3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1741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rm 18432">
            <a:extLst>
              <a:ext uri="{FF2B5EF4-FFF2-40B4-BE49-F238E27FC236}">
                <a16:creationId xmlns:a16="http://schemas.microsoft.com/office/drawing/2014/main" id="{D16AF986-F5CB-4A63-ABCC-F50EA123A969}"/>
              </a:ext>
            </a:extLst>
          </p:cNvPr>
          <p:cNvSpPr>
            <a:spLocks noGrp="1" noChangeArrowheads="1"/>
          </p:cNvSpPr>
          <p:nvPr>
            <p:ph type="title"/>
          </p:nvPr>
        </p:nvSpPr>
        <p:spPr>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Konvektionsströme</a:t>
            </a:r>
          </a:p>
        </p:txBody>
      </p:sp>
      <p:sp>
        <p:nvSpPr>
          <p:cNvPr id="18434" name="Rechteck 18433">
            <a:extLst>
              <a:ext uri="{FF2B5EF4-FFF2-40B4-BE49-F238E27FC236}">
                <a16:creationId xmlns:a16="http://schemas.microsoft.com/office/drawing/2014/main" id="{5EA338D9-D835-4A70-9358-985D307C69E6}"/>
              </a:ext>
            </a:extLst>
          </p:cNvPr>
          <p:cNvSpPr>
            <a:spLocks noChangeArrowheads="1"/>
          </p:cNvSpPr>
          <p:nvPr/>
        </p:nvSpPr>
        <p:spPr bwMode="auto">
          <a:xfrm>
            <a:off x="914400" y="1676400"/>
            <a:ext cx="7543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Das Wort Konvektion läßt sich als Mitführung übersetzen, also Mitführung von Stoff, Wärme oder Impuls durch die bewegung eindeutig gekennzeichneter stoffmengen, wie sie sich, z.B. in einer Rohrströmung oder einer freien strömung im raum bewegen. die gleichung für konvektive Ströme entsteht aus dem Produkt:</a:t>
            </a:r>
          </a:p>
          <a:p>
            <a:pPr>
              <a:spcBef>
                <a:spcPct val="50000"/>
              </a:spcBef>
            </a:pPr>
            <a:r>
              <a:rPr lang="de-DE" altLang="de-DE">
                <a:latin typeface="Times New Roman" panose="02020603050405020304" pitchFamily="18" charset="0"/>
              </a:rPr>
              <a:t>Konvektionsstrom = Dichte x Fläche x Strömungsge-schwindigkeit</a:t>
            </a:r>
          </a:p>
          <a:p>
            <a:pPr>
              <a:spcBef>
                <a:spcPct val="50000"/>
              </a:spcBef>
            </a:pPr>
            <a:r>
              <a:rPr lang="de-DE" altLang="de-DE">
                <a:latin typeface="Times New Roman" panose="02020603050405020304" pitchFamily="18" charset="0"/>
              </a:rPr>
              <a:t>Unter der Dichte ist hierbei verallgemeinert zu verstehen, also außer Masse / Volumen auch Wärmemenge / Volumen und Impuls / Volumen ! (aus Bockhardt VT für Ingenieure)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108ED7C5-7C3A-49FE-AF8E-96003AD567B8}"/>
              </a:ext>
            </a:extLst>
          </p:cNvPr>
          <p:cNvSpPr>
            <a:spLocks noGrp="1" noChangeArrowheads="1"/>
          </p:cNvSpPr>
          <p:nvPr>
            <p:ph type="title"/>
          </p:nvPr>
        </p:nvSpPr>
        <p:spPr>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Interdisziplinäre Zusammenarbeit</a:t>
            </a:r>
          </a:p>
        </p:txBody>
      </p:sp>
      <p:pic>
        <p:nvPicPr>
          <p:cNvPr id="19458" name="Rechteck 19457">
            <a:extLst>
              <a:ext uri="{FF2B5EF4-FFF2-40B4-BE49-F238E27FC236}">
                <a16:creationId xmlns:a16="http://schemas.microsoft.com/office/drawing/2014/main" id="{7C33BDD7-229D-4912-9473-7CE5E03160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743075"/>
            <a:ext cx="71342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out)">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Rechteck 20480">
            <a:extLst>
              <a:ext uri="{FF2B5EF4-FFF2-40B4-BE49-F238E27FC236}">
                <a16:creationId xmlns:a16="http://schemas.microsoft.com/office/drawing/2014/main" id="{54050C72-B24B-434C-A0DF-7364F847D76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0"/>
            <a:ext cx="50641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out)">
                                      <p:cBhvr>
                                        <p:cTn id="7" dur="500"/>
                                        <p:tgtEl>
                                          <p:spTgt spid="2048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D69733E6-53C7-4E6D-BEA2-24EEB65FAD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657225"/>
            <a:ext cx="8869362"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out)">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Rechteck 22528">
            <a:extLst>
              <a:ext uri="{FF2B5EF4-FFF2-40B4-BE49-F238E27FC236}">
                <a16:creationId xmlns:a16="http://schemas.microsoft.com/office/drawing/2014/main" id="{6CA6FA10-3EA1-4EE0-AA26-9C3E249E32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34988"/>
            <a:ext cx="8615363"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ox(out)">
                                      <p:cBhvr>
                                        <p:cTn id="7" dur="500"/>
                                        <p:tgtEl>
                                          <p:spTgt spid="225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B91C6AA4-DAE3-4F69-AE69-41191A1D2121}"/>
              </a:ext>
            </a:extLst>
          </p:cNvPr>
          <p:cNvSpPr>
            <a:spLocks noChangeArrowheads="1"/>
          </p:cNvSpPr>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4400">
                <a:solidFill>
                  <a:schemeClr val="tx2"/>
                </a:solidFill>
                <a:latin typeface="Times New Roman" panose="02020603050405020304" pitchFamily="18" charset="0"/>
              </a:rPr>
              <a:t>Diskontinuierliche und kontinuierliche Betriebsweise</a:t>
            </a:r>
          </a:p>
        </p:txBody>
      </p:sp>
      <p:sp>
        <p:nvSpPr>
          <p:cNvPr id="5122" name="Rechteck 5121">
            <a:extLst>
              <a:ext uri="{FF2B5EF4-FFF2-40B4-BE49-F238E27FC236}">
                <a16:creationId xmlns:a16="http://schemas.microsoft.com/office/drawing/2014/main" id="{CB857C8D-3E00-4D9F-8FE9-171166A80105}"/>
              </a:ext>
            </a:extLst>
          </p:cNvPr>
          <p:cNvSpPr>
            <a:spLocks noChangeArrowheads="1"/>
          </p:cNvSpPr>
          <p:nvPr/>
        </p:nvSpPr>
        <p:spPr bwMode="auto">
          <a:xfrm>
            <a:off x="838200" y="1905000"/>
            <a:ext cx="7543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Beim diskontinuierlichen Betrieb wird immer wieder irgendetwas neu gestartet oder gestoppt !</a:t>
            </a:r>
          </a:p>
          <a:p>
            <a:pPr>
              <a:spcBef>
                <a:spcPct val="50000"/>
              </a:spcBef>
            </a:pPr>
            <a:r>
              <a:rPr lang="de-DE" altLang="de-DE">
                <a:latin typeface="Times New Roman" panose="02020603050405020304" pitchFamily="18" charset="0"/>
              </a:rPr>
              <a:t>- Beim kontinuierlichen Betrieb läuft alles stetig und ununterbrochen ab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2">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Form 6144">
            <a:extLst>
              <a:ext uri="{FF2B5EF4-FFF2-40B4-BE49-F238E27FC236}">
                <a16:creationId xmlns:a16="http://schemas.microsoft.com/office/drawing/2014/main" id="{F843FCEA-5C50-433D-A8AC-BC896E77F91C}"/>
              </a:ext>
            </a:extLst>
          </p:cNvPr>
          <p:cNvSpPr>
            <a:spLocks noGrp="1" noChangeArrowheads="1"/>
          </p:cNvSpPr>
          <p:nvPr>
            <p:ph type="title"/>
          </p:nvPr>
        </p:nvSpPr>
        <p:spPr>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Ähnlichkeitstheorie</a:t>
            </a:r>
          </a:p>
        </p:txBody>
      </p:sp>
      <p:graphicFrame>
        <p:nvGraphicFramePr>
          <p:cNvPr id="6146" name="Object 2">
            <a:extLst>
              <a:ext uri="{FF2B5EF4-FFF2-40B4-BE49-F238E27FC236}">
                <a16:creationId xmlns:a16="http://schemas.microsoft.com/office/drawing/2014/main" id="{ECDD7AC0-9BCC-4B5B-A6C7-BE724FB9B0D1}"/>
              </a:ext>
            </a:extLst>
          </p:cNvPr>
          <p:cNvGraphicFramePr>
            <a:graphicFrameLocks/>
          </p:cNvGraphicFramePr>
          <p:nvPr/>
        </p:nvGraphicFramePr>
        <p:xfrm>
          <a:off x="762000" y="1905000"/>
          <a:ext cx="7696200" cy="4052888"/>
        </p:xfrm>
        <a:graphic>
          <a:graphicData uri="http://schemas.openxmlformats.org/presentationml/2006/ole">
            <mc:AlternateContent xmlns:mc="http://schemas.openxmlformats.org/markup-compatibility/2006">
              <mc:Choice xmlns:v="urn:schemas-microsoft-com:vml" Requires="v">
                <p:oleObj name="Dokument" r:id="rId3" imgW="5760720" imgH="3038400" progId="Word.Document.6">
                  <p:embed/>
                </p:oleObj>
              </mc:Choice>
              <mc:Fallback>
                <p:oleObj name="Dokument" r:id="rId3" imgW="5760720" imgH="3038400" progId="Word.Document.6">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7696200"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5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F37E82BE-C5F7-4579-80BF-47E4CAC0D7B9}"/>
              </a:ext>
            </a:extLst>
          </p:cNvPr>
          <p:cNvSpPr>
            <a:spLocks noChangeArrowheads="1"/>
          </p:cNvSpPr>
          <p:nvPr/>
        </p:nvSpPr>
        <p:spPr bwMode="auto">
          <a:xfrm>
            <a:off x="838200" y="1828800"/>
            <a:ext cx="7772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latin typeface="Times New Roman" panose="02020603050405020304" pitchFamily="18" charset="0"/>
              </a:rPr>
              <a:t>Die Ähnlichkeitstheorie beinhaltet zwei wesentliche Zielstellungen:</a:t>
            </a:r>
          </a:p>
          <a:p>
            <a:endParaRPr lang="de-DE" altLang="de-DE">
              <a:latin typeface="Times New Roman" panose="02020603050405020304" pitchFamily="18" charset="0"/>
            </a:endParaRPr>
          </a:p>
          <a:p>
            <a:pPr>
              <a:lnSpc>
                <a:spcPct val="144000"/>
              </a:lnSpc>
            </a:pPr>
            <a:r>
              <a:rPr lang="de-DE" altLang="de-DE" b="1">
                <a:latin typeface="Times New Roman" panose="02020603050405020304" pitchFamily="18" charset="0"/>
              </a:rPr>
              <a:t>1. Durch </a:t>
            </a:r>
            <a:r>
              <a:rPr lang="de-DE" altLang="de-DE">
                <a:latin typeface="Times New Roman" panose="02020603050405020304" pitchFamily="18" charset="0"/>
              </a:rPr>
              <a:t>Modellversuche werden Einflußparameter eines Prozesses mit dem Ziel der mathematischen Modellierung und Optimierung untersucht und anschließend auf das technische Objekt übertragen, wobei die physikalisch - chemischen Gesetzmäßigkeiten nur teilweise oder gar nicht bekannt sind.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out)">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ECF78B52-407C-4F05-B549-31CDDC8180BA}"/>
              </a:ext>
            </a:extLst>
          </p:cNvPr>
          <p:cNvSpPr>
            <a:spLocks noChangeArrowheads="1"/>
          </p:cNvSpPr>
          <p:nvPr/>
        </p:nvSpPr>
        <p:spPr bwMode="auto">
          <a:xfrm>
            <a:off x="914400" y="1828800"/>
            <a:ext cx="74676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a:latin typeface="Times New Roman" panose="02020603050405020304" pitchFamily="18" charset="0"/>
              </a:rPr>
              <a:t>Bei der Übertragung der Modellversuche auf das technische Objekt soll zwischen Modell und Großausführung nach Möglichkeit eine weitgehende Ähnlichkeit realisiert werden. Bei vielen Einflußgrößen ist nur eine partielle Ähnlichkeit realisierbar.</a:t>
            </a:r>
          </a:p>
          <a:p>
            <a:pPr>
              <a:lnSpc>
                <a:spcPct val="144000"/>
              </a:lnSpc>
            </a:pPr>
            <a:endParaRPr lang="de-DE" altLang="de-DE">
              <a:latin typeface="Times New Roman" panose="02020603050405020304" pitchFamily="18" charset="0"/>
            </a:endParaRPr>
          </a:p>
          <a:p>
            <a:pPr>
              <a:lnSpc>
                <a:spcPct val="144000"/>
              </a:lnSpc>
            </a:pPr>
            <a:r>
              <a:rPr lang="de-DE" altLang="de-DE">
                <a:latin typeface="Times New Roman" panose="02020603050405020304" pitchFamily="18" charset="0"/>
              </a:rPr>
              <a:t>2. Durch die Ähnlichkeitstheorie werden die Zahl der Einflußgrößen und damit der Versuchsaufwand vermindert.</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out)">
                                      <p:cBhvr>
                                        <p:cTn id="7" dur="500"/>
                                        <p:tgtEl>
                                          <p:spTgt spid="819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Form 9216">
            <a:extLst>
              <a:ext uri="{FF2B5EF4-FFF2-40B4-BE49-F238E27FC236}">
                <a16:creationId xmlns:a16="http://schemas.microsoft.com/office/drawing/2014/main" id="{4DDBB5C0-5086-446A-A111-2DA1AF5591F4}"/>
              </a:ext>
            </a:extLst>
          </p:cNvPr>
          <p:cNvSpPr>
            <a:spLocks noGrp="1" noChangeArrowheads="1"/>
          </p:cNvSpPr>
          <p:nvPr>
            <p:ph type="title"/>
          </p:nvPr>
        </p:nvSpPr>
        <p:spPr>
          <a:noFill/>
        </p:spPr>
        <p:txBody>
          <a:bodyPr/>
          <a:lstStyle/>
          <a:p>
            <a:pPr marL="0" indent="0" algn="l" defTabSz="914400"/>
            <a:r>
              <a:rPr lang="de-DE" altLang="de-DE" sz="3600">
                <a:solidFill>
                  <a:schemeClr val="tx2"/>
                </a:solidFill>
                <a:latin typeface="Times New Roman" panose="02020603050405020304" pitchFamily="18" charset="0"/>
                <a:cs typeface="Arial" panose="020B0604020202020204" pitchFamily="34" charset="0"/>
              </a:rPr>
              <a:t>zur geometrischen und physikalischen Ähnlichkeit am Beispiel der Wärmeübertragung</a:t>
            </a:r>
          </a:p>
        </p:txBody>
      </p:sp>
      <p:pic>
        <p:nvPicPr>
          <p:cNvPr id="9218" name="Rechteck 9217">
            <a:extLst>
              <a:ext uri="{FF2B5EF4-FFF2-40B4-BE49-F238E27FC236}">
                <a16:creationId xmlns:a16="http://schemas.microsoft.com/office/drawing/2014/main" id="{7DBBA712-AA74-4471-B1A1-F976DACE267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14500"/>
            <a:ext cx="573881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ox(out)">
                                      <p:cBhvr>
                                        <p:cTn id="13" dur="500"/>
                                        <p:tgtEl>
                                          <p:spTgt spid="9218"/>
                                        </p:tgtEl>
                                      </p:cBhvr>
                                    </p:animEffect>
                                  </p:childTnLst>
                                  <p:subTnLst>
                                    <p:audio>
                                      <p:cMediaNode>
                                        <p:cTn display="0" masterRel="sameClick">
                                          <p:stCondLst>
                                            <p:cond evt="begin" delay="0">
                                              <p:tn val="11"/>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Form 10240">
            <a:extLst>
              <a:ext uri="{FF2B5EF4-FFF2-40B4-BE49-F238E27FC236}">
                <a16:creationId xmlns:a16="http://schemas.microsoft.com/office/drawing/2014/main" id="{6595AF95-4924-45DF-BCB1-60688C31371B}"/>
              </a:ext>
            </a:extLst>
          </p:cNvPr>
          <p:cNvSpPr>
            <a:spLocks noGrp="1" noChangeArrowheads="1"/>
          </p:cNvSpPr>
          <p:nvPr>
            <p:ph type="title"/>
          </p:nvPr>
        </p:nvSpPr>
        <p:spPr>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Stoff - und Energiebilanzen</a:t>
            </a:r>
          </a:p>
        </p:txBody>
      </p:sp>
      <p:sp>
        <p:nvSpPr>
          <p:cNvPr id="10242" name="Rechteck 10241">
            <a:extLst>
              <a:ext uri="{FF2B5EF4-FFF2-40B4-BE49-F238E27FC236}">
                <a16:creationId xmlns:a16="http://schemas.microsoft.com/office/drawing/2014/main" id="{A50E0986-E521-477B-B9AC-F914C1CBA243}"/>
              </a:ext>
            </a:extLst>
          </p:cNvPr>
          <p:cNvSpPr>
            <a:spLocks noChangeArrowheads="1"/>
          </p:cNvSpPr>
          <p:nvPr/>
        </p:nvSpPr>
        <p:spPr bwMode="auto">
          <a:xfrm>
            <a:off x="838200" y="1905000"/>
            <a:ext cx="7391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Viele Teilprobleme der Verfahrenstechnik lassen sich rechnerisch in Form ener Bilanz darstellen. Es herrschen Stoff-, Energie- und Exergie - Bilanzen vor.</a:t>
            </a:r>
          </a:p>
          <a:p>
            <a:pPr>
              <a:spcBef>
                <a:spcPct val="50000"/>
              </a:spcBef>
            </a:pPr>
            <a:r>
              <a:rPr lang="de-DE" altLang="de-DE" sz="2000">
                <a:latin typeface="Times New Roman" panose="02020603050405020304" pitchFamily="18" charset="0"/>
              </a:rPr>
              <a:t>Ziel der Bilanzierung:</a:t>
            </a:r>
          </a:p>
          <a:p>
            <a:pPr>
              <a:spcBef>
                <a:spcPct val="50000"/>
              </a:spcBef>
            </a:pPr>
            <a:r>
              <a:rPr lang="de-DE" altLang="de-DE" sz="2000">
                <a:latin typeface="Times New Roman" panose="02020603050405020304" pitchFamily="18" charset="0"/>
              </a:rPr>
              <a:t>Berechnung unbekannter Mengen, Mengenströme und Prozeßparameter, oder in der Berechnung bzw. Feststellung von Verlusten.</a:t>
            </a:r>
          </a:p>
          <a:p>
            <a:pPr>
              <a:spcBef>
                <a:spcPct val="50000"/>
              </a:spcBef>
            </a:pPr>
            <a:r>
              <a:rPr lang="de-DE" altLang="de-DE" sz="2000">
                <a:latin typeface="Times New Roman" panose="02020603050405020304" pitchFamily="18" charset="0"/>
              </a:rPr>
              <a:t>Grundlagen der Bilanzierung  sind Erhaltungssätze.</a:t>
            </a:r>
          </a:p>
          <a:p>
            <a:pPr>
              <a:spcBef>
                <a:spcPct val="50000"/>
              </a:spcBef>
            </a:pPr>
            <a:r>
              <a:rPr lang="de-DE" altLang="de-DE" sz="2000">
                <a:latin typeface="Times New Roman" panose="02020603050405020304" pitchFamily="18" charset="0"/>
              </a:rPr>
              <a:t>Einstein muß hier meistens noch nicht berücksichtigt werden ! Allerdings muß man an die ein und austretenden Ströme denken , was mit Differentialgleichungen bewerkstelligt wird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rommelwirbel"/>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wipe(left)">
                                      <p:cBhvr>
                                        <p:cTn id="12" dur="500"/>
                                        <p:tgtEl>
                                          <p:spTgt spid="1024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rommelwirbel"/>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wipe(left)">
                                      <p:cBhvr>
                                        <p:cTn id="17" dur="500"/>
                                        <p:tgtEl>
                                          <p:spTgt spid="1024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rommelwirbel"/>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wipe(left)">
                                      <p:cBhvr>
                                        <p:cTn id="22" dur="500"/>
                                        <p:tgtEl>
                                          <p:spTgt spid="1024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rommelwirbel"/>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wipe(left)">
                                      <p:cBhvr>
                                        <p:cTn id="27" dur="500"/>
                                        <p:tgtEl>
                                          <p:spTgt spid="1024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rommelwirbe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E388228F-B59B-44FD-8B2A-D9C41986533E}"/>
              </a:ext>
            </a:extLst>
          </p:cNvPr>
          <p:cNvSpPr>
            <a:spLocks noChangeArrowheads="1"/>
          </p:cNvSpPr>
          <p:nvPr/>
        </p:nvSpPr>
        <p:spPr bwMode="auto">
          <a:xfrm>
            <a:off x="1854200" y="4978400"/>
            <a:ext cx="2768600" cy="1168400"/>
          </a:xfrm>
          <a:prstGeom prst="rect">
            <a:avLst/>
          </a:prstGeom>
          <a:pattFill prst="pct50">
            <a:fgClr>
              <a:schemeClr val="bg2"/>
            </a:fgClr>
            <a:bgClr>
              <a:schemeClr val="bg1"/>
            </a:bgClr>
          </a:pattFill>
          <a:ln w="50800" algn="ctr">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66" name="Rechteck 11265">
            <a:extLst>
              <a:ext uri="{FF2B5EF4-FFF2-40B4-BE49-F238E27FC236}">
                <a16:creationId xmlns:a16="http://schemas.microsoft.com/office/drawing/2014/main" id="{76D72F4F-AEC7-4195-A066-0AA4F6C34B0C}"/>
              </a:ext>
            </a:extLst>
          </p:cNvPr>
          <p:cNvSpPr>
            <a:spLocks noChangeArrowheads="1"/>
          </p:cNvSpPr>
          <p:nvPr/>
        </p:nvSpPr>
        <p:spPr bwMode="auto">
          <a:xfrm>
            <a:off x="1778000" y="3073400"/>
            <a:ext cx="2768600" cy="1168400"/>
          </a:xfrm>
          <a:prstGeom prst="rect">
            <a:avLst/>
          </a:prstGeom>
          <a:pattFill prst="pct50">
            <a:fgClr>
              <a:schemeClr val="bg2"/>
            </a:fgClr>
            <a:bgClr>
              <a:schemeClr val="bg1"/>
            </a:bgClr>
          </a:pattFill>
          <a:ln w="50800" algn="ctr">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67" name="Form 11266">
            <a:extLst>
              <a:ext uri="{FF2B5EF4-FFF2-40B4-BE49-F238E27FC236}">
                <a16:creationId xmlns:a16="http://schemas.microsoft.com/office/drawing/2014/main" id="{2746CC44-0540-49B4-94AE-097AE9AF0D3B}"/>
              </a:ext>
            </a:extLst>
          </p:cNvPr>
          <p:cNvSpPr>
            <a:spLocks noGrp="1" noChangeArrowheads="1"/>
          </p:cNvSpPr>
          <p:nvPr>
            <p:ph type="title"/>
          </p:nvPr>
        </p:nvSpPr>
        <p:spPr>
          <a:noFill/>
        </p:spPr>
        <p:txBody>
          <a:bodyPr/>
          <a:lstStyle/>
          <a:p>
            <a:pPr marL="0" indent="0" algn="l" defTabSz="914400"/>
            <a:r>
              <a:rPr lang="de-DE" altLang="de-DE">
                <a:solidFill>
                  <a:schemeClr val="tx2"/>
                </a:solidFill>
                <a:latin typeface="Times New Roman" panose="02020603050405020304" pitchFamily="18" charset="0"/>
                <a:cs typeface="Arial" panose="020B0604020202020204" pitchFamily="34" charset="0"/>
              </a:rPr>
              <a:t>Ähnlichkeitskennzahlen aus Differentialgleichungen</a:t>
            </a:r>
          </a:p>
        </p:txBody>
      </p:sp>
      <p:sp>
        <p:nvSpPr>
          <p:cNvPr id="11268" name="Rechteck 11267">
            <a:extLst>
              <a:ext uri="{FF2B5EF4-FFF2-40B4-BE49-F238E27FC236}">
                <a16:creationId xmlns:a16="http://schemas.microsoft.com/office/drawing/2014/main" id="{97049A4F-A1FC-402D-A703-1325BECBF989}"/>
              </a:ext>
            </a:extLst>
          </p:cNvPr>
          <p:cNvSpPr>
            <a:spLocks noChangeArrowheads="1"/>
          </p:cNvSpPr>
          <p:nvPr/>
        </p:nvSpPr>
        <p:spPr bwMode="auto">
          <a:xfrm>
            <a:off x="914400" y="19050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z.B. Konvektion und Wärmeleitung bilanzieren 		(eindimensionaler Fall)</a:t>
            </a:r>
          </a:p>
        </p:txBody>
      </p:sp>
      <p:graphicFrame>
        <p:nvGraphicFramePr>
          <p:cNvPr id="11269" name="Object 5">
            <a:extLst>
              <a:ext uri="{FF2B5EF4-FFF2-40B4-BE49-F238E27FC236}">
                <a16:creationId xmlns:a16="http://schemas.microsoft.com/office/drawing/2014/main" id="{B3044548-0C7D-48BA-BD04-6AACA761FF7A}"/>
              </a:ext>
            </a:extLst>
          </p:cNvPr>
          <p:cNvGraphicFramePr>
            <a:graphicFrameLocks/>
          </p:cNvGraphicFramePr>
          <p:nvPr/>
        </p:nvGraphicFramePr>
        <p:xfrm>
          <a:off x="2019300" y="3221038"/>
          <a:ext cx="2324100" cy="811212"/>
        </p:xfrm>
        <a:graphic>
          <a:graphicData uri="http://schemas.openxmlformats.org/presentationml/2006/ole">
            <mc:AlternateContent xmlns:mc="http://schemas.openxmlformats.org/markup-compatibility/2006">
              <mc:Choice xmlns:v="urn:schemas-microsoft-com:vml" Requires="v">
                <p:oleObj name="Formel" r:id="rId4" imgW="1155600" imgH="419040" progId="Equation.2">
                  <p:embed/>
                </p:oleObj>
              </mc:Choice>
              <mc:Fallback>
                <p:oleObj name="Formel" r:id="rId4" imgW="1155600" imgH="419040" progId="Equation.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3221038"/>
                        <a:ext cx="23241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hteck 11269">
            <a:extLst>
              <a:ext uri="{FF2B5EF4-FFF2-40B4-BE49-F238E27FC236}">
                <a16:creationId xmlns:a16="http://schemas.microsoft.com/office/drawing/2014/main" id="{9883DCF3-019C-4C3D-B7C3-8B728565AC80}"/>
              </a:ext>
            </a:extLst>
          </p:cNvPr>
          <p:cNvSpPr>
            <a:spLocks noChangeArrowheads="1"/>
          </p:cNvSpPr>
          <p:nvPr/>
        </p:nvSpPr>
        <p:spPr bwMode="auto">
          <a:xfrm>
            <a:off x="8382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a:t>
            </a:r>
          </a:p>
        </p:txBody>
      </p:sp>
      <p:sp>
        <p:nvSpPr>
          <p:cNvPr id="11271" name="Rechteck 11270">
            <a:extLst>
              <a:ext uri="{FF2B5EF4-FFF2-40B4-BE49-F238E27FC236}">
                <a16:creationId xmlns:a16="http://schemas.microsoft.com/office/drawing/2014/main" id="{282DFDFD-148A-4E4E-B79F-2798C9E402BA}"/>
              </a:ext>
            </a:extLst>
          </p:cNvPr>
          <p:cNvSpPr>
            <a:spLocks noChangeArrowheads="1"/>
          </p:cNvSpPr>
          <p:nvPr/>
        </p:nvSpPr>
        <p:spPr bwMode="auto">
          <a:xfrm>
            <a:off x="4800600" y="2971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Dgl. allgemein nicht lösbar</a:t>
            </a:r>
          </a:p>
        </p:txBody>
      </p:sp>
      <p:graphicFrame>
        <p:nvGraphicFramePr>
          <p:cNvPr id="11272" name="Object 8">
            <a:extLst>
              <a:ext uri="{FF2B5EF4-FFF2-40B4-BE49-F238E27FC236}">
                <a16:creationId xmlns:a16="http://schemas.microsoft.com/office/drawing/2014/main" id="{C8F0CF7C-BD4F-41C7-B90E-19594EB09E80}"/>
              </a:ext>
            </a:extLst>
          </p:cNvPr>
          <p:cNvGraphicFramePr>
            <a:graphicFrameLocks/>
          </p:cNvGraphicFramePr>
          <p:nvPr/>
        </p:nvGraphicFramePr>
        <p:xfrm>
          <a:off x="4878388" y="3513138"/>
          <a:ext cx="1217612" cy="695325"/>
        </p:xfrm>
        <a:graphic>
          <a:graphicData uri="http://schemas.openxmlformats.org/presentationml/2006/ole">
            <mc:AlternateContent xmlns:mc="http://schemas.openxmlformats.org/markup-compatibility/2006">
              <mc:Choice xmlns:v="urn:schemas-microsoft-com:vml" Requires="v">
                <p:oleObj name="Formel" r:id="rId6" imgW="749160" imgH="431640" progId="Equation.2">
                  <p:embed/>
                </p:oleObj>
              </mc:Choice>
              <mc:Fallback>
                <p:oleObj name="Formel" r:id="rId6" imgW="749160" imgH="431640" progId="Equation.2">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8388" y="3513138"/>
                        <a:ext cx="12176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Rechteck 11272">
            <a:extLst>
              <a:ext uri="{FF2B5EF4-FFF2-40B4-BE49-F238E27FC236}">
                <a16:creationId xmlns:a16="http://schemas.microsoft.com/office/drawing/2014/main" id="{2C7DFC18-F5FB-45B2-8B2D-FB025B7A21F1}"/>
              </a:ext>
            </a:extLst>
          </p:cNvPr>
          <p:cNvSpPr>
            <a:spLocks noChangeArrowheads="1"/>
          </p:cNvSpPr>
          <p:nvPr/>
        </p:nvSpPr>
        <p:spPr bwMode="auto">
          <a:xfrm>
            <a:off x="6248400" y="36576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Math B" charset="2"/>
              </a:rPr>
              <a:t>¾</a:t>
            </a:r>
            <a:r>
              <a:rPr lang="de-DE" altLang="de-DE">
                <a:latin typeface="Times New Roman" panose="02020603050405020304" pitchFamily="18" charset="0"/>
              </a:rPr>
              <a:t>Temperaturleit-fähigkeit</a:t>
            </a:r>
          </a:p>
        </p:txBody>
      </p:sp>
      <p:sp>
        <p:nvSpPr>
          <p:cNvPr id="11274" name="Rechteck 11273">
            <a:extLst>
              <a:ext uri="{FF2B5EF4-FFF2-40B4-BE49-F238E27FC236}">
                <a16:creationId xmlns:a16="http://schemas.microsoft.com/office/drawing/2014/main" id="{B7B0ED79-7400-439A-B8FB-3D4C6A53D2D3}"/>
              </a:ext>
            </a:extLst>
          </p:cNvPr>
          <p:cNvSpPr>
            <a:spLocks noChangeArrowheads="1"/>
          </p:cNvSpPr>
          <p:nvPr/>
        </p:nvSpPr>
        <p:spPr bwMode="auto">
          <a:xfrm>
            <a:off x="1066800" y="4419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für Modellausführung Index “1” :</a:t>
            </a:r>
          </a:p>
        </p:txBody>
      </p:sp>
      <p:graphicFrame>
        <p:nvGraphicFramePr>
          <p:cNvPr id="11275" name="Object 11">
            <a:extLst>
              <a:ext uri="{FF2B5EF4-FFF2-40B4-BE49-F238E27FC236}">
                <a16:creationId xmlns:a16="http://schemas.microsoft.com/office/drawing/2014/main" id="{6AD78D52-88C6-4955-B42F-24BAF910EFB0}"/>
              </a:ext>
            </a:extLst>
          </p:cNvPr>
          <p:cNvGraphicFramePr>
            <a:graphicFrameLocks/>
          </p:cNvGraphicFramePr>
          <p:nvPr/>
        </p:nvGraphicFramePr>
        <p:xfrm>
          <a:off x="1925638" y="5176838"/>
          <a:ext cx="2468562" cy="842962"/>
        </p:xfrm>
        <a:graphic>
          <a:graphicData uri="http://schemas.openxmlformats.org/presentationml/2006/ole">
            <mc:AlternateContent xmlns:mc="http://schemas.openxmlformats.org/markup-compatibility/2006">
              <mc:Choice xmlns:v="urn:schemas-microsoft-com:vml" Requires="v">
                <p:oleObj name="Formel" r:id="rId8" imgW="1320480" imgH="456840" progId="Equation.2">
                  <p:embed/>
                </p:oleObj>
              </mc:Choice>
              <mc:Fallback>
                <p:oleObj name="Formel" r:id="rId8" imgW="1320480" imgH="456840" progId="Equation.2">
                  <p:embed/>
                  <p:pic>
                    <p:nvPicPr>
                      <p:cNvPr id="0" name="Object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5638" y="5176838"/>
                        <a:ext cx="246856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Rechteck 11275">
            <a:extLst>
              <a:ext uri="{FF2B5EF4-FFF2-40B4-BE49-F238E27FC236}">
                <a16:creationId xmlns:a16="http://schemas.microsoft.com/office/drawing/2014/main" id="{5B4AC057-90E1-4500-B90D-AC672E3D95EF}"/>
              </a:ext>
            </a:extLst>
          </p:cNvPr>
          <p:cNvSpPr>
            <a:spLocks noChangeArrowheads="1"/>
          </p:cNvSpPr>
          <p:nvPr/>
        </p:nvSpPr>
        <p:spPr bwMode="auto">
          <a:xfrm>
            <a:off x="838200" y="5181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out)">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ox(out)">
                                      <p:cBhvr>
                                        <p:cTn id="12" dur="500"/>
                                        <p:tgtEl>
                                          <p:spTgt spid="11266"/>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par>
                          <p:cTn id="13" fill="hold" nodeType="afterGroup">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additive="base">
                                        <p:cTn id="16" dur="500" fill="hold"/>
                                        <p:tgtEl>
                                          <p:spTgt spid="11267"/>
                                        </p:tgtEl>
                                        <p:attrNameLst>
                                          <p:attrName>ppt_x</p:attrName>
                                        </p:attrNameLst>
                                      </p:cBhvr>
                                      <p:tavLst>
                                        <p:tav tm="0">
                                          <p:val>
                                            <p:strVal val="#ppt_x"/>
                                          </p:val>
                                        </p:tav>
                                        <p:tav tm="100000">
                                          <p:val>
                                            <p:strVal val="#ppt_x"/>
                                          </p:val>
                                        </p:tav>
                                      </p:tavLst>
                                    </p:anim>
                                    <p:anim calcmode="lin" valueType="num">
                                      <p:cBhvr additive="base">
                                        <p:cTn id="17"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additive="base">
                                        <p:cTn id="22" dur="500" fill="hold"/>
                                        <p:tgtEl>
                                          <p:spTgt spid="11268"/>
                                        </p:tgtEl>
                                        <p:attrNameLst>
                                          <p:attrName>ppt_x</p:attrName>
                                        </p:attrNameLst>
                                      </p:cBhvr>
                                      <p:tavLst>
                                        <p:tav tm="0">
                                          <p:val>
                                            <p:strVal val="0-#ppt_w/2"/>
                                          </p:val>
                                        </p:tav>
                                        <p:tav tm="100000">
                                          <p:val>
                                            <p:strVal val="#ppt_x"/>
                                          </p:val>
                                        </p:tav>
                                      </p:tavLst>
                                    </p:anim>
                                    <p:anim calcmode="lin" valueType="num">
                                      <p:cBhvr additive="base">
                                        <p:cTn id="23" dur="500" fill="hold"/>
                                        <p:tgtEl>
                                          <p:spTgt spid="11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Zis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1269"/>
                                        </p:tgtEl>
                                        <p:attrNameLst>
                                          <p:attrName>style.visibility</p:attrName>
                                        </p:attrNameLst>
                                      </p:cBhvr>
                                      <p:to>
                                        <p:strVal val="visible"/>
                                      </p:to>
                                    </p:set>
                                    <p:animEffect transition="in" filter="box(out)">
                                      <p:cBhvr>
                                        <p:cTn id="28" dur="500"/>
                                        <p:tgtEl>
                                          <p:spTgt spid="11269"/>
                                        </p:tgtEl>
                                      </p:cBhvr>
                                    </p:animEffect>
                                  </p:childTnLst>
                                  <p:subTnLst>
                                    <p:audio>
                                      <p:cMediaNode>
                                        <p:cTn display="0" masterRel="sameClick">
                                          <p:stCondLst>
                                            <p:cond evt="begin" delay="0">
                                              <p:tn val="26"/>
                                            </p:cond>
                                          </p:stCondLst>
                                          <p:endCondLst>
                                            <p:cond evt="onStopAudio" delay="0">
                                              <p:tgtEl>
                                                <p:sldTgt/>
                                              </p:tgtEl>
                                            </p:cond>
                                          </p:endCondLst>
                                        </p:cTn>
                                        <p:tgtEl>
                                          <p:sndTgt r:embed="rId2"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1270"/>
                                        </p:tgtEl>
                                        <p:attrNameLst>
                                          <p:attrName>style.visibility</p:attrName>
                                        </p:attrNameLst>
                                      </p:cBhvr>
                                      <p:to>
                                        <p:strVal val="visible"/>
                                      </p:to>
                                    </p:set>
                                    <p:animEffect transition="in" filter="box(out)">
                                      <p:cBhvr>
                                        <p:cTn id="33" dur="500"/>
                                        <p:tgtEl>
                                          <p:spTgt spid="11270"/>
                                        </p:tgtEl>
                                      </p:cBhvr>
                                    </p:animEffect>
                                  </p:childTnLst>
                                  <p:subTnLst>
                                    <p:audio>
                                      <p:cMediaNode>
                                        <p:cTn display="0" masterRel="sameClick">
                                          <p:stCondLst>
                                            <p:cond evt="begin" delay="0">
                                              <p:tn val="31"/>
                                            </p:cond>
                                          </p:stCondLst>
                                          <p:endCondLst>
                                            <p:cond evt="onStopAudio" delay="0">
                                              <p:tgtEl>
                                                <p:sldTgt/>
                                              </p:tgtEl>
                                            </p:cond>
                                          </p:endCondLst>
                                        </p:cTn>
                                        <p:tgtEl>
                                          <p:sndTgt r:embed="rId2" name="Kamera"/>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71"/>
                                        </p:tgtEl>
                                        <p:attrNameLst>
                                          <p:attrName>style.visibility</p:attrName>
                                        </p:attrNameLst>
                                      </p:cBhvr>
                                      <p:to>
                                        <p:strVal val="visible"/>
                                      </p:to>
                                    </p:set>
                                    <p:anim calcmode="lin" valueType="num">
                                      <p:cBhvr additive="base">
                                        <p:cTn id="38" dur="500" fill="hold"/>
                                        <p:tgtEl>
                                          <p:spTgt spid="11271"/>
                                        </p:tgtEl>
                                        <p:attrNameLst>
                                          <p:attrName>ppt_x</p:attrName>
                                        </p:attrNameLst>
                                      </p:cBhvr>
                                      <p:tavLst>
                                        <p:tav tm="0">
                                          <p:val>
                                            <p:strVal val="0-#ppt_w/2"/>
                                          </p:val>
                                        </p:tav>
                                        <p:tav tm="100000">
                                          <p:val>
                                            <p:strVal val="#ppt_x"/>
                                          </p:val>
                                        </p:tav>
                                      </p:tavLst>
                                    </p:anim>
                                    <p:anim calcmode="lin" valueType="num">
                                      <p:cBhvr additive="base">
                                        <p:cTn id="39" dur="500" fill="hold"/>
                                        <p:tgtEl>
                                          <p:spTgt spid="112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Zischen"/>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1272"/>
                                        </p:tgtEl>
                                        <p:attrNameLst>
                                          <p:attrName>style.visibility</p:attrName>
                                        </p:attrNameLst>
                                      </p:cBhvr>
                                      <p:to>
                                        <p:strVal val="visible"/>
                                      </p:to>
                                    </p:set>
                                    <p:anim calcmode="lin" valueType="num">
                                      <p:cBhvr additive="base">
                                        <p:cTn id="44" dur="500" fill="hold"/>
                                        <p:tgtEl>
                                          <p:spTgt spid="11272"/>
                                        </p:tgtEl>
                                        <p:attrNameLst>
                                          <p:attrName>ppt_x</p:attrName>
                                        </p:attrNameLst>
                                      </p:cBhvr>
                                      <p:tavLst>
                                        <p:tav tm="0">
                                          <p:val>
                                            <p:strVal val="0-#ppt_w/2"/>
                                          </p:val>
                                        </p:tav>
                                        <p:tav tm="100000">
                                          <p:val>
                                            <p:strVal val="#ppt_x"/>
                                          </p:val>
                                        </p:tav>
                                      </p:tavLst>
                                    </p:anim>
                                    <p:anim calcmode="lin" valueType="num">
                                      <p:cBhvr additive="base">
                                        <p:cTn id="45" dur="500" fill="hold"/>
                                        <p:tgtEl>
                                          <p:spTgt spid="112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Zischen"/>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1273"/>
                                        </p:tgtEl>
                                        <p:attrNameLst>
                                          <p:attrName>style.visibility</p:attrName>
                                        </p:attrNameLst>
                                      </p:cBhvr>
                                      <p:to>
                                        <p:strVal val="visible"/>
                                      </p:to>
                                    </p:set>
                                    <p:anim calcmode="lin" valueType="num">
                                      <p:cBhvr additive="base">
                                        <p:cTn id="50" dur="500" fill="hold"/>
                                        <p:tgtEl>
                                          <p:spTgt spid="11273"/>
                                        </p:tgtEl>
                                        <p:attrNameLst>
                                          <p:attrName>ppt_x</p:attrName>
                                        </p:attrNameLst>
                                      </p:cBhvr>
                                      <p:tavLst>
                                        <p:tav tm="0">
                                          <p:val>
                                            <p:strVal val="0-#ppt_w/2"/>
                                          </p:val>
                                        </p:tav>
                                        <p:tav tm="100000">
                                          <p:val>
                                            <p:strVal val="#ppt_x"/>
                                          </p:val>
                                        </p:tav>
                                      </p:tavLst>
                                    </p:anim>
                                    <p:anim calcmode="lin" valueType="num">
                                      <p:cBhvr additive="base">
                                        <p:cTn id="51" dur="500" fill="hold"/>
                                        <p:tgtEl>
                                          <p:spTgt spid="112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Zischen"/>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iterate type="wd">
                                    <p:tmPct val="100000"/>
                                  </p:iterate>
                                  <p:childTnLst>
                                    <p:set>
                                      <p:cBhvr>
                                        <p:cTn id="55" dur="1" fill="hold">
                                          <p:stCondLst>
                                            <p:cond delay="0"/>
                                          </p:stCondLst>
                                        </p:cTn>
                                        <p:tgtEl>
                                          <p:spTgt spid="11274">
                                            <p:txEl>
                                              <p:pRg st="0" end="0"/>
                                            </p:txEl>
                                          </p:spTgt>
                                        </p:tgtEl>
                                        <p:attrNameLst>
                                          <p:attrName>style.visibility</p:attrName>
                                        </p:attrNameLst>
                                      </p:cBhvr>
                                      <p:to>
                                        <p:strVal val="visible"/>
                                      </p:to>
                                    </p:set>
                                    <p:anim calcmode="lin" valueType="num">
                                      <p:cBhvr additive="base">
                                        <p:cTn id="56" dur="300" fill="hold"/>
                                        <p:tgtEl>
                                          <p:spTgt spid="11274">
                                            <p:txEl>
                                              <p:pRg st="0" end="0"/>
                                            </p:txEl>
                                          </p:spTgt>
                                        </p:tgtEl>
                                        <p:attrNameLst>
                                          <p:attrName>ppt_x</p:attrName>
                                        </p:attrNameLst>
                                      </p:cBhvr>
                                      <p:tavLst>
                                        <p:tav tm="0">
                                          <p:val>
                                            <p:strVal val="#ppt_x"/>
                                          </p:val>
                                        </p:tav>
                                        <p:tav tm="100000">
                                          <p:val>
                                            <p:strVal val="#ppt_x"/>
                                          </p:val>
                                        </p:tav>
                                      </p:tavLst>
                                    </p:anim>
                                    <p:anim calcmode="lin" valueType="num">
                                      <p:cBhvr additive="base">
                                        <p:cTn id="57" dur="300" fill="hold"/>
                                        <p:tgtEl>
                                          <p:spTgt spid="112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nodeType="clickEffect">
                                  <p:stCondLst>
                                    <p:cond delay="0"/>
                                  </p:stCondLst>
                                  <p:childTnLst>
                                    <p:set>
                                      <p:cBhvr>
                                        <p:cTn id="61" dur="1" fill="hold">
                                          <p:stCondLst>
                                            <p:cond delay="0"/>
                                          </p:stCondLst>
                                        </p:cTn>
                                        <p:tgtEl>
                                          <p:spTgt spid="11275"/>
                                        </p:tgtEl>
                                        <p:attrNameLst>
                                          <p:attrName>style.visibility</p:attrName>
                                        </p:attrNameLst>
                                      </p:cBhvr>
                                      <p:to>
                                        <p:strVal val="visible"/>
                                      </p:to>
                                    </p:set>
                                    <p:animEffect transition="in" filter="box(out)">
                                      <p:cBhvr>
                                        <p:cTn id="62" dur="500"/>
                                        <p:tgtEl>
                                          <p:spTgt spid="11275"/>
                                        </p:tgtEl>
                                      </p:cBhvr>
                                    </p:animEffect>
                                  </p:childTnLst>
                                  <p:subTnLst>
                                    <p:audio>
                                      <p:cMediaNode>
                                        <p:cTn display="0" masterRel="sameClick">
                                          <p:stCondLst>
                                            <p:cond evt="begin" delay="0">
                                              <p:tn val="60"/>
                                            </p:cond>
                                          </p:stCondLst>
                                          <p:endCondLst>
                                            <p:cond evt="onStopAudio" delay="0">
                                              <p:tgtEl>
                                                <p:sldTgt/>
                                              </p:tgtEl>
                                            </p:cond>
                                          </p:endCondLst>
                                        </p:cTn>
                                        <p:tgtEl>
                                          <p:sndTgt r:embed="rId2" name="Kamera"/>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276"/>
                                        </p:tgtEl>
                                        <p:attrNameLst>
                                          <p:attrName>style.visibility</p:attrName>
                                        </p:attrNameLst>
                                      </p:cBhvr>
                                      <p:to>
                                        <p:strVal val="visible"/>
                                      </p:to>
                                    </p:set>
                                    <p:anim calcmode="lin" valueType="num">
                                      <p:cBhvr additive="base">
                                        <p:cTn id="67" dur="500" fill="hold"/>
                                        <p:tgtEl>
                                          <p:spTgt spid="11276"/>
                                        </p:tgtEl>
                                        <p:attrNameLst>
                                          <p:attrName>ppt_x</p:attrName>
                                        </p:attrNameLst>
                                      </p:cBhvr>
                                      <p:tavLst>
                                        <p:tav tm="0">
                                          <p:val>
                                            <p:strVal val="0-#ppt_w/2"/>
                                          </p:val>
                                        </p:tav>
                                        <p:tav tm="100000">
                                          <p:val>
                                            <p:strVal val="#ppt_x"/>
                                          </p:val>
                                        </p:tav>
                                      </p:tavLst>
                                    </p:anim>
                                    <p:anim calcmode="lin" valueType="num">
                                      <p:cBhvr additive="base">
                                        <p:cTn id="68" dur="500" fill="hold"/>
                                        <p:tgtEl>
                                          <p:spTgt spid="112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11266" grpId="0" animBg="1"/>
      <p:bldP spid="11267" grpId="0" autoUpdateAnimBg="0"/>
      <p:bldP spid="11268" grpId="0" autoUpdateAnimBg="0"/>
      <p:bldP spid="11270" grpId="0" autoUpdateAnimBg="0"/>
      <p:bldP spid="11271" grpId="0" autoUpdateAnimBg="0"/>
      <p:bldP spid="11273" grpId="0" autoUpdateAnimBg="0"/>
      <p:bldP spid="11274" grpId="0" build="p" autoUpdateAnimBg="0"/>
      <p:bldP spid="112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Object 1">
            <a:extLst>
              <a:ext uri="{FF2B5EF4-FFF2-40B4-BE49-F238E27FC236}">
                <a16:creationId xmlns:a16="http://schemas.microsoft.com/office/drawing/2014/main" id="{FE75DFC0-1F18-4436-A7B0-032EC31C3665}"/>
              </a:ext>
            </a:extLst>
          </p:cNvPr>
          <p:cNvGraphicFramePr>
            <a:graphicFrameLocks/>
          </p:cNvGraphicFramePr>
          <p:nvPr/>
        </p:nvGraphicFramePr>
        <p:xfrm>
          <a:off x="1169988" y="1830388"/>
          <a:ext cx="2879725" cy="2970212"/>
        </p:xfrm>
        <a:graphic>
          <a:graphicData uri="http://schemas.openxmlformats.org/presentationml/2006/ole">
            <mc:AlternateContent xmlns:mc="http://schemas.openxmlformats.org/markup-compatibility/2006">
              <mc:Choice xmlns:v="urn:schemas-microsoft-com:vml" Requires="v">
                <p:oleObj name="Formel" r:id="rId4" imgW="1612800" imgH="1663560" progId="Equation.2">
                  <p:embed/>
                </p:oleObj>
              </mc:Choice>
              <mc:Fallback>
                <p:oleObj name="Formel" r:id="rId4" imgW="1612800" imgH="1663560" progId="Equation.2">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1830388"/>
                        <a:ext cx="2879725"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 name="Rechteck 12289">
            <a:extLst>
              <a:ext uri="{FF2B5EF4-FFF2-40B4-BE49-F238E27FC236}">
                <a16:creationId xmlns:a16="http://schemas.microsoft.com/office/drawing/2014/main" id="{4402E623-0938-46A9-AB89-CD115DF4572D}"/>
              </a:ext>
            </a:extLst>
          </p:cNvPr>
          <p:cNvSpPr>
            <a:spLocks noChangeArrowheads="1"/>
          </p:cNvSpPr>
          <p:nvPr/>
        </p:nvSpPr>
        <p:spPr bwMode="auto">
          <a:xfrm>
            <a:off x="838200" y="762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mit Proportionalitätsfaktor j= Modell / technische Anlage</a:t>
            </a:r>
          </a:p>
        </p:txBody>
      </p:sp>
      <p:graphicFrame>
        <p:nvGraphicFramePr>
          <p:cNvPr id="12291" name="Object 3">
            <a:extLst>
              <a:ext uri="{FF2B5EF4-FFF2-40B4-BE49-F238E27FC236}">
                <a16:creationId xmlns:a16="http://schemas.microsoft.com/office/drawing/2014/main" id="{207766DB-1D79-48F8-B14F-754082DE49E5}"/>
              </a:ext>
            </a:extLst>
          </p:cNvPr>
          <p:cNvGraphicFramePr>
            <a:graphicFrameLocks/>
          </p:cNvGraphicFramePr>
          <p:nvPr/>
        </p:nvGraphicFramePr>
        <p:xfrm>
          <a:off x="1144588" y="4948238"/>
          <a:ext cx="7456487" cy="1300162"/>
        </p:xfrm>
        <a:graphic>
          <a:graphicData uri="http://schemas.openxmlformats.org/presentationml/2006/ole">
            <mc:AlternateContent xmlns:mc="http://schemas.openxmlformats.org/markup-compatibility/2006">
              <mc:Choice xmlns:v="urn:schemas-microsoft-com:vml" Requires="v">
                <p:oleObj name="Formel" r:id="rId6" imgW="2577960" imgH="456840" progId="Equation.2">
                  <p:embed/>
                </p:oleObj>
              </mc:Choice>
              <mc:Fallback>
                <p:oleObj name="Formel" r:id="rId6" imgW="2577960" imgH="456840" progId="Equation.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588" y="4948238"/>
                        <a:ext cx="7456487"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hteck 12291">
            <a:extLst>
              <a:ext uri="{FF2B5EF4-FFF2-40B4-BE49-F238E27FC236}">
                <a16:creationId xmlns:a16="http://schemas.microsoft.com/office/drawing/2014/main" id="{3735F1B1-3C6A-4D23-A977-2041BBD1D832}"/>
              </a:ext>
            </a:extLst>
          </p:cNvPr>
          <p:cNvSpPr>
            <a:spLocks noChangeArrowheads="1"/>
          </p:cNvSpPr>
          <p:nvPr/>
        </p:nvSpPr>
        <p:spPr bwMode="auto">
          <a:xfrm>
            <a:off x="228600" y="64770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Gl. (1) und Gl.(2)beschreiben den gleichen Prozeß, d.h. sie müßten identisch sein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ox(out)">
                                      <p:cBhvr>
                                        <p:cTn id="7" dur="5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0-#ppt_w/2"/>
                                          </p:val>
                                        </p:tav>
                                        <p:tav tm="100000">
                                          <p:val>
                                            <p:strVal val="#ppt_x"/>
                                          </p:val>
                                        </p:tav>
                                      </p:tavLst>
                                    </p:anim>
                                    <p:anim calcmode="lin" valueType="num">
                                      <p:cBhvr additive="base">
                                        <p:cTn id="13" dur="500" fill="hold"/>
                                        <p:tgtEl>
                                          <p:spTgt spid="122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0-#ppt_w/2"/>
                                          </p:val>
                                        </p:tav>
                                        <p:tav tm="100000">
                                          <p:val>
                                            <p:strVal val="#ppt_x"/>
                                          </p:val>
                                        </p:tav>
                                      </p:tavLst>
                                    </p:anim>
                                    <p:anim calcmode="lin" valueType="num">
                                      <p:cBhvr additive="base">
                                        <p:cTn id="19" dur="500" fill="hold"/>
                                        <p:tgtEl>
                                          <p:spTgt spid="12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Zisch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12292">
                                            <p:txEl>
                                              <p:pRg st="0" end="0"/>
                                            </p:txEl>
                                          </p:spTgt>
                                        </p:tgtEl>
                                        <p:attrNameLst>
                                          <p:attrName>style.visibility</p:attrName>
                                        </p:attrNameLst>
                                      </p:cBhvr>
                                      <p:to>
                                        <p:strVal val="visible"/>
                                      </p:to>
                                    </p:set>
                                    <p:anim calcmode="lin" valueType="num">
                                      <p:cBhvr additive="base">
                                        <p:cTn id="24" dur="3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1229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build="p" autoUpdateAnimBg="0"/>
    </p:bldLst>
  </p:timing>
</p:sld>
</file>

<file path=ppt/theme/theme1.xml><?xml version="1.0" encoding="utf-8"?>
<a:theme xmlns:a="http://schemas.openxmlformats.org/drawingml/2006/main" name="Professionell">
  <a:themeElements>
    <a:clrScheme name="Professionel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ell">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lnDef>
  </a:objectDefaults>
  <a:extraClrSchemeLst>
    <a:extraClrScheme>
      <a:clrScheme name="Professionel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el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el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el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C:\MSOffice\Vorlagen\Präsentationslayouts\Professionell.pot</Template>
  <TotalTime>0</TotalTime>
  <Words>478</Words>
  <Application>Microsoft Office PowerPoint</Application>
  <PresentationFormat>Bildschirmpräsentation (4:3)</PresentationFormat>
  <Paragraphs>41</Paragraphs>
  <Slides>19</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19</vt:i4>
      </vt:variant>
    </vt:vector>
  </HeadingPairs>
  <TitlesOfParts>
    <vt:vector size="26" baseType="lpstr">
      <vt:lpstr>Arial</vt:lpstr>
      <vt:lpstr>Math B</vt:lpstr>
      <vt:lpstr>Monotype Sorts</vt:lpstr>
      <vt:lpstr>Times New Roman</vt:lpstr>
      <vt:lpstr>Professionell</vt:lpstr>
      <vt:lpstr>Dokument</vt:lpstr>
      <vt:lpstr>Formel</vt:lpstr>
      <vt:lpstr>MVT2</vt:lpstr>
      <vt:lpstr>PowerPoint-Präsentation</vt:lpstr>
      <vt:lpstr>Ähnlichkeitstheorie</vt:lpstr>
      <vt:lpstr>PowerPoint-Präsentation</vt:lpstr>
      <vt:lpstr>PowerPoint-Präsentation</vt:lpstr>
      <vt:lpstr>zur geometrischen und physikalischen Ähnlichkeit am Beispiel der Wärmeübertragung</vt:lpstr>
      <vt:lpstr>Stoff - und Energiebilanzen</vt:lpstr>
      <vt:lpstr>Ähnlichkeitskennzahlen aus Differentialgleichungen</vt:lpstr>
      <vt:lpstr>PowerPoint-Präsentation</vt:lpstr>
      <vt:lpstr>PowerPoint-Präsentation</vt:lpstr>
      <vt:lpstr>PowerPoint-Präsentation</vt:lpstr>
      <vt:lpstr>PowerPoint-Präsentation</vt:lpstr>
      <vt:lpstr>PowerPoint-Präsentation</vt:lpstr>
      <vt:lpstr>PowerPoint-Präsentation</vt:lpstr>
      <vt:lpstr>Konvektionsströme</vt:lpstr>
      <vt:lpstr>Interdisziplinäre Zusammenarbeit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Allgemeines</dc:title>
  <dc:creator>Alexander Voigts</dc:creator>
  <cp:lastModifiedBy>Alexander Voigts</cp:lastModifiedBy>
  <cp:revision>14</cp:revision>
  <dcterms:created xsi:type="dcterms:W3CDTF">1995-06-02T21:27:28Z</dcterms:created>
  <dcterms:modified xsi:type="dcterms:W3CDTF">2024-02-08T21:16:13Z</dcterms:modified>
</cp:coreProperties>
</file>