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76" r:id="rId14"/>
    <p:sldId id="271" r:id="rId15"/>
    <p:sldId id="269" r:id="rId16"/>
    <p:sldId id="277" r:id="rId17"/>
    <p:sldId id="270" r:id="rId18"/>
    <p:sldId id="278" r:id="rId19"/>
    <p:sldId id="281" r:id="rId20"/>
    <p:sldId id="279" r:id="rId21"/>
    <p:sldId id="272" r:id="rId22"/>
    <p:sldId id="273" r:id="rId23"/>
    <p:sldId id="274" r:id="rId2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hteck 3073">
            <a:extLst>
              <a:ext uri="{FF2B5EF4-FFF2-40B4-BE49-F238E27FC236}">
                <a16:creationId xmlns:a16="http://schemas.microsoft.com/office/drawing/2014/main" id="{2FC41B7F-4F86-44D7-9A64-B8BD66B95B0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vl1pPr>
          </a:lstStyle>
          <a:p>
            <a:endParaRPr lang="de-DE" altLang="de-DE"/>
          </a:p>
        </p:txBody>
      </p:sp>
      <p:sp>
        <p:nvSpPr>
          <p:cNvPr id="26627" name="Rechteck 3074">
            <a:extLst>
              <a:ext uri="{FF2B5EF4-FFF2-40B4-BE49-F238E27FC236}">
                <a16:creationId xmlns:a16="http://schemas.microsoft.com/office/drawing/2014/main" id="{68DAF204-DE53-4826-A810-E89EBE4C7F5B}"/>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vl1pPr>
          </a:lstStyle>
          <a:p>
            <a:endParaRPr lang="de-DE" altLang="de-DE"/>
          </a:p>
        </p:txBody>
      </p:sp>
      <p:sp>
        <p:nvSpPr>
          <p:cNvPr id="26628" name="Rechteck 3075">
            <a:extLst>
              <a:ext uri="{FF2B5EF4-FFF2-40B4-BE49-F238E27FC236}">
                <a16:creationId xmlns:a16="http://schemas.microsoft.com/office/drawing/2014/main" id="{DB3BF127-B0D8-405B-8DAC-B015673EBA45}"/>
              </a:ext>
            </a:extLst>
          </p:cNvPr>
          <p:cNvSpPr>
            <a:spLocks noRo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66E37A17-6899-4A5F-89B0-07BE93DB0A35}"/>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6630" name="Rechteck 3077">
            <a:extLst>
              <a:ext uri="{FF2B5EF4-FFF2-40B4-BE49-F238E27FC236}">
                <a16:creationId xmlns:a16="http://schemas.microsoft.com/office/drawing/2014/main" id="{7DDCA1AA-9BBB-454F-B0CF-51F59D2C3E8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vl1pPr>
          </a:lstStyle>
          <a:p>
            <a:endParaRPr lang="de-DE" altLang="de-DE"/>
          </a:p>
        </p:txBody>
      </p:sp>
      <p:sp>
        <p:nvSpPr>
          <p:cNvPr id="3079" name="Rechteck 3078">
            <a:extLst>
              <a:ext uri="{FF2B5EF4-FFF2-40B4-BE49-F238E27FC236}">
                <a16:creationId xmlns:a16="http://schemas.microsoft.com/office/drawing/2014/main" id="{3668A61F-D717-49F6-AC0F-A6FB05D00D9D}"/>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vl1pPr>
          </a:lstStyle>
          <a:p>
            <a:fld id="{B373FA7A-6648-46E9-9096-590883E84F4E}"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9">
            <a:extLst>
              <a:ext uri="{FF2B5EF4-FFF2-40B4-BE49-F238E27FC236}">
                <a16:creationId xmlns:a16="http://schemas.microsoft.com/office/drawing/2014/main" id="{AC1B4065-F115-492B-96F9-59BD1031B08E}"/>
              </a:ext>
            </a:extLst>
          </p:cNvPr>
          <p:cNvGrpSpPr>
            <a:grpSpLocks/>
          </p:cNvGrpSpPr>
          <p:nvPr userDrawn="1"/>
        </p:nvGrpSpPr>
        <p:grpSpPr bwMode="auto">
          <a:xfrm>
            <a:off x="328613" y="2132013"/>
            <a:ext cx="8839200" cy="4725987"/>
            <a:chOff x="207" y="1343"/>
            <a:chExt cx="5568" cy="2977"/>
          </a:xfrm>
        </p:grpSpPr>
        <p:sp>
          <p:nvSpPr>
            <p:cNvPr id="7" name="Form 10">
              <a:extLst>
                <a:ext uri="{FF2B5EF4-FFF2-40B4-BE49-F238E27FC236}">
                  <a16:creationId xmlns:a16="http://schemas.microsoft.com/office/drawing/2014/main" id="{A3AC2233-7C56-4608-9336-0C95671422F4}"/>
                </a:ext>
              </a:extLst>
            </p:cNvPr>
            <p:cNvSpPr>
              <a:spLocks/>
            </p:cNvSpPr>
            <p:nvPr/>
          </p:nvSpPr>
          <p:spPr bwMode="ltGray">
            <a:xfrm>
              <a:off x="207" y="2024"/>
              <a:ext cx="5558" cy="2296"/>
            </a:xfrm>
            <a:custGeom>
              <a:avLst/>
              <a:gdLst>
                <a:gd name="T0" fmla="*/ 5557 w 5558"/>
                <a:gd name="T1" fmla="*/ 0 h 2296"/>
                <a:gd name="T2" fmla="*/ 0 w 5558"/>
                <a:gd name="T3" fmla="*/ 0 h 2296"/>
                <a:gd name="T4" fmla="*/ 0 w 5558"/>
                <a:gd name="T5" fmla="*/ 2295 h 2296"/>
                <a:gd name="T6" fmla="*/ 0 60000 65536"/>
                <a:gd name="T7" fmla="*/ 0 60000 65536"/>
                <a:gd name="T8" fmla="*/ 0 60000 65536"/>
                <a:gd name="T9" fmla="*/ 0 w 5558"/>
                <a:gd name="T10" fmla="*/ 0 h 2296"/>
                <a:gd name="T11" fmla="*/ 0 w 5558"/>
                <a:gd name="T12" fmla="*/ 0 h 2296"/>
              </a:gdLst>
              <a:ahLst/>
              <a:cxnLst>
                <a:cxn ang="T6">
                  <a:pos x="T0" y="T1"/>
                </a:cxn>
                <a:cxn ang="T7">
                  <a:pos x="T2" y="T3"/>
                </a:cxn>
                <a:cxn ang="T8">
                  <a:pos x="T4" y="T5"/>
                </a:cxn>
              </a:cxnLst>
              <a:rect l="T9" t="T10" r="T11" b="T12"/>
              <a:pathLst>
                <a:path w="5558" h="2296">
                  <a:moveTo>
                    <a:pt x="5557" y="0"/>
                  </a:moveTo>
                  <a:lnTo>
                    <a:pt x="0" y="0"/>
                  </a:lnTo>
                  <a:lnTo>
                    <a:pt x="0" y="2295"/>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 name="Form 11">
              <a:extLst>
                <a:ext uri="{FF2B5EF4-FFF2-40B4-BE49-F238E27FC236}">
                  <a16:creationId xmlns:a16="http://schemas.microsoft.com/office/drawing/2014/main" id="{320F45B2-87B1-42A1-BBC3-1A6A5C2DAC0C}"/>
                </a:ext>
              </a:extLst>
            </p:cNvPr>
            <p:cNvSpPr>
              <a:spLocks/>
            </p:cNvSpPr>
            <p:nvPr/>
          </p:nvSpPr>
          <p:spPr bwMode="ltGray">
            <a:xfrm>
              <a:off x="207" y="1343"/>
              <a:ext cx="5568" cy="2977"/>
            </a:xfrm>
            <a:custGeom>
              <a:avLst/>
              <a:gdLst>
                <a:gd name="T0" fmla="*/ 436 w 5568"/>
                <a:gd name="T1" fmla="*/ 2976 h 2977"/>
                <a:gd name="T2" fmla="*/ 435 w 5568"/>
                <a:gd name="T3" fmla="*/ 0 h 2977"/>
                <a:gd name="T4" fmla="*/ 0 w 5568"/>
                <a:gd name="T5" fmla="*/ 0 h 2977"/>
                <a:gd name="T6" fmla="*/ 0 w 5568"/>
                <a:gd name="T7" fmla="*/ 486 h 2977"/>
                <a:gd name="T8" fmla="*/ 5567 w 5568"/>
                <a:gd name="T9" fmla="*/ 486 h 2977"/>
                <a:gd name="T10" fmla="*/ 0 60000 65536"/>
                <a:gd name="T11" fmla="*/ 0 60000 65536"/>
                <a:gd name="T12" fmla="*/ 0 60000 65536"/>
                <a:gd name="T13" fmla="*/ 0 60000 65536"/>
                <a:gd name="T14" fmla="*/ 0 60000 65536"/>
                <a:gd name="T15" fmla="*/ 0 w 5568"/>
                <a:gd name="T16" fmla="*/ 0 h 2977"/>
                <a:gd name="T17" fmla="*/ 0 w 5568"/>
                <a:gd name="T18" fmla="*/ 0 h 2977"/>
              </a:gdLst>
              <a:ahLst/>
              <a:cxnLst>
                <a:cxn ang="T10">
                  <a:pos x="T0" y="T1"/>
                </a:cxn>
                <a:cxn ang="T11">
                  <a:pos x="T2" y="T3"/>
                </a:cxn>
                <a:cxn ang="T12">
                  <a:pos x="T4" y="T5"/>
                </a:cxn>
                <a:cxn ang="T13">
                  <a:pos x="T6" y="T7"/>
                </a:cxn>
                <a:cxn ang="T14">
                  <a:pos x="T8" y="T9"/>
                </a:cxn>
              </a:cxnLst>
              <a:rect l="T15" t="T16" r="T17" b="T18"/>
              <a:pathLst>
                <a:path w="5568" h="2977">
                  <a:moveTo>
                    <a:pt x="436" y="2976"/>
                  </a:moveTo>
                  <a:lnTo>
                    <a:pt x="435" y="0"/>
                  </a:lnTo>
                  <a:lnTo>
                    <a:pt x="0" y="0"/>
                  </a:lnTo>
                  <a:lnTo>
                    <a:pt x="0" y="486"/>
                  </a:lnTo>
                  <a:lnTo>
                    <a:pt x="5567" y="486"/>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049" name="Form 2048"/>
          <p:cNvSpPr>
            <a:spLocks noGrp="1" noChangeArrowheads="1"/>
          </p:cNvSpPr>
          <p:nvPr>
            <p:ph type="ctrTitle"/>
          </p:nvPr>
        </p:nvSpPr>
        <p:spPr>
          <a:xfrm>
            <a:off x="685800" y="2130425"/>
            <a:ext cx="7772400" cy="1470025"/>
          </a:xfrm>
        </p:spPr>
        <p:txBody>
          <a:bodyPr anchor="ct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58" name="Form 2057"/>
          <p:cNvSpPr>
            <a:spLocks noGrp="1" noChangeArrowheads="1"/>
          </p:cNvSpPr>
          <p:nvPr>
            <p:ph type="body" idx="4294967295"/>
          </p:nvPr>
        </p:nvSpPr>
        <p:spPr>
          <a:xfrm>
            <a:off x="1219200" y="1447800"/>
            <a:ext cx="7772400" cy="1143000"/>
          </a:xfrm>
        </p:spPr>
        <p:txBody>
          <a:bodyPr anchor="b"/>
          <a:lstStyle>
            <a:lvl1pPr marL="0" indent="0" algn="ctr" eaLnBrk="0" fontAlgn="base" hangingPunct="0">
              <a:spcAft>
                <a:spcPct val="0"/>
              </a:spcAft>
              <a:buClr>
                <a:schemeClr val="accent2">
                  <a:alpha val="100000"/>
                </a:schemeClr>
              </a:buClr>
              <a:buSzPct val="75000"/>
              <a:buFont typeface="Monotype Sorts"/>
              <a:buNone/>
              <a:defRPr>
                <a:solidFill>
                  <a:schemeClr val="tx1">
                    <a:alpha val="100000"/>
                  </a:schemeClr>
                </a:solidFill>
                <a:effectLst>
                  <a:outerShdw blurRad="38100" dist="38100" dir="2700000" algn="tl">
                    <a:srgbClr val="000000">
                      <a:alpha val="43137"/>
                    </a:srgbClr>
                  </a:outerShdw>
                </a:effectLst>
                <a:latin typeface="Times New Roman"/>
                <a:cs typeface="Arial"/>
              </a:defRPr>
            </a:lvl1pPr>
          </a:lstStyle>
          <a:p>
            <a:r>
              <a:rPr lang="de-DE"/>
              <a:t>Klicken Sie, um das Titelformat zu bearbeiten</a:t>
            </a:r>
          </a:p>
        </p:txBody>
      </p:sp>
      <p:sp>
        <p:nvSpPr>
          <p:cNvPr id="2059" name="Form 2058"/>
          <p:cNvSpPr>
            <a:spLocks noGrp="1" noChangeArrowheads="1"/>
          </p:cNvSpPr>
          <p:nvPr>
            <p:ph type="subTitle" idx="1"/>
          </p:nvPr>
        </p:nvSpPr>
        <p:spPr>
          <a:xfrm>
            <a:off x="1905000" y="3886200"/>
            <a:ext cx="6400800" cy="1752600"/>
          </a:xfrm>
        </p:spPr>
        <p:txBody>
          <a:bodyPr/>
          <a:lstStyle>
            <a:lvl1pPr marL="0" indent="0" algn="ctr" eaLnBrk="0" fontAlgn="base" hangingPunct="0">
              <a:spcAft>
                <a:spcPct val="0"/>
              </a:spcAft>
              <a:buClr>
                <a:schemeClr val="accent2">
                  <a:alpha val="100000"/>
                </a:schemeClr>
              </a:buClr>
              <a:buSzPct val="75000"/>
              <a:buFont typeface="Monotype Sorts"/>
              <a:buNone/>
              <a:defRPr>
                <a:solidFill>
                  <a:schemeClr val="tx1">
                    <a:alpha val="100000"/>
                  </a:schemeClr>
                </a:solidFill>
                <a:effectLst>
                  <a:outerShdw blurRad="38100" dist="38100" dir="2700000" algn="tl">
                    <a:srgbClr val="000000">
                      <a:alpha val="43137"/>
                    </a:srgbClr>
                  </a:outerShdw>
                </a:effectLst>
                <a:latin typeface="Times New Roman"/>
                <a:cs typeface="Arial"/>
              </a:defRPr>
            </a:lvl1pPr>
          </a:lstStyle>
          <a:p>
            <a:r>
              <a:rPr lang="de-DE"/>
              <a:t>Klicken Sie, um das Untertitelformat zu bearbeiten</a:t>
            </a:r>
          </a:p>
        </p:txBody>
      </p:sp>
      <p:sp>
        <p:nvSpPr>
          <p:cNvPr id="9" name="Rechteck 12">
            <a:extLst>
              <a:ext uri="{FF2B5EF4-FFF2-40B4-BE49-F238E27FC236}">
                <a16:creationId xmlns:a16="http://schemas.microsoft.com/office/drawing/2014/main" id="{924DEEF6-AF19-4FC8-9A78-8D7FB6E68EFA}"/>
              </a:ext>
            </a:extLst>
          </p:cNvPr>
          <p:cNvSpPr>
            <a:spLocks noGrp="1" noChangeArrowheads="1"/>
          </p:cNvSpPr>
          <p:nvPr>
            <p:ph type="dt" sz="half" idx="10"/>
          </p:nvPr>
        </p:nvSpPr>
        <p:spPr/>
        <p:txBody>
          <a:bodyPr/>
          <a:lstStyle>
            <a:lvl1pPr>
              <a:defRPr/>
            </a:lvl1pPr>
          </a:lstStyle>
          <a:p>
            <a:endParaRPr lang="de-DE" altLang="de-DE"/>
          </a:p>
        </p:txBody>
      </p:sp>
      <p:sp>
        <p:nvSpPr>
          <p:cNvPr id="10" name="Rechteck 13">
            <a:extLst>
              <a:ext uri="{FF2B5EF4-FFF2-40B4-BE49-F238E27FC236}">
                <a16:creationId xmlns:a16="http://schemas.microsoft.com/office/drawing/2014/main" id="{ECC48FF1-08D9-46FB-AFF8-20E98FC41E4A}"/>
              </a:ext>
            </a:extLst>
          </p:cNvPr>
          <p:cNvSpPr>
            <a:spLocks noGrp="1" noChangeArrowheads="1"/>
          </p:cNvSpPr>
          <p:nvPr>
            <p:ph type="ftr" sz="quarter" idx="11"/>
          </p:nvPr>
        </p:nvSpPr>
        <p:spPr/>
        <p:txBody>
          <a:bodyPr/>
          <a:lstStyle>
            <a:lvl1pPr>
              <a:defRPr/>
            </a:lvl1pPr>
          </a:lstStyle>
          <a:p>
            <a:endParaRPr lang="de-DE" altLang="de-DE"/>
          </a:p>
        </p:txBody>
      </p:sp>
      <p:sp>
        <p:nvSpPr>
          <p:cNvPr id="11" name="Rechteck 14">
            <a:extLst>
              <a:ext uri="{FF2B5EF4-FFF2-40B4-BE49-F238E27FC236}">
                <a16:creationId xmlns:a16="http://schemas.microsoft.com/office/drawing/2014/main" id="{4E8FD9FD-0D71-4133-9110-F923D492D23A}"/>
              </a:ext>
            </a:extLst>
          </p:cNvPr>
          <p:cNvSpPr>
            <a:spLocks noGrp="1" noChangeArrowheads="1"/>
          </p:cNvSpPr>
          <p:nvPr>
            <p:ph type="sldNum" sz="quarter" idx="12"/>
          </p:nvPr>
        </p:nvSpPr>
        <p:spPr/>
        <p:txBody>
          <a:bodyPr/>
          <a:lstStyle>
            <a:lvl1pPr>
              <a:defRPr/>
            </a:lvl1pPr>
          </a:lstStyle>
          <a:p>
            <a:endParaRPr lang="de-DE" altLang="de-DE"/>
          </a:p>
        </p:txBody>
      </p:sp>
      <p:sp>
        <p:nvSpPr>
          <p:cNvPr id="12" name="Datumsplatzhalter 11">
            <a:extLst>
              <a:ext uri="{FF2B5EF4-FFF2-40B4-BE49-F238E27FC236}">
                <a16:creationId xmlns:a16="http://schemas.microsoft.com/office/drawing/2014/main" id="{6BD5DD5E-FAB7-461F-9BF4-59C6E6DA1637}"/>
              </a:ext>
            </a:extLst>
          </p:cNvPr>
          <p:cNvSpPr>
            <a:spLocks noGrp="1" noChangeArrowheads="1"/>
          </p:cNvSpPr>
          <p:nvPr>
            <p:ph type="dt" sz="half" idx="13"/>
          </p:nvPr>
        </p:nvSpPr>
        <p:spPr/>
        <p:txBody>
          <a:bodyPr/>
          <a:lstStyle>
            <a:lvl1pPr>
              <a:defRPr/>
            </a:lvl1pPr>
          </a:lstStyle>
          <a:p>
            <a:fld id="{29E82C67-9F14-49BE-8DD2-F049EAFF91ED}" type="datetime1">
              <a:rPr lang="de-DE" altLang="de-DE"/>
              <a:pPr/>
              <a:t>26.01.2020</a:t>
            </a:fld>
            <a:endParaRPr lang="de-DE" altLang="de-DE"/>
          </a:p>
        </p:txBody>
      </p:sp>
      <p:sp>
        <p:nvSpPr>
          <p:cNvPr id="13" name="Rechteck 16">
            <a:extLst>
              <a:ext uri="{FF2B5EF4-FFF2-40B4-BE49-F238E27FC236}">
                <a16:creationId xmlns:a16="http://schemas.microsoft.com/office/drawing/2014/main" id="{7207693A-B8B9-4BD7-AB07-A6D107C7213E}"/>
              </a:ext>
            </a:extLst>
          </p:cNvPr>
          <p:cNvSpPr>
            <a:spLocks noGrp="1" noChangeArrowheads="1"/>
          </p:cNvSpPr>
          <p:nvPr>
            <p:ph type="ftr" sz="quarter" idx="14"/>
          </p:nvPr>
        </p:nvSpPr>
        <p:spPr/>
        <p:txBody>
          <a:bodyPr/>
          <a:lstStyle>
            <a:lvl1pPr>
              <a:defRPr/>
            </a:lvl1pPr>
          </a:lstStyle>
          <a:p>
            <a:endParaRPr lang="de-DE" altLang="de-DE"/>
          </a:p>
        </p:txBody>
      </p:sp>
      <p:sp>
        <p:nvSpPr>
          <p:cNvPr id="14" name="Foliennummernplatzhalter 13">
            <a:extLst>
              <a:ext uri="{FF2B5EF4-FFF2-40B4-BE49-F238E27FC236}">
                <a16:creationId xmlns:a16="http://schemas.microsoft.com/office/drawing/2014/main" id="{3D7BC8E8-93AE-4346-AA30-0398B75FE7B1}"/>
              </a:ext>
            </a:extLst>
          </p:cNvPr>
          <p:cNvSpPr>
            <a:spLocks noGrp="1" noChangeArrowheads="1"/>
          </p:cNvSpPr>
          <p:nvPr>
            <p:ph type="sldNum" sz="quarter" idx="15"/>
          </p:nvPr>
        </p:nvSpPr>
        <p:spPr/>
        <p:txBody>
          <a:bodyPr/>
          <a:lstStyle>
            <a:lvl1pPr>
              <a:defRPr/>
            </a:lvl1pPr>
          </a:lstStyle>
          <a:p>
            <a:fld id="{7810D46D-CC1C-468D-BFB1-8A9620E3C135}" type="slidenum">
              <a:rPr lang="de-DE" altLang="de-DE"/>
              <a:pPr/>
              <a:t>‹Nr.›</a:t>
            </a:fld>
            <a:endParaRPr lang="de-DE" altLang="de-DE"/>
          </a:p>
        </p:txBody>
      </p:sp>
    </p:spTree>
    <p:extLst>
      <p:ext uri="{BB962C8B-B14F-4D97-AF65-F5344CB8AC3E}">
        <p14:creationId xmlns:p14="http://schemas.microsoft.com/office/powerpoint/2010/main" val="390503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CD8CEB3C-76B1-43CA-8BEB-BDD58B6C52DE}"/>
              </a:ext>
            </a:extLst>
          </p:cNvPr>
          <p:cNvSpPr>
            <a:spLocks noGrp="1" noChangeArrowheads="1"/>
          </p:cNvSpPr>
          <p:nvPr>
            <p:ph type="dt" sz="half" idx="10"/>
          </p:nvPr>
        </p:nvSpPr>
        <p:spPr>
          <a:ln/>
        </p:spPr>
        <p:txBody>
          <a:bodyPr/>
          <a:lstStyle>
            <a:lvl1pPr>
              <a:defRPr/>
            </a:lvl1pPr>
          </a:lstStyle>
          <a:p>
            <a:fld id="{B49D99EE-D57A-4B23-9ECA-8F7A468F4753}" type="datetimeFigureOut">
              <a:rPr lang="de-DE" altLang="de-DE"/>
              <a:pPr/>
              <a:t>26.01.2020</a:t>
            </a:fld>
            <a:endParaRPr lang="de-DE" altLang="de-DE"/>
          </a:p>
        </p:txBody>
      </p:sp>
      <p:sp>
        <p:nvSpPr>
          <p:cNvPr id="5" name="Rechteck 1031">
            <a:extLst>
              <a:ext uri="{FF2B5EF4-FFF2-40B4-BE49-F238E27FC236}">
                <a16:creationId xmlns:a16="http://schemas.microsoft.com/office/drawing/2014/main" id="{FB174240-5054-4BD1-8729-AAB996983C0E}"/>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5E590716-EEEA-4CA6-98F6-CDCEE9B24278}"/>
              </a:ext>
            </a:extLst>
          </p:cNvPr>
          <p:cNvSpPr>
            <a:spLocks noGrp="1" noChangeArrowheads="1"/>
          </p:cNvSpPr>
          <p:nvPr>
            <p:ph type="sldNum" sz="quarter" idx="12"/>
          </p:nvPr>
        </p:nvSpPr>
        <p:spPr>
          <a:ln/>
        </p:spPr>
        <p:txBody>
          <a:bodyPr/>
          <a:lstStyle>
            <a:lvl1pPr>
              <a:defRPr/>
            </a:lvl1pPr>
          </a:lstStyle>
          <a:p>
            <a:fld id="{52125AA3-4C2A-458C-A8FF-80D814EACCFC}" type="slidenum">
              <a:rPr lang="de-DE" altLang="de-DE"/>
              <a:pPr/>
              <a:t>‹Nr.›</a:t>
            </a:fld>
            <a:endParaRPr lang="de-DE" altLang="de-DE"/>
          </a:p>
        </p:txBody>
      </p:sp>
    </p:spTree>
    <p:extLst>
      <p:ext uri="{BB962C8B-B14F-4D97-AF65-F5344CB8AC3E}">
        <p14:creationId xmlns:p14="http://schemas.microsoft.com/office/powerpoint/2010/main" val="24563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90DCB815-3375-4D46-9456-57DA7C91EC2F}"/>
              </a:ext>
            </a:extLst>
          </p:cNvPr>
          <p:cNvSpPr>
            <a:spLocks noGrp="1" noChangeArrowheads="1"/>
          </p:cNvSpPr>
          <p:nvPr>
            <p:ph type="dt" sz="half" idx="10"/>
          </p:nvPr>
        </p:nvSpPr>
        <p:spPr>
          <a:ln/>
        </p:spPr>
        <p:txBody>
          <a:bodyPr/>
          <a:lstStyle>
            <a:lvl1pPr>
              <a:defRPr/>
            </a:lvl1pPr>
          </a:lstStyle>
          <a:p>
            <a:fld id="{B5491E44-6A6E-4548-84DF-F1A09E5B71CB}" type="datetimeFigureOut">
              <a:rPr lang="de-DE" altLang="de-DE"/>
              <a:pPr/>
              <a:t>26.01.2020</a:t>
            </a:fld>
            <a:endParaRPr lang="de-DE" altLang="de-DE"/>
          </a:p>
        </p:txBody>
      </p:sp>
      <p:sp>
        <p:nvSpPr>
          <p:cNvPr id="5" name="Rechteck 1031">
            <a:extLst>
              <a:ext uri="{FF2B5EF4-FFF2-40B4-BE49-F238E27FC236}">
                <a16:creationId xmlns:a16="http://schemas.microsoft.com/office/drawing/2014/main" id="{50F3787D-932D-41DF-9F18-F4F8928C72F7}"/>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DAFA6188-E08E-4D1D-A030-4AB043BCC990}"/>
              </a:ext>
            </a:extLst>
          </p:cNvPr>
          <p:cNvSpPr>
            <a:spLocks noGrp="1" noChangeArrowheads="1"/>
          </p:cNvSpPr>
          <p:nvPr>
            <p:ph type="sldNum" sz="quarter" idx="12"/>
          </p:nvPr>
        </p:nvSpPr>
        <p:spPr>
          <a:ln/>
        </p:spPr>
        <p:txBody>
          <a:bodyPr/>
          <a:lstStyle>
            <a:lvl1pPr>
              <a:defRPr/>
            </a:lvl1pPr>
          </a:lstStyle>
          <a:p>
            <a:fld id="{C980EE7B-A598-478A-8795-0C0C99C2E402}" type="slidenum">
              <a:rPr lang="de-DE" altLang="de-DE"/>
              <a:pPr/>
              <a:t>‹Nr.›</a:t>
            </a:fld>
            <a:endParaRPr lang="de-DE" altLang="de-DE"/>
          </a:p>
        </p:txBody>
      </p:sp>
    </p:spTree>
    <p:extLst>
      <p:ext uri="{BB962C8B-B14F-4D97-AF65-F5344CB8AC3E}">
        <p14:creationId xmlns:p14="http://schemas.microsoft.com/office/powerpoint/2010/main" val="368715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sz="half" idx="1"/>
          </p:nvPr>
        </p:nvSpPr>
        <p:spPr>
          <a:xfrm>
            <a:off x="12192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51816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1466DA75-B2E7-45D4-8D49-9813475672BF}"/>
              </a:ext>
            </a:extLst>
          </p:cNvPr>
          <p:cNvSpPr>
            <a:spLocks noGrp="1" noChangeArrowheads="1"/>
          </p:cNvSpPr>
          <p:nvPr>
            <p:ph type="dt" sz="half" idx="10"/>
          </p:nvPr>
        </p:nvSpPr>
        <p:spPr>
          <a:ln/>
        </p:spPr>
        <p:txBody>
          <a:bodyPr/>
          <a:lstStyle>
            <a:lvl1pPr>
              <a:defRPr/>
            </a:lvl1pPr>
          </a:lstStyle>
          <a:p>
            <a:fld id="{C5A56CFE-F0C0-4749-8021-0A5C7DE02B04}" type="datetimeFigureOut">
              <a:rPr lang="de-DE" altLang="de-DE"/>
              <a:pPr/>
              <a:t>26.01.2020</a:t>
            </a:fld>
            <a:endParaRPr lang="de-DE" altLang="de-DE"/>
          </a:p>
        </p:txBody>
      </p:sp>
      <p:sp>
        <p:nvSpPr>
          <p:cNvPr id="6" name="Rechteck 1031">
            <a:extLst>
              <a:ext uri="{FF2B5EF4-FFF2-40B4-BE49-F238E27FC236}">
                <a16:creationId xmlns:a16="http://schemas.microsoft.com/office/drawing/2014/main" id="{1D884899-B9EE-4613-8273-A942569A4888}"/>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F29935FD-512E-4B25-BFC7-5A5E7583E031}"/>
              </a:ext>
            </a:extLst>
          </p:cNvPr>
          <p:cNvSpPr>
            <a:spLocks noGrp="1" noChangeArrowheads="1"/>
          </p:cNvSpPr>
          <p:nvPr>
            <p:ph type="sldNum" sz="quarter" idx="12"/>
          </p:nvPr>
        </p:nvSpPr>
        <p:spPr>
          <a:ln/>
        </p:spPr>
        <p:txBody>
          <a:bodyPr/>
          <a:lstStyle>
            <a:lvl1pPr>
              <a:defRPr/>
            </a:lvl1pPr>
          </a:lstStyle>
          <a:p>
            <a:fld id="{8C6ECB2F-14A3-46AE-A61A-D92927238CDE}" type="slidenum">
              <a:rPr lang="de-DE" altLang="de-DE"/>
              <a:pPr/>
              <a:t>‹Nr.›</a:t>
            </a:fld>
            <a:endParaRPr lang="de-DE" altLang="de-DE"/>
          </a:p>
        </p:txBody>
      </p:sp>
    </p:spTree>
    <p:extLst>
      <p:ext uri="{BB962C8B-B14F-4D97-AF65-F5344CB8AC3E}">
        <p14:creationId xmlns:p14="http://schemas.microsoft.com/office/powerpoint/2010/main" val="224137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nchor="ctr"/>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3894013B-B0B7-4B0D-AC53-E9040F05DA3C}"/>
              </a:ext>
            </a:extLst>
          </p:cNvPr>
          <p:cNvSpPr>
            <a:spLocks noGrp="1" noChangeArrowheads="1"/>
          </p:cNvSpPr>
          <p:nvPr>
            <p:ph type="dt" sz="half" idx="10"/>
          </p:nvPr>
        </p:nvSpPr>
        <p:spPr>
          <a:ln/>
        </p:spPr>
        <p:txBody>
          <a:bodyPr/>
          <a:lstStyle>
            <a:lvl1pPr>
              <a:defRPr/>
            </a:lvl1pPr>
          </a:lstStyle>
          <a:p>
            <a:fld id="{708A4D11-3A39-446E-BFCC-A9EA76C59E11}" type="datetimeFigureOut">
              <a:rPr lang="de-DE" altLang="de-DE"/>
              <a:pPr/>
              <a:t>26.01.2020</a:t>
            </a:fld>
            <a:endParaRPr lang="de-DE" altLang="de-DE"/>
          </a:p>
        </p:txBody>
      </p:sp>
      <p:sp>
        <p:nvSpPr>
          <p:cNvPr id="8" name="Rechteck 1031">
            <a:extLst>
              <a:ext uri="{FF2B5EF4-FFF2-40B4-BE49-F238E27FC236}">
                <a16:creationId xmlns:a16="http://schemas.microsoft.com/office/drawing/2014/main" id="{559A5518-A92B-4155-ADBB-61DCEFEA6D9E}"/>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80F79ED5-E5D0-4864-8AC9-B6564C6E0AE5}"/>
              </a:ext>
            </a:extLst>
          </p:cNvPr>
          <p:cNvSpPr>
            <a:spLocks noGrp="1" noChangeArrowheads="1"/>
          </p:cNvSpPr>
          <p:nvPr>
            <p:ph type="sldNum" sz="quarter" idx="12"/>
          </p:nvPr>
        </p:nvSpPr>
        <p:spPr>
          <a:ln/>
        </p:spPr>
        <p:txBody>
          <a:bodyPr/>
          <a:lstStyle>
            <a:lvl1pPr>
              <a:defRPr/>
            </a:lvl1pPr>
          </a:lstStyle>
          <a:p>
            <a:fld id="{9A234453-CC2D-493E-AD5B-DFFB56A8B1A0}" type="slidenum">
              <a:rPr lang="de-DE" altLang="de-DE"/>
              <a:pPr/>
              <a:t>‹Nr.›</a:t>
            </a:fld>
            <a:endParaRPr lang="de-DE" altLang="de-DE"/>
          </a:p>
        </p:txBody>
      </p:sp>
    </p:spTree>
    <p:extLst>
      <p:ext uri="{BB962C8B-B14F-4D97-AF65-F5344CB8AC3E}">
        <p14:creationId xmlns:p14="http://schemas.microsoft.com/office/powerpoint/2010/main" val="389513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Rechteck 2">
            <a:extLst>
              <a:ext uri="{FF2B5EF4-FFF2-40B4-BE49-F238E27FC236}">
                <a16:creationId xmlns:a16="http://schemas.microsoft.com/office/drawing/2014/main" id="{9B1108AF-D6B7-4A70-815F-AEA784988E82}"/>
              </a:ext>
            </a:extLst>
          </p:cNvPr>
          <p:cNvSpPr>
            <a:spLocks noGrp="1" noChangeArrowheads="1"/>
          </p:cNvSpPr>
          <p:nvPr>
            <p:ph type="dt" sz="half" idx="10"/>
          </p:nvPr>
        </p:nvSpPr>
        <p:spPr>
          <a:ln/>
        </p:spPr>
        <p:txBody>
          <a:bodyPr/>
          <a:lstStyle>
            <a:lvl1pPr>
              <a:defRPr/>
            </a:lvl1pPr>
          </a:lstStyle>
          <a:p>
            <a:fld id="{343F70A9-64D6-4C85-BF84-DD2EF60050D1}" type="datetimeFigureOut">
              <a:rPr lang="de-DE" altLang="de-DE"/>
              <a:pPr/>
              <a:t>26.01.2020</a:t>
            </a:fld>
            <a:endParaRPr lang="de-DE" altLang="de-DE"/>
          </a:p>
        </p:txBody>
      </p:sp>
      <p:sp>
        <p:nvSpPr>
          <p:cNvPr id="4" name="Rechteck 1031">
            <a:extLst>
              <a:ext uri="{FF2B5EF4-FFF2-40B4-BE49-F238E27FC236}">
                <a16:creationId xmlns:a16="http://schemas.microsoft.com/office/drawing/2014/main" id="{B10DE135-142D-48B3-8979-540D10D42170}"/>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21361579-EF72-4598-A780-D4A550324C42}"/>
              </a:ext>
            </a:extLst>
          </p:cNvPr>
          <p:cNvSpPr>
            <a:spLocks noGrp="1" noChangeArrowheads="1"/>
          </p:cNvSpPr>
          <p:nvPr>
            <p:ph type="sldNum" sz="quarter" idx="12"/>
          </p:nvPr>
        </p:nvSpPr>
        <p:spPr>
          <a:ln/>
        </p:spPr>
        <p:txBody>
          <a:bodyPr/>
          <a:lstStyle>
            <a:lvl1pPr>
              <a:defRPr/>
            </a:lvl1pPr>
          </a:lstStyle>
          <a:p>
            <a:fld id="{77E97318-5487-43CD-9815-45B30A3BD3CD}" type="slidenum">
              <a:rPr lang="de-DE" altLang="de-DE"/>
              <a:pPr/>
              <a:t>‹Nr.›</a:t>
            </a:fld>
            <a:endParaRPr lang="de-DE" altLang="de-DE"/>
          </a:p>
        </p:txBody>
      </p:sp>
    </p:spTree>
    <p:extLst>
      <p:ext uri="{BB962C8B-B14F-4D97-AF65-F5344CB8AC3E}">
        <p14:creationId xmlns:p14="http://schemas.microsoft.com/office/powerpoint/2010/main" val="240201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A223E39-3AED-4911-87E2-070BEAD837AE}"/>
              </a:ext>
            </a:extLst>
          </p:cNvPr>
          <p:cNvSpPr>
            <a:spLocks noGrp="1" noChangeArrowheads="1"/>
          </p:cNvSpPr>
          <p:nvPr>
            <p:ph type="dt" sz="half" idx="10"/>
          </p:nvPr>
        </p:nvSpPr>
        <p:spPr>
          <a:ln/>
        </p:spPr>
        <p:txBody>
          <a:bodyPr/>
          <a:lstStyle>
            <a:lvl1pPr>
              <a:defRPr/>
            </a:lvl1pPr>
          </a:lstStyle>
          <a:p>
            <a:fld id="{FDC4B916-5A74-4239-BD60-939700B1A83E}" type="datetimeFigureOut">
              <a:rPr lang="de-DE" altLang="de-DE"/>
              <a:pPr/>
              <a:t>26.01.2020</a:t>
            </a:fld>
            <a:endParaRPr lang="de-DE" altLang="de-DE"/>
          </a:p>
        </p:txBody>
      </p:sp>
      <p:sp>
        <p:nvSpPr>
          <p:cNvPr id="3" name="Rechteck 1031">
            <a:extLst>
              <a:ext uri="{FF2B5EF4-FFF2-40B4-BE49-F238E27FC236}">
                <a16:creationId xmlns:a16="http://schemas.microsoft.com/office/drawing/2014/main" id="{BE33FB99-DB9B-437B-9667-5A54650211D8}"/>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8E5CC43A-1C15-4E84-9E4C-5AB23B78ED92}"/>
              </a:ext>
            </a:extLst>
          </p:cNvPr>
          <p:cNvSpPr>
            <a:spLocks noGrp="1" noChangeArrowheads="1"/>
          </p:cNvSpPr>
          <p:nvPr>
            <p:ph type="sldNum" sz="quarter" idx="12"/>
          </p:nvPr>
        </p:nvSpPr>
        <p:spPr>
          <a:ln/>
        </p:spPr>
        <p:txBody>
          <a:bodyPr/>
          <a:lstStyle>
            <a:lvl1pPr>
              <a:defRPr/>
            </a:lvl1pPr>
          </a:lstStyle>
          <a:p>
            <a:fld id="{03AAFC49-8373-4F0B-B5EC-D55934D2BB29}" type="slidenum">
              <a:rPr lang="de-DE" altLang="de-DE"/>
              <a:pPr/>
              <a:t>‹Nr.›</a:t>
            </a:fld>
            <a:endParaRPr lang="de-DE" altLang="de-DE"/>
          </a:p>
        </p:txBody>
      </p:sp>
    </p:spTree>
    <p:extLst>
      <p:ext uri="{BB962C8B-B14F-4D97-AF65-F5344CB8AC3E}">
        <p14:creationId xmlns:p14="http://schemas.microsoft.com/office/powerpoint/2010/main" val="9912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8F18372E-AD74-4DEA-B952-AB77D4BC734D}"/>
              </a:ext>
            </a:extLst>
          </p:cNvPr>
          <p:cNvSpPr>
            <a:spLocks noGrp="1" noChangeArrowheads="1"/>
          </p:cNvSpPr>
          <p:nvPr>
            <p:ph type="dt" sz="half" idx="10"/>
          </p:nvPr>
        </p:nvSpPr>
        <p:spPr>
          <a:ln/>
        </p:spPr>
        <p:txBody>
          <a:bodyPr/>
          <a:lstStyle>
            <a:lvl1pPr>
              <a:defRPr/>
            </a:lvl1pPr>
          </a:lstStyle>
          <a:p>
            <a:fld id="{66BD03AA-FD61-4473-B1BF-C544152A275D}" type="datetimeFigureOut">
              <a:rPr lang="de-DE" altLang="de-DE"/>
              <a:pPr/>
              <a:t>26.01.2020</a:t>
            </a:fld>
            <a:endParaRPr lang="de-DE" altLang="de-DE"/>
          </a:p>
        </p:txBody>
      </p:sp>
      <p:sp>
        <p:nvSpPr>
          <p:cNvPr id="6" name="Rechteck 1031">
            <a:extLst>
              <a:ext uri="{FF2B5EF4-FFF2-40B4-BE49-F238E27FC236}">
                <a16:creationId xmlns:a16="http://schemas.microsoft.com/office/drawing/2014/main" id="{D0D4DA96-CD6D-4C67-A41D-8F676B750640}"/>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FB999504-6A0B-4ADF-AD9E-F393A5456E1A}"/>
              </a:ext>
            </a:extLst>
          </p:cNvPr>
          <p:cNvSpPr>
            <a:spLocks noGrp="1" noChangeArrowheads="1"/>
          </p:cNvSpPr>
          <p:nvPr>
            <p:ph type="sldNum" sz="quarter" idx="12"/>
          </p:nvPr>
        </p:nvSpPr>
        <p:spPr>
          <a:ln/>
        </p:spPr>
        <p:txBody>
          <a:bodyPr/>
          <a:lstStyle>
            <a:lvl1pPr>
              <a:defRPr/>
            </a:lvl1pPr>
          </a:lstStyle>
          <a:p>
            <a:fld id="{F46A6079-B3B5-4F73-AA2B-28F187D9A2A5}" type="slidenum">
              <a:rPr lang="de-DE" altLang="de-DE"/>
              <a:pPr/>
              <a:t>‹Nr.›</a:t>
            </a:fld>
            <a:endParaRPr lang="de-DE" altLang="de-DE"/>
          </a:p>
        </p:txBody>
      </p:sp>
    </p:spTree>
    <p:extLst>
      <p:ext uri="{BB962C8B-B14F-4D97-AF65-F5344CB8AC3E}">
        <p14:creationId xmlns:p14="http://schemas.microsoft.com/office/powerpoint/2010/main" val="336367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622008A2-0E92-4971-A979-ACD41BAE5DB4}"/>
              </a:ext>
            </a:extLst>
          </p:cNvPr>
          <p:cNvSpPr>
            <a:spLocks noGrp="1" noChangeArrowheads="1"/>
          </p:cNvSpPr>
          <p:nvPr>
            <p:ph type="dt" sz="half" idx="10"/>
          </p:nvPr>
        </p:nvSpPr>
        <p:spPr>
          <a:ln/>
        </p:spPr>
        <p:txBody>
          <a:bodyPr/>
          <a:lstStyle>
            <a:lvl1pPr>
              <a:defRPr/>
            </a:lvl1pPr>
          </a:lstStyle>
          <a:p>
            <a:fld id="{4113B6DC-BDCC-46C8-B06A-B986AA7417F7}" type="datetimeFigureOut">
              <a:rPr lang="de-DE" altLang="de-DE"/>
              <a:pPr/>
              <a:t>26.01.2020</a:t>
            </a:fld>
            <a:endParaRPr lang="de-DE" altLang="de-DE"/>
          </a:p>
        </p:txBody>
      </p:sp>
      <p:sp>
        <p:nvSpPr>
          <p:cNvPr id="6" name="Rechteck 1031">
            <a:extLst>
              <a:ext uri="{FF2B5EF4-FFF2-40B4-BE49-F238E27FC236}">
                <a16:creationId xmlns:a16="http://schemas.microsoft.com/office/drawing/2014/main" id="{83A5C3FE-471C-4DA6-9C58-EF5D5BBB7359}"/>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D178CD86-9471-4CD6-A0BB-3ADD4353545E}"/>
              </a:ext>
            </a:extLst>
          </p:cNvPr>
          <p:cNvSpPr>
            <a:spLocks noGrp="1" noChangeArrowheads="1"/>
          </p:cNvSpPr>
          <p:nvPr>
            <p:ph type="sldNum" sz="quarter" idx="12"/>
          </p:nvPr>
        </p:nvSpPr>
        <p:spPr>
          <a:ln/>
        </p:spPr>
        <p:txBody>
          <a:bodyPr/>
          <a:lstStyle>
            <a:lvl1pPr>
              <a:defRPr/>
            </a:lvl1pPr>
          </a:lstStyle>
          <a:p>
            <a:fld id="{CA5CFC44-82F9-4329-8F96-5E526BF48FA9}" type="slidenum">
              <a:rPr lang="de-DE" altLang="de-DE"/>
              <a:pPr/>
              <a:t>‹Nr.›</a:t>
            </a:fld>
            <a:endParaRPr lang="de-DE" altLang="de-DE"/>
          </a:p>
        </p:txBody>
      </p:sp>
    </p:spTree>
    <p:extLst>
      <p:ext uri="{BB962C8B-B14F-4D97-AF65-F5344CB8AC3E}">
        <p14:creationId xmlns:p14="http://schemas.microsoft.com/office/powerpoint/2010/main" val="48643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l="100000" t="100000"/>
          </a:path>
        </a:gradFill>
        <a:effectLst/>
      </p:bgPr>
    </p:bg>
    <p:spTree>
      <p:nvGrpSpPr>
        <p:cNvPr id="1" name=""/>
        <p:cNvGrpSpPr/>
        <p:nvPr/>
      </p:nvGrpSpPr>
      <p:grpSpPr>
        <a:xfrm>
          <a:off x="0" y="0"/>
          <a:ext cx="0" cy="0"/>
          <a:chOff x="0" y="0"/>
          <a:chExt cx="0" cy="0"/>
        </a:xfrm>
      </p:grpSpPr>
      <p:grpSp>
        <p:nvGrpSpPr>
          <p:cNvPr id="1026" name="Group 4">
            <a:extLst>
              <a:ext uri="{FF2B5EF4-FFF2-40B4-BE49-F238E27FC236}">
                <a16:creationId xmlns:a16="http://schemas.microsoft.com/office/drawing/2014/main" id="{FFAEAC1F-EB61-42BF-A279-8E440801CCB0}"/>
              </a:ext>
            </a:extLst>
          </p:cNvPr>
          <p:cNvGrpSpPr>
            <a:grpSpLocks/>
          </p:cNvGrpSpPr>
          <p:nvPr userDrawn="1"/>
        </p:nvGrpSpPr>
        <p:grpSpPr bwMode="auto">
          <a:xfrm>
            <a:off x="381000" y="620713"/>
            <a:ext cx="8786813" cy="6237287"/>
            <a:chOff x="240" y="391"/>
            <a:chExt cx="5535" cy="3929"/>
          </a:xfrm>
        </p:grpSpPr>
        <p:sp>
          <p:nvSpPr>
            <p:cNvPr id="2" name="Form 1025">
              <a:extLst>
                <a:ext uri="{FF2B5EF4-FFF2-40B4-BE49-F238E27FC236}">
                  <a16:creationId xmlns:a16="http://schemas.microsoft.com/office/drawing/2014/main" id="{33A07273-64D9-45F0-8521-F9E00E21F35C}"/>
                </a:ext>
              </a:extLst>
            </p:cNvPr>
            <p:cNvSpPr>
              <a:spLocks/>
            </p:cNvSpPr>
            <p:nvPr/>
          </p:nvSpPr>
          <p:spPr bwMode="ltGray">
            <a:xfrm>
              <a:off x="240" y="1072"/>
              <a:ext cx="5535" cy="3248"/>
            </a:xfrm>
            <a:custGeom>
              <a:avLst/>
              <a:gdLst>
                <a:gd name="T0" fmla="*/ 5534 w 5535"/>
                <a:gd name="T1" fmla="*/ 0 h 3248"/>
                <a:gd name="T2" fmla="*/ 0 w 5535"/>
                <a:gd name="T3" fmla="*/ 0 h 3248"/>
                <a:gd name="T4" fmla="*/ 0 w 5535"/>
                <a:gd name="T5" fmla="*/ 3247 h 3248"/>
                <a:gd name="T6" fmla="*/ 0 60000 65536"/>
                <a:gd name="T7" fmla="*/ 0 60000 65536"/>
                <a:gd name="T8" fmla="*/ 0 60000 65536"/>
                <a:gd name="T9" fmla="*/ 0 w 5535"/>
                <a:gd name="T10" fmla="*/ 0 h 3248"/>
                <a:gd name="T11" fmla="*/ 0 w 5535"/>
                <a:gd name="T12" fmla="*/ 0 h 3248"/>
              </a:gdLst>
              <a:ahLst/>
              <a:cxnLst>
                <a:cxn ang="T6">
                  <a:pos x="T0" y="T1"/>
                </a:cxn>
                <a:cxn ang="T7">
                  <a:pos x="T2" y="T3"/>
                </a:cxn>
                <a:cxn ang="T8">
                  <a:pos x="T4" y="T5"/>
                </a:cxn>
              </a:cxnLst>
              <a:rect l="T9" t="T10" r="T11" b="T12"/>
              <a:pathLst>
                <a:path w="5535" h="3248">
                  <a:moveTo>
                    <a:pt x="5534" y="0"/>
                  </a:moveTo>
                  <a:lnTo>
                    <a:pt x="0" y="0"/>
                  </a:lnTo>
                  <a:lnTo>
                    <a:pt x="0" y="3247"/>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 name="Form 1026">
              <a:extLst>
                <a:ext uri="{FF2B5EF4-FFF2-40B4-BE49-F238E27FC236}">
                  <a16:creationId xmlns:a16="http://schemas.microsoft.com/office/drawing/2014/main" id="{C0A528B7-DD99-4D7F-AE9E-B8223F4B159C}"/>
                </a:ext>
              </a:extLst>
            </p:cNvPr>
            <p:cNvSpPr>
              <a:spLocks/>
            </p:cNvSpPr>
            <p:nvPr/>
          </p:nvSpPr>
          <p:spPr bwMode="ltGray">
            <a:xfrm>
              <a:off x="240" y="391"/>
              <a:ext cx="5535" cy="3929"/>
            </a:xfrm>
            <a:custGeom>
              <a:avLst/>
              <a:gdLst>
                <a:gd name="T0" fmla="*/ 433 w 5535"/>
                <a:gd name="T1" fmla="*/ 3928 h 3929"/>
                <a:gd name="T2" fmla="*/ 433 w 5535"/>
                <a:gd name="T3" fmla="*/ 0 h 3929"/>
                <a:gd name="T4" fmla="*/ 0 w 5535"/>
                <a:gd name="T5" fmla="*/ 0 h 3929"/>
                <a:gd name="T6" fmla="*/ 0 w 5535"/>
                <a:gd name="T7" fmla="*/ 486 h 3929"/>
                <a:gd name="T8" fmla="*/ 5534 w 5535"/>
                <a:gd name="T9" fmla="*/ 486 h 3929"/>
                <a:gd name="T10" fmla="*/ 0 60000 65536"/>
                <a:gd name="T11" fmla="*/ 0 60000 65536"/>
                <a:gd name="T12" fmla="*/ 0 60000 65536"/>
                <a:gd name="T13" fmla="*/ 0 60000 65536"/>
                <a:gd name="T14" fmla="*/ 0 60000 65536"/>
                <a:gd name="T15" fmla="*/ 0 w 5535"/>
                <a:gd name="T16" fmla="*/ 0 h 3929"/>
                <a:gd name="T17" fmla="*/ 0 w 5535"/>
                <a:gd name="T18" fmla="*/ 0 h 3929"/>
              </a:gdLst>
              <a:ahLst/>
              <a:cxnLst>
                <a:cxn ang="T10">
                  <a:pos x="T0" y="T1"/>
                </a:cxn>
                <a:cxn ang="T11">
                  <a:pos x="T2" y="T3"/>
                </a:cxn>
                <a:cxn ang="T12">
                  <a:pos x="T4" y="T5"/>
                </a:cxn>
                <a:cxn ang="T13">
                  <a:pos x="T6" y="T7"/>
                </a:cxn>
                <a:cxn ang="T14">
                  <a:pos x="T8" y="T9"/>
                </a:cxn>
              </a:cxnLst>
              <a:rect l="T15" t="T16" r="T17" b="T18"/>
              <a:pathLst>
                <a:path w="5535" h="3929">
                  <a:moveTo>
                    <a:pt x="433" y="3928"/>
                  </a:moveTo>
                  <a:lnTo>
                    <a:pt x="433" y="0"/>
                  </a:lnTo>
                  <a:lnTo>
                    <a:pt x="0" y="0"/>
                  </a:lnTo>
                  <a:lnTo>
                    <a:pt x="0" y="486"/>
                  </a:lnTo>
                  <a:lnTo>
                    <a:pt x="5534" y="486"/>
                  </a:lnTo>
                </a:path>
              </a:pathLst>
            </a:custGeom>
            <a:noFill/>
            <a:ln w="101600" cap="rnd" algn="ctr">
              <a:solidFill>
                <a:schemeClr val="bg1"/>
              </a:solidFill>
              <a:round/>
              <a:headEnd type="none" w="sm" len="sm"/>
              <a:tailEnd type="none" w="sm" len="sm"/>
            </a:ln>
            <a:effectLst>
              <a:prstShdw prst="shdw17" dist="17961" dir="2700000">
                <a:srgbClr val="007A7A"/>
              </a:prst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29" name="Rechteck 1028">
            <a:extLst>
              <a:ext uri="{FF2B5EF4-FFF2-40B4-BE49-F238E27FC236}">
                <a16:creationId xmlns:a16="http://schemas.microsoft.com/office/drawing/2014/main" id="{F5D4380F-4833-469A-AD4F-C8F7EFD0342C}"/>
              </a:ext>
            </a:extLst>
          </p:cNvPr>
          <p:cNvSpPr>
            <a:spLocks noGrp="1" noChangeArrowheads="1"/>
          </p:cNvSpPr>
          <p:nvPr>
            <p:ph type="title"/>
          </p:nvPr>
        </p:nvSpPr>
        <p:spPr bwMode="auto">
          <a:xfrm>
            <a:off x="1219200" y="209550"/>
            <a:ext cx="7772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de-DE" altLang="de-DE"/>
              <a:t>Klicken Sie, um das Titelformat zu bearbeiten</a:t>
            </a:r>
          </a:p>
        </p:txBody>
      </p:sp>
      <p:sp>
        <p:nvSpPr>
          <p:cNvPr id="1030" name="Rechteck 1029">
            <a:extLst>
              <a:ext uri="{FF2B5EF4-FFF2-40B4-BE49-F238E27FC236}">
                <a16:creationId xmlns:a16="http://schemas.microsoft.com/office/drawing/2014/main" id="{ED3B9B25-2CD7-45E8-895F-6C857B17251A}"/>
              </a:ext>
            </a:extLst>
          </p:cNvPr>
          <p:cNvSpPr>
            <a:spLocks noGrp="1" noChangeArrowheads="1"/>
          </p:cNvSpPr>
          <p:nvPr>
            <p:ph type="body" idx="1"/>
          </p:nvPr>
        </p:nvSpPr>
        <p:spPr bwMode="auto">
          <a:xfrm>
            <a:off x="12192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1" name="Rechteck 1030">
            <a:extLst>
              <a:ext uri="{FF2B5EF4-FFF2-40B4-BE49-F238E27FC236}">
                <a16:creationId xmlns:a16="http://schemas.microsoft.com/office/drawing/2014/main" id="{46B1DF7A-BBBB-430E-A7C4-6740653F7F80}"/>
              </a:ext>
            </a:extLst>
          </p:cNvPr>
          <p:cNvSpPr>
            <a:spLocks noGrp="1" noChangeArrowheads="1"/>
          </p:cNvSpPr>
          <p:nvPr>
            <p:ph type="dt" sz="half" idx="2"/>
          </p:nvPr>
        </p:nvSpPr>
        <p:spPr bwMode="auto">
          <a:xfrm>
            <a:off x="1219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vl1pPr>
          </a:lstStyle>
          <a:p>
            <a:fld id="{3C926E46-D236-456C-B2C6-262C62C3B422}" type="datetimeFigureOut">
              <a:rPr lang="de-DE" altLang="de-DE"/>
              <a:pPr/>
              <a:t>26.01.2020</a:t>
            </a:fld>
            <a:endParaRPr lang="de-DE" altLang="de-DE"/>
          </a:p>
        </p:txBody>
      </p:sp>
      <p:sp>
        <p:nvSpPr>
          <p:cNvPr id="3" name="Rechteck 1031">
            <a:extLst>
              <a:ext uri="{FF2B5EF4-FFF2-40B4-BE49-F238E27FC236}">
                <a16:creationId xmlns:a16="http://schemas.microsoft.com/office/drawing/2014/main" id="{805686B7-6EDD-4C2E-B51C-7B1E3876EC53}"/>
              </a:ext>
            </a:extLst>
          </p:cNvPr>
          <p:cNvSpPr>
            <a:spLocks noGrp="1" noChangeArrowheads="1"/>
          </p:cNvSpPr>
          <p:nvPr>
            <p:ph type="ftr" sz="quarter" idx="3"/>
          </p:nvPr>
        </p:nvSpPr>
        <p:spPr bwMode="auto">
          <a:xfrm>
            <a:off x="3657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vl1pPr>
          </a:lstStyle>
          <a:p>
            <a:endParaRPr lang="de-DE" altLang="de-DE"/>
          </a:p>
        </p:txBody>
      </p:sp>
      <p:sp>
        <p:nvSpPr>
          <p:cNvPr id="1033" name="Rechteck 1032">
            <a:extLst>
              <a:ext uri="{FF2B5EF4-FFF2-40B4-BE49-F238E27FC236}">
                <a16:creationId xmlns:a16="http://schemas.microsoft.com/office/drawing/2014/main" id="{67EDA2D4-6FEA-4EBE-A40B-D4097AA95894}"/>
              </a:ext>
            </a:extLst>
          </p:cNvPr>
          <p:cNvSpPr>
            <a:spLocks noGrp="1" noChangeArrowheads="1"/>
          </p:cNvSpPr>
          <p:nvPr>
            <p:ph type="sldNum" sz="quarter" idx="4"/>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vl1pPr>
          </a:lstStyle>
          <a:p>
            <a:fld id="{14CC6D20-4519-4456-AE1A-EA1F1494E2BB}"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A6E46FE8-453B-4EBB-8792-3C5019D4FAC1}"/>
              </a:ext>
            </a:extLst>
          </p:cNvPr>
          <p:cNvSpPr>
            <a:spLocks noGrp="1" noChangeArrowheads="1"/>
          </p:cNvSpPr>
          <p:nvPr>
            <p:ph type="ctrTitle"/>
          </p:nvPr>
        </p:nvSpPr>
        <p:spPr>
          <a:xfrm>
            <a:off x="1219200" y="1447800"/>
            <a:ext cx="7772400" cy="1143000"/>
          </a:xfrm>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Mikrobiologie 3</a:t>
            </a:r>
          </a:p>
        </p:txBody>
      </p:sp>
      <p:sp>
        <p:nvSpPr>
          <p:cNvPr id="4098" name="Form 4097">
            <a:extLst>
              <a:ext uri="{FF2B5EF4-FFF2-40B4-BE49-F238E27FC236}">
                <a16:creationId xmlns:a16="http://schemas.microsoft.com/office/drawing/2014/main" id="{51335D1E-00A3-44E9-9C2D-A694661A29D7}"/>
              </a:ext>
            </a:extLst>
          </p:cNvPr>
          <p:cNvSpPr>
            <a:spLocks noGrp="1" noChangeArrowheads="1"/>
          </p:cNvSpPr>
          <p:nvPr>
            <p:ph type="subTitle" idx="1"/>
          </p:nvPr>
        </p:nvSpPr>
        <p:spPr>
          <a:xfrm>
            <a:off x="1905000" y="3886200"/>
            <a:ext cx="6400800" cy="1752600"/>
          </a:xfrm>
          <a:noFill/>
        </p:spPr>
        <p:txBody>
          <a:bodyPr/>
          <a:lstStyle/>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A. Voigts © 2000</a:t>
            </a:r>
          </a:p>
          <a:p>
            <a:pPr marL="0" indent="0" algn="ctr" defTabSz="914400">
              <a:buClr>
                <a:schemeClr val="accent2"/>
              </a:buClr>
              <a:buSzPct val="75000"/>
              <a:buFont typeface="Monotype Sorts" charset="2"/>
              <a:buNone/>
            </a:pPr>
            <a:r>
              <a:rPr lang="de-DE" altLang="de-DE">
                <a:effectLst>
                  <a:outerShdw blurRad="38100" dist="38100" dir="2700000" algn="tl">
                    <a:srgbClr val="000000"/>
                  </a:outerShdw>
                </a:effectLst>
                <a:latin typeface="Times New Roman" panose="02020603050405020304" pitchFamily="18" charset="0"/>
                <a:cs typeface="Arial" panose="020B0604020202020204" pitchFamily="34" charset="0"/>
              </a:rPr>
              <a:t>f. Prüfung bei Prof. Hartmann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Rechteck 13312">
            <a:extLst>
              <a:ext uri="{FF2B5EF4-FFF2-40B4-BE49-F238E27FC236}">
                <a16:creationId xmlns:a16="http://schemas.microsoft.com/office/drawing/2014/main" id="{27DC53CA-F336-4CEE-BD84-5FA6215B074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54784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ox(out)">
                                      <p:cBhvr>
                                        <p:cTn id="7" dur="500"/>
                                        <p:tgtEl>
                                          <p:spTgt spid="1331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Rechteck 14336">
            <a:extLst>
              <a:ext uri="{FF2B5EF4-FFF2-40B4-BE49-F238E27FC236}">
                <a16:creationId xmlns:a16="http://schemas.microsoft.com/office/drawing/2014/main" id="{6F066620-D960-43C8-8AC9-FB0B882326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752600"/>
            <a:ext cx="715010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Form 14337">
            <a:extLst>
              <a:ext uri="{FF2B5EF4-FFF2-40B4-BE49-F238E27FC236}">
                <a16:creationId xmlns:a16="http://schemas.microsoft.com/office/drawing/2014/main" id="{B18A2CA5-6688-4BE9-A52B-5446CBBF40C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4.2.Eubakterien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ox(out)">
                                      <p:cBhvr>
                                        <p:cTn id="7" dur="500"/>
                                        <p:tgtEl>
                                          <p:spTgt spid="1433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Rechteck 15360">
            <a:extLst>
              <a:ext uri="{FF2B5EF4-FFF2-40B4-BE49-F238E27FC236}">
                <a16:creationId xmlns:a16="http://schemas.microsoft.com/office/drawing/2014/main" id="{CE49BDBC-24ED-4A18-A61E-B02BF9803B2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06413"/>
            <a:ext cx="7999413"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ox(out)">
                                      <p:cBhvr>
                                        <p:cTn id="7" dur="500"/>
                                        <p:tgtEl>
                                          <p:spTgt spid="1536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Rechteck 16384">
            <a:extLst>
              <a:ext uri="{FF2B5EF4-FFF2-40B4-BE49-F238E27FC236}">
                <a16:creationId xmlns:a16="http://schemas.microsoft.com/office/drawing/2014/main" id="{BCFBE4A9-8576-4B54-9025-7272625778A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057400"/>
            <a:ext cx="4772025"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Form 16385">
            <a:extLst>
              <a:ext uri="{FF2B5EF4-FFF2-40B4-BE49-F238E27FC236}">
                <a16:creationId xmlns:a16="http://schemas.microsoft.com/office/drawing/2014/main" id="{DE93096D-23C9-4723-AE75-BCCA4DDD0B9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Purpurbakterien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ox(out)">
                                      <p:cBhvr>
                                        <p:cTn id="7" dur="500"/>
                                        <p:tgtEl>
                                          <p:spTgt spid="1638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7410" name="Form 17409">
            <a:extLst>
              <a:ext uri="{FF2B5EF4-FFF2-40B4-BE49-F238E27FC236}">
                <a16:creationId xmlns:a16="http://schemas.microsoft.com/office/drawing/2014/main" id="{D709CA88-05B2-4163-A904-3233B420724C}"/>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4.2.2.Cyanobakterien</a:t>
            </a:r>
          </a:p>
        </p:txBody>
      </p:sp>
      <p:pic>
        <p:nvPicPr>
          <p:cNvPr id="17411" name="Rechteck 17410">
            <a:extLst>
              <a:ext uri="{FF2B5EF4-FFF2-40B4-BE49-F238E27FC236}">
                <a16:creationId xmlns:a16="http://schemas.microsoft.com/office/drawing/2014/main" id="{6F927440-8D76-4A05-A467-9517EBEDC33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425" y="1828800"/>
            <a:ext cx="802798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box(out)">
                                      <p:cBhvr>
                                        <p:cTn id="13" dur="500"/>
                                        <p:tgtEl>
                                          <p:spTgt spid="17411"/>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Rechteck 18432">
            <a:extLst>
              <a:ext uri="{FF2B5EF4-FFF2-40B4-BE49-F238E27FC236}">
                <a16:creationId xmlns:a16="http://schemas.microsoft.com/office/drawing/2014/main" id="{283EFDC5-03E6-43E1-89B4-2F828D58142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0"/>
            <a:ext cx="78359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ox(out)">
                                      <p:cBhvr>
                                        <p:cTn id="7" dur="500"/>
                                        <p:tgtEl>
                                          <p:spTgt spid="1843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DD1EE703-AA55-48D8-B3CD-BE68AC49E4A9}"/>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Blaualgen (Cyanobakterien)</a:t>
            </a:r>
          </a:p>
        </p:txBody>
      </p:sp>
      <p:pic>
        <p:nvPicPr>
          <p:cNvPr id="19458" name="Rechteck 19457">
            <a:extLst>
              <a:ext uri="{FF2B5EF4-FFF2-40B4-BE49-F238E27FC236}">
                <a16:creationId xmlns:a16="http://schemas.microsoft.com/office/drawing/2014/main" id="{6BBCEDD9-EF2D-4BCC-9DBD-E36DA599457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1762125"/>
            <a:ext cx="343376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Rechteck 19458">
            <a:extLst>
              <a:ext uri="{FF2B5EF4-FFF2-40B4-BE49-F238E27FC236}">
                <a16:creationId xmlns:a16="http://schemas.microsoft.com/office/drawing/2014/main" id="{F7385C21-F1A7-427F-BA8B-D31C73D9080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1771650"/>
            <a:ext cx="45005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0-#ppt_w/2"/>
                                          </p:val>
                                        </p:tav>
                                        <p:tav tm="100000">
                                          <p:val>
                                            <p:strVal val="#ppt_x"/>
                                          </p:val>
                                        </p:tav>
                                      </p:tavLst>
                                    </p:anim>
                                    <p:anim calcmode="lin" valueType="num">
                                      <p:cBhvr additive="base">
                                        <p:cTn id="8" dur="500" fill="hold"/>
                                        <p:tgtEl>
                                          <p:spTgt spid="19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box(out)">
                                      <p:cBhvr>
                                        <p:cTn id="13" dur="500"/>
                                        <p:tgtEl>
                                          <p:spTgt spid="19458"/>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box(out)">
                                      <p:cBhvr>
                                        <p:cTn id="18" dur="500"/>
                                        <p:tgtEl>
                                          <p:spTgt spid="19459"/>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1" name="Rechteck 20480">
            <a:extLst>
              <a:ext uri="{FF2B5EF4-FFF2-40B4-BE49-F238E27FC236}">
                <a16:creationId xmlns:a16="http://schemas.microsoft.com/office/drawing/2014/main" id="{6037C824-7D34-4EC6-8879-5EE0FA91420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538" y="1436688"/>
            <a:ext cx="661987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Form 20481">
            <a:extLst>
              <a:ext uri="{FF2B5EF4-FFF2-40B4-BE49-F238E27FC236}">
                <a16:creationId xmlns:a16="http://schemas.microsoft.com/office/drawing/2014/main" id="{E372B0D5-ED07-457A-9AEE-BEE36C90D867}"/>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4.2.3.Rhizobakterien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ox(out)">
                                      <p:cBhvr>
                                        <p:cTn id="7" dur="500"/>
                                        <p:tgtEl>
                                          <p:spTgt spid="2048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0-#ppt_w/2"/>
                                          </p:val>
                                        </p:tav>
                                        <p:tav tm="100000">
                                          <p:val>
                                            <p:strVal val="#ppt_x"/>
                                          </p:val>
                                        </p:tav>
                                      </p:tavLst>
                                    </p:anim>
                                    <p:anim calcmode="lin" valueType="num">
                                      <p:cBhvr additive="base">
                                        <p:cTn id="13" dur="500" fill="hold"/>
                                        <p:tgtEl>
                                          <p:spTgt spid="204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21504">
            <a:extLst>
              <a:ext uri="{FF2B5EF4-FFF2-40B4-BE49-F238E27FC236}">
                <a16:creationId xmlns:a16="http://schemas.microsoft.com/office/drawing/2014/main" id="{D99F7333-DBAC-4916-A133-82C103A60623}"/>
              </a:ext>
            </a:extLst>
          </p:cNvPr>
          <p:cNvSpPr>
            <a:spLocks noChangeArrowheads="1"/>
          </p:cNvSpPr>
          <p:nvPr/>
        </p:nvSpPr>
        <p:spPr bwMode="auto">
          <a:xfrm>
            <a:off x="455613" y="1588"/>
            <a:ext cx="8686800"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6000"/>
              </a:lnSpc>
            </a:pPr>
            <a:r>
              <a:rPr lang="de-DE" altLang="de-DE" b="1">
                <a:latin typeface="Times New Roman" panose="02020603050405020304" pitchFamily="18" charset="0"/>
              </a:rPr>
              <a:t>Zusammenfassung</a:t>
            </a:r>
            <a:r>
              <a:rPr lang="de-DE" altLang="de-DE">
                <a:latin typeface="Times New Roman" panose="02020603050405020304" pitchFamily="18" charset="0"/>
              </a:rPr>
              <a:t> </a:t>
            </a:r>
          </a:p>
          <a:p>
            <a:pPr>
              <a:lnSpc>
                <a:spcPct val="96000"/>
              </a:lnSpc>
            </a:pPr>
            <a:r>
              <a:rPr lang="de-DE" altLang="de-DE">
                <a:latin typeface="Times New Roman" panose="02020603050405020304" pitchFamily="18" charset="0"/>
              </a:rPr>
              <a:t>Die Pseudomonaden gehören zu den häufigsten Organismen in der Rhizosphäre von Kulturpflanzen und können als wachstumsfördernde oder Biokontrollorganismen dienen. Die Faktoren, die eine effiziente Besiedlung der Rhizosphäre durch Pseudomonaden ermöglichen, sind deshalb von besonderem Interesse. Unsere Arbeitshypothese ist, daß die in Wurzelexsudaten ausgeschiedenen Aminosäuren im Nährstoffangebot der Rhizosphäre von zentraler Bedeutung sind. Im laufenden Vorhaben haben wir Aufnahme und Verwertung der Amide Glutamin (Gln) und Asparagin (Asn) und der zugehörigen Säuren Aspartat (Asp) und Glutamat (Glu) durch </a:t>
            </a:r>
            <a:r>
              <a:rPr lang="de-DE" altLang="de-DE" i="1">
                <a:latin typeface="Times New Roman" panose="02020603050405020304" pitchFamily="18" charset="0"/>
              </a:rPr>
              <a:t>P. fluorescens</a:t>
            </a:r>
            <a:r>
              <a:rPr lang="de-DE" altLang="de-DE">
                <a:latin typeface="Times New Roman" panose="02020603050405020304" pitchFamily="18" charset="0"/>
              </a:rPr>
              <a:t> und </a:t>
            </a:r>
            <a:r>
              <a:rPr lang="de-DE" altLang="de-DE" i="1">
                <a:latin typeface="Times New Roman" panose="02020603050405020304" pitchFamily="18" charset="0"/>
              </a:rPr>
              <a:t>P. putida</a:t>
            </a:r>
            <a:r>
              <a:rPr lang="de-DE" altLang="de-DE">
                <a:latin typeface="Times New Roman" panose="02020603050405020304" pitchFamily="18" charset="0"/>
              </a:rPr>
              <a:t> sowie die Regulation der Enzyme des N-Stoffwechsels in diesen Organismen untersucht. Unsere Daten zeigen, daß ein stringent reguliertes periplasmatisches Enzym (Glutaminase/Asparaginase, PsGA) zunächst aus den Amiden die Säuren freisetzt, die dann nach Aufnahme in die Zelle bevorzugt als C-Quellen dienen. Die PsGA wird durch ihre Substrate induziert und unterliegt der Katabolit-Repression.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out)">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hteck 22528">
            <a:extLst>
              <a:ext uri="{FF2B5EF4-FFF2-40B4-BE49-F238E27FC236}">
                <a16:creationId xmlns:a16="http://schemas.microsoft.com/office/drawing/2014/main" id="{E60EB639-8813-4544-9A84-A1D90FF75A42}"/>
              </a:ext>
            </a:extLst>
          </p:cNvPr>
          <p:cNvSpPr>
            <a:spLocks noChangeArrowheads="1"/>
          </p:cNvSpPr>
          <p:nvPr/>
        </p:nvSpPr>
        <p:spPr bwMode="auto">
          <a:xfrm>
            <a:off x="1219200" y="1692275"/>
            <a:ext cx="79232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latin typeface="Times New Roman" panose="02020603050405020304" pitchFamily="18" charset="0"/>
              </a:rPr>
              <a:t>Das für die PsGA kodierende Gen wurde kloniert und sequenziert. Im weiteren Verlauf des Vorhabens wollen wir die Regulation des Gens im Detail untersuchen und durch gezielte Inaktivierung seine Bedeutung im Aminosäurestoffwechsel klären. Durch Transposon-Mutagenese sollen weitere besiedlungsrelevante Gene der Aminosäureverwertung identifiziert und funktionell charakterisiert werden. Außerdem wollen wir an Mikrokosmen die Regulation der Aminosäureexsudation durch biotische und abiotische Faktoren sowie die Rhizosphärenkompetenz der konstruierten Mutanten untersuchen.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ox(out)">
                                      <p:cBhvr>
                                        <p:cTn id="7" dur="500"/>
                                        <p:tgtEl>
                                          <p:spTgt spid="2252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CAAFB2A9-A73A-45B3-9B2F-CCE735E53671}"/>
              </a:ext>
            </a:extLst>
          </p:cNvPr>
          <p:cNvSpPr>
            <a:spLocks noChangeArrowheads="1"/>
          </p:cNvSpPr>
          <p:nvPr/>
        </p:nvSpPr>
        <p:spPr bwMode="auto">
          <a:xfrm>
            <a:off x="685800" y="2133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3.6. Bakterielle Photosynthese</a:t>
            </a:r>
          </a:p>
        </p:txBody>
      </p:sp>
      <p:sp>
        <p:nvSpPr>
          <p:cNvPr id="5122" name="Rechteck 5121">
            <a:extLst>
              <a:ext uri="{FF2B5EF4-FFF2-40B4-BE49-F238E27FC236}">
                <a16:creationId xmlns:a16="http://schemas.microsoft.com/office/drawing/2014/main" id="{D110BED4-0427-41CD-A0DF-4D1A049FAAD6}"/>
              </a:ext>
            </a:extLst>
          </p:cNvPr>
          <p:cNvSpPr>
            <a:spLocks noChangeArrowheads="1"/>
          </p:cNvSpPr>
          <p:nvPr/>
        </p:nvSpPr>
        <p:spPr bwMode="auto">
          <a:xfrm>
            <a:off x="1371600" y="4191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pPr>
            <a:r>
              <a:rPr lang="de-DE" altLang="de-DE" sz="3200">
                <a:latin typeface="Times New Roman" panose="02020603050405020304" pitchFamily="18" charset="0"/>
              </a:rPr>
              <a:t>Einführung in die Photosynthese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0-#ppt_w/2"/>
                                          </p:val>
                                        </p:tav>
                                        <p:tav tm="100000">
                                          <p:val>
                                            <p:strVal val="#ppt_x"/>
                                          </p:val>
                                        </p:tav>
                                      </p:tavLst>
                                    </p:anim>
                                    <p:anim calcmode="lin" valueType="num">
                                      <p:cBhvr additive="base">
                                        <p:cTn id="8" dur="500" fill="hold"/>
                                        <p:tgtEl>
                                          <p:spTgt spid="51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0-#ppt_w/2"/>
                                          </p:val>
                                        </p:tav>
                                        <p:tav tm="100000">
                                          <p:val>
                                            <p:strVal val="#ppt_x"/>
                                          </p:val>
                                        </p:tav>
                                      </p:tavLst>
                                    </p:anim>
                                    <p:anim calcmode="lin" valueType="num">
                                      <p:cBhvr additive="base">
                                        <p:cTn id="14" dur="500" fill="hold"/>
                                        <p:tgtEl>
                                          <p:spTgt spid="5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P spid="51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hteck 23552">
            <a:extLst>
              <a:ext uri="{FF2B5EF4-FFF2-40B4-BE49-F238E27FC236}">
                <a16:creationId xmlns:a16="http://schemas.microsoft.com/office/drawing/2014/main" id="{1A27C2C7-94BA-41AA-9ED3-E4A603F5872D}"/>
              </a:ext>
            </a:extLst>
          </p:cNvPr>
          <p:cNvSpPr>
            <a:spLocks noChangeArrowheads="1"/>
          </p:cNvSpPr>
          <p:nvPr/>
        </p:nvSpPr>
        <p:spPr bwMode="auto">
          <a:xfrm>
            <a:off x="304800" y="701675"/>
            <a:ext cx="88392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6000"/>
              </a:lnSpc>
            </a:pPr>
            <a:r>
              <a:rPr lang="de-DE" altLang="de-DE" b="1">
                <a:latin typeface="Times New Roman" panose="02020603050405020304" pitchFamily="18" charset="0"/>
              </a:rPr>
              <a:t>Ziele</a:t>
            </a:r>
            <a:r>
              <a:rPr lang="de-DE" altLang="de-DE">
                <a:latin typeface="Times New Roman" panose="02020603050405020304" pitchFamily="18" charset="0"/>
              </a:rPr>
              <a:t> </a:t>
            </a:r>
          </a:p>
          <a:p>
            <a:pPr>
              <a:lnSpc>
                <a:spcPct val="96000"/>
              </a:lnSpc>
            </a:pPr>
            <a:r>
              <a:rPr lang="de-DE" altLang="de-DE">
                <a:latin typeface="Times New Roman" panose="02020603050405020304" pitchFamily="18" charset="0"/>
              </a:rPr>
              <a:t>Im vorliegenden Projekt soll geklärt werden, welche Rolle die Aminosäuren in Wurzelexsudaten bei der Besiedlung der Wurzel durch Pseudomonaden und bei der Aufrechterhaltung der rhizosphärentypischen Bakterienpopulation spielen. Durch Untersuchungen an Mikrokosmen soll die wechselseitige Beeinflussung von pflanzlichem Wirt und Bakterien in Bezug auf die Exsudation untersucht werden. Von Interesse ist dabei a) ob und in welcher Weise die mit den Exsudaten ausgeschiedenen Aminosäuren die Besiedlung durch Pseudomonaden fördern und b) welchen Einfluß die Bakterien auf Menge und Zusammensetzung der Exsudate ausüben. Eine zentrale Rolle werden bei diesen Untersuchungen </a:t>
            </a:r>
            <a:r>
              <a:rPr lang="de-DE" altLang="de-DE" i="1">
                <a:latin typeface="Times New Roman" panose="02020603050405020304" pitchFamily="18" charset="0"/>
              </a:rPr>
              <a:t>Pseudomonas</a:t>
            </a:r>
            <a:r>
              <a:rPr lang="de-DE" altLang="de-DE">
                <a:latin typeface="Times New Roman" panose="02020603050405020304" pitchFamily="18" charset="0"/>
              </a:rPr>
              <a:t>-Mutanten mit Defekten im Aminosäurestoffwechsel spielen. Das Verhalten dieser Mutanten in Kompetition mit Wildtypstämmen soll die Bedeutung einzelner Gene für die Rhizosphärenkompetenz der Organismen aufzeigen.	</a:t>
            </a:r>
          </a:p>
          <a:p>
            <a:pPr>
              <a:lnSpc>
                <a:spcPct val="96000"/>
              </a:lnSpc>
            </a:pPr>
            <a:endParaRPr lang="de-DE" altLang="de-DE">
              <a:latin typeface="Times New Roman" panose="02020603050405020304" pitchFamily="18" charset="0"/>
            </a:endParaRPr>
          </a:p>
          <a:p>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ox(out)">
                                      <p:cBhvr>
                                        <p:cTn id="7" dur="500"/>
                                        <p:tgtEl>
                                          <p:spTgt spid="2355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Form 24576">
            <a:extLst>
              <a:ext uri="{FF2B5EF4-FFF2-40B4-BE49-F238E27FC236}">
                <a16:creationId xmlns:a16="http://schemas.microsoft.com/office/drawing/2014/main" id="{BF9DF369-8F88-4BE6-AF46-11679B7F7065}"/>
              </a:ext>
            </a:extLst>
          </p:cNvPr>
          <p:cNvSpPr>
            <a:spLocks noGrp="1" noChangeArrowheads="1"/>
          </p:cNvSpPr>
          <p:nvPr>
            <p:ph type="title"/>
          </p:nvPr>
        </p:nvSpPr>
        <p:spPr>
          <a:noFill/>
        </p:spPr>
        <p:txBody>
          <a:bodyPr anchor="b"/>
          <a:lstStyle/>
          <a:p>
            <a:pPr marL="0" indent="0" algn="l"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4.2.4.chemolithotropheBakterien</a:t>
            </a:r>
          </a:p>
        </p:txBody>
      </p:sp>
      <p:pic>
        <p:nvPicPr>
          <p:cNvPr id="24578" name="Rechteck 24577">
            <a:extLst>
              <a:ext uri="{FF2B5EF4-FFF2-40B4-BE49-F238E27FC236}">
                <a16:creationId xmlns:a16="http://schemas.microsoft.com/office/drawing/2014/main" id="{3B267B05-6BCA-4E1F-9F01-AC198D16E8D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1752600"/>
            <a:ext cx="80232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0-#ppt_w/2"/>
                                          </p:val>
                                        </p:tav>
                                        <p:tav tm="100000">
                                          <p:val>
                                            <p:strVal val="#ppt_x"/>
                                          </p:val>
                                        </p:tav>
                                      </p:tavLst>
                                    </p:anim>
                                    <p:anim calcmode="lin" valueType="num">
                                      <p:cBhvr additive="base">
                                        <p:cTn id="8" dur="500" fill="hold"/>
                                        <p:tgtEl>
                                          <p:spTgt spid="245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box(out)">
                                      <p:cBhvr>
                                        <p:cTn id="13" dur="500"/>
                                        <p:tgtEl>
                                          <p:spTgt spid="24578"/>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Rechteck 25600">
            <a:extLst>
              <a:ext uri="{FF2B5EF4-FFF2-40B4-BE49-F238E27FC236}">
                <a16:creationId xmlns:a16="http://schemas.microsoft.com/office/drawing/2014/main" id="{01EDD343-9906-493C-8DCE-0250BFA3229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2100"/>
            <a:ext cx="9142413"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ox(out)">
                                      <p:cBhvr>
                                        <p:cTn id="7" dur="500"/>
                                        <p:tgtEl>
                                          <p:spTgt spid="2560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Rechteck 26624">
            <a:extLst>
              <a:ext uri="{FF2B5EF4-FFF2-40B4-BE49-F238E27FC236}">
                <a16:creationId xmlns:a16="http://schemas.microsoft.com/office/drawing/2014/main" id="{B868DA5A-FE12-42E8-B9EF-C3F6EAFA25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3865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box(out)">
                                      <p:cBhvr>
                                        <p:cTn id="7" dur="500"/>
                                        <p:tgtEl>
                                          <p:spTgt spid="2662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Rechteck 6144">
            <a:extLst>
              <a:ext uri="{FF2B5EF4-FFF2-40B4-BE49-F238E27FC236}">
                <a16:creationId xmlns:a16="http://schemas.microsoft.com/office/drawing/2014/main" id="{5400443E-2141-4D4B-9309-7DE8C665B27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138" y="0"/>
            <a:ext cx="66452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ox(out)">
                                      <p:cBhvr>
                                        <p:cTn id="7" dur="500"/>
                                        <p:tgtEl>
                                          <p:spTgt spid="614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Rechteck 7168">
            <a:extLst>
              <a:ext uri="{FF2B5EF4-FFF2-40B4-BE49-F238E27FC236}">
                <a16:creationId xmlns:a16="http://schemas.microsoft.com/office/drawing/2014/main" id="{754BBF45-1F87-49A1-AC56-534F962D5F9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0"/>
            <a:ext cx="63611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ox(out)">
                                      <p:cBhvr>
                                        <p:cTn id="7" dur="500"/>
                                        <p:tgtEl>
                                          <p:spTgt spid="716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Rechteck 8192">
            <a:extLst>
              <a:ext uri="{FF2B5EF4-FFF2-40B4-BE49-F238E27FC236}">
                <a16:creationId xmlns:a16="http://schemas.microsoft.com/office/drawing/2014/main" id="{CF6BE5C4-CB39-43E5-8F0B-B5A4AFC8996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0"/>
            <a:ext cx="80486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ox(out)">
                                      <p:cBhvr>
                                        <p:cTn id="7" dur="500"/>
                                        <p:tgtEl>
                                          <p:spTgt spid="819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Rechteck 9216">
            <a:extLst>
              <a:ext uri="{FF2B5EF4-FFF2-40B4-BE49-F238E27FC236}">
                <a16:creationId xmlns:a16="http://schemas.microsoft.com/office/drawing/2014/main" id="{4B3091BC-CDB6-42AE-B88C-0ED6A432C51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0"/>
            <a:ext cx="80486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box(out)">
                                      <p:cBhvr>
                                        <p:cTn id="7" dur="500"/>
                                        <p:tgtEl>
                                          <p:spTgt spid="921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Rechteck 10240">
            <a:extLst>
              <a:ext uri="{FF2B5EF4-FFF2-40B4-BE49-F238E27FC236}">
                <a16:creationId xmlns:a16="http://schemas.microsoft.com/office/drawing/2014/main" id="{B1231229-612A-483D-9F90-9699FF90480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863" y="1760538"/>
            <a:ext cx="74485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box(out)">
                                      <p:cBhvr>
                                        <p:cTn id="7" dur="500"/>
                                        <p:tgtEl>
                                          <p:spTgt spid="1024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Rechteck 11264">
            <a:extLst>
              <a:ext uri="{FF2B5EF4-FFF2-40B4-BE49-F238E27FC236}">
                <a16:creationId xmlns:a16="http://schemas.microsoft.com/office/drawing/2014/main" id="{9C9F9999-AE02-423C-9139-BB326E88C89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06463"/>
            <a:ext cx="7999413"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out)">
                                      <p:cBhvr>
                                        <p:cTn id="7" dur="500"/>
                                        <p:tgtEl>
                                          <p:spTgt spid="1126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Rechteck 12288">
            <a:extLst>
              <a:ext uri="{FF2B5EF4-FFF2-40B4-BE49-F238E27FC236}">
                <a16:creationId xmlns:a16="http://schemas.microsoft.com/office/drawing/2014/main" id="{80F67FC9-3813-49B6-80F3-63B9801D51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409825"/>
            <a:ext cx="80803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ox(out)">
                                      <p:cBhvr>
                                        <p:cTn id="7" dur="5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rvorgehoben">
  <a:themeElements>
    <a:clrScheme name="Hervorgehoben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fontScheme name="Hervorgehoben">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lnDef>
  </a:objectDefaults>
  <a:extraClrSchemeLst>
    <a:extraClrScheme>
      <a:clrScheme name="Hervorgehoben 1">
        <a:dk1>
          <a:srgbClr val="009999"/>
        </a:dk1>
        <a:lt1>
          <a:srgbClr val="FFFFFF"/>
        </a:lt1>
        <a:dk2>
          <a:srgbClr val="00CCCC"/>
        </a:dk2>
        <a:lt2>
          <a:srgbClr val="FFFF00"/>
        </a:lt2>
        <a:accent1>
          <a:srgbClr val="9999FF"/>
        </a:accent1>
        <a:accent2>
          <a:srgbClr val="FF9933"/>
        </a:accent2>
        <a:accent3>
          <a:srgbClr val="AAE2E2"/>
        </a:accent3>
        <a:accent4>
          <a:srgbClr val="DADADA"/>
        </a:accent4>
        <a:accent5>
          <a:srgbClr val="CACAFF"/>
        </a:accent5>
        <a:accent6>
          <a:srgbClr val="E78A2D"/>
        </a:accent6>
        <a:hlink>
          <a:srgbClr val="FFCC00"/>
        </a:hlink>
        <a:folHlink>
          <a:srgbClr val="00FFFF"/>
        </a:folHlink>
      </a:clrScheme>
      <a:clrMap bg1="dk2" tx1="lt1" bg2="dk1" tx2="lt2" accent1="accent1" accent2="accent2" accent3="accent3" accent4="accent4" accent5="accent5" accent6="accent6" hlink="hlink" folHlink="folHlink"/>
    </a:extraClrScheme>
    <a:extraClrScheme>
      <a:clrScheme name="Hervorgehoben 2">
        <a:dk1>
          <a:srgbClr val="000000"/>
        </a:dk1>
        <a:lt1>
          <a:srgbClr val="79D1C4"/>
        </a:lt1>
        <a:dk2>
          <a:srgbClr val="000000"/>
        </a:dk2>
        <a:lt2>
          <a:srgbClr val="FFFFFF"/>
        </a:lt2>
        <a:accent1>
          <a:srgbClr val="33CCFF"/>
        </a:accent1>
        <a:accent2>
          <a:srgbClr val="0099CC"/>
        </a:accent2>
        <a:accent3>
          <a:srgbClr val="BEE5DE"/>
        </a:accent3>
        <a:accent4>
          <a:srgbClr val="000000"/>
        </a:accent4>
        <a:accent5>
          <a:srgbClr val="ADE2FF"/>
        </a:accent5>
        <a:accent6>
          <a:srgbClr val="008AB9"/>
        </a:accent6>
        <a:hlink>
          <a:srgbClr val="FF99CC"/>
        </a:hlink>
        <a:folHlink>
          <a:srgbClr val="00FFCC"/>
        </a:folHlink>
      </a:clrScheme>
      <a:clrMap bg1="lt1" tx1="dk1" bg2="lt2" tx2="dk2" accent1="accent1" accent2="accent2" accent3="accent3" accent4="accent4" accent5="accent5" accent6="accent6" hlink="hlink" folHlink="folHlink"/>
    </a:extraClrScheme>
    <a:extraClrScheme>
      <a:clrScheme name="Hervorgehoben 3">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C:\MSOFFICE\VORLAGEN\Präsentationslayouts\Hervorgehoben.pot</Template>
  <TotalTime>0</TotalTime>
  <Words>393</Words>
  <Application>Microsoft Office PowerPoint</Application>
  <PresentationFormat>Bildschirmpräsentation (4:3)</PresentationFormat>
  <Paragraphs>16</Paragraphs>
  <Slides>23</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23</vt:i4>
      </vt:variant>
    </vt:vector>
  </HeadingPairs>
  <TitlesOfParts>
    <vt:vector size="33" baseType="lpstr">
      <vt:lpstr>Arial</vt:lpstr>
      <vt:lpstr>+mj-lt</vt:lpstr>
      <vt:lpstr>+mj-ea</vt:lpstr>
      <vt:lpstr>+mj-cs</vt:lpstr>
      <vt:lpstr>+mn-lt</vt:lpstr>
      <vt:lpstr>+mn-ea</vt:lpstr>
      <vt:lpstr>+mn-cs</vt:lpstr>
      <vt:lpstr>Times New Roman</vt:lpstr>
      <vt:lpstr>Monotype Sorts</vt:lpstr>
      <vt:lpstr>Hervorgehoben</vt:lpstr>
      <vt:lpstr>Mikrobiologie 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4.2.Eubakterien</vt:lpstr>
      <vt:lpstr>PowerPoint-Präsentation</vt:lpstr>
      <vt:lpstr>Purpurbakterien</vt:lpstr>
      <vt:lpstr>4.2.2.Cyanobakterien</vt:lpstr>
      <vt:lpstr>PowerPoint-Präsentation</vt:lpstr>
      <vt:lpstr>Blaualgen (Cyanobakterien)</vt:lpstr>
      <vt:lpstr>4.2.3.Rhizobakterien</vt:lpstr>
      <vt:lpstr>PowerPoint-Präsentation</vt:lpstr>
      <vt:lpstr>PowerPoint-Präsentation</vt:lpstr>
      <vt:lpstr>PowerPoint-Präsentation</vt:lpstr>
      <vt:lpstr>4.2.4.chemolithotropheBakterien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Mikrobiologie 3</dc:title>
  <dc:creator>Alexander Voigts</dc:creator>
  <cp:lastModifiedBy>Alexander Voigts</cp:lastModifiedBy>
  <cp:revision>11</cp:revision>
  <dcterms:created xsi:type="dcterms:W3CDTF">1995-06-17T23:31:02Z</dcterms:created>
  <dcterms:modified xsi:type="dcterms:W3CDTF">2020-01-26T11:18:53Z</dcterms:modified>
</cp:coreProperties>
</file>