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9999"/>
    <a:srgbClr val="CC6600"/>
    <a:srgbClr val="CC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hteck 2049">
            <a:extLst>
              <a:ext uri="{FF2B5EF4-FFF2-40B4-BE49-F238E27FC236}">
                <a16:creationId xmlns:a16="http://schemas.microsoft.com/office/drawing/2014/main" id="{2441400F-A8C8-40E4-80EB-D1F1C795C6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 altLang="de-DE"/>
          </a:p>
        </p:txBody>
      </p:sp>
      <p:sp>
        <p:nvSpPr>
          <p:cNvPr id="4099" name="Rechteck 2050">
            <a:extLst>
              <a:ext uri="{FF2B5EF4-FFF2-40B4-BE49-F238E27FC236}">
                <a16:creationId xmlns:a16="http://schemas.microsoft.com/office/drawing/2014/main" id="{BC1AF7C0-7351-4288-808C-8BD24BA64A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de-DE" altLang="de-DE"/>
          </a:p>
        </p:txBody>
      </p:sp>
      <p:sp>
        <p:nvSpPr>
          <p:cNvPr id="4100" name="Rechteck 2051">
            <a:extLst>
              <a:ext uri="{FF2B5EF4-FFF2-40B4-BE49-F238E27FC236}">
                <a16:creationId xmlns:a16="http://schemas.microsoft.com/office/drawing/2014/main" id="{DAD4499E-90F1-4337-BE9B-F7F71907D6B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hteck 2052">
            <a:extLst>
              <a:ext uri="{FF2B5EF4-FFF2-40B4-BE49-F238E27FC236}">
                <a16:creationId xmlns:a16="http://schemas.microsoft.com/office/drawing/2014/main" id="{DE018E86-D3FC-483F-BDEF-E90177921F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hteck 2053">
            <a:extLst>
              <a:ext uri="{FF2B5EF4-FFF2-40B4-BE49-F238E27FC236}">
                <a16:creationId xmlns:a16="http://schemas.microsoft.com/office/drawing/2014/main" id="{A41E17E1-FEB4-43CF-BDAD-723E682C01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 altLang="de-DE"/>
          </a:p>
        </p:txBody>
      </p:sp>
      <p:sp>
        <p:nvSpPr>
          <p:cNvPr id="2055" name="Rechteck 2054">
            <a:extLst>
              <a:ext uri="{FF2B5EF4-FFF2-40B4-BE49-F238E27FC236}">
                <a16:creationId xmlns:a16="http://schemas.microsoft.com/office/drawing/2014/main" id="{567173C0-F372-4B83-9616-01E4A029AE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67467E4E-E494-4EA3-BBAC-8A17B2B0BD1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B2480D9-3725-4C44-AE5E-E1E61AD32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F4EB26-8B8F-431F-B0C4-89E79F0E1652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2FBD8B2-C81D-42BC-ADC0-48248DB01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5A20DD-C5CD-49BD-8230-219CCE97DE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520DE-248D-46F6-8EF6-9C6CFBF7B66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514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B7C7E5C-A704-4099-BD1C-439AC13B89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C6497-3A30-430B-AD88-B17A236CE826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3E8CFBA-97EF-48BE-A9DC-CC75A93A5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82DE0E5-5418-486A-960B-93AF87CE60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4609D-C342-435E-8666-2FB07FC998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CC4677-A681-4700-A2C3-428CA936C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EF8FC-B710-4B8C-9D51-05EA548EC6CA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4F5C566-AB7B-4A0D-8D18-1601CC775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77F77D3-D67C-451E-8F88-0E65BDBD5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5BC19-56C8-493C-A43D-70C3019D0C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706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rm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77490B6-D083-4EBC-B2AF-A15BD9CCF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8C179-5425-4DC7-AEFF-8CB71EA0304E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F98BC19-7CB2-4C49-A3AF-FB5B7B426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4E4D68E-D15F-4E99-805B-7FF190522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2FA13-E44D-4A33-89AC-7743A1209CE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01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orm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rm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Form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8779D84-965A-4E82-BAD5-54C91DDE53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B2DB0-3A41-4BFA-99FD-33A4CD99DC6D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2ED0DB1-0A55-4F2D-A5AC-ACF446BAFB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FF0C98D-AA14-4C9F-9E91-30636AE8E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01422-7EFC-446B-B240-7ADD262B35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6782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BC570F9-60C9-43F0-897F-790DB0AE7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CA36A-7259-4088-A82D-466427F06E3B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5ECB92C-A8E0-4FB9-8D56-F2FAA10ED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7C0A012-C272-4BC1-8C5D-6D76770B33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04BAC-250D-4F80-BE28-87B8737725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8388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1CA454B-9E8E-433B-B844-F20E14C96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230EB-33AE-4999-A7CC-43F61089533C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48F74F5-6C20-4829-A9F5-44DB574D46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84098C9-684A-4878-B8A5-7D8C278D21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0E1F9-21DA-4FB2-83F9-8A87E369DF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564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rm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E2621FE-D822-45A2-873D-1578C87A3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D243B-C677-4D6B-94F3-B0D9FD863581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E874C89-02C7-4074-B6EB-8E7A13F34C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92408FB-A3D4-4983-9754-78022512A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1B11C-CBBA-47EA-A0F9-FFFDD9CC398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588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For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Form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16FB2A5-04EF-4172-806C-D50DEF8D8D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73B74-777F-4867-972C-46B5D3B6FE40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3741C70-C198-489C-BC9C-DD9A5F14CD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8B20A4-0BD3-4BFC-8274-DAC48B84E9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02C59-AF47-43F4-8E9E-52B72BEE3E5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102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hteck 1025">
            <a:extLst>
              <a:ext uri="{FF2B5EF4-FFF2-40B4-BE49-F238E27FC236}">
                <a16:creationId xmlns:a16="http://schemas.microsoft.com/office/drawing/2014/main" id="{2F0C0FC1-991D-4E20-8A4C-289A9640D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hteck 1026">
            <a:extLst>
              <a:ext uri="{FF2B5EF4-FFF2-40B4-BE49-F238E27FC236}">
                <a16:creationId xmlns:a16="http://schemas.microsoft.com/office/drawing/2014/main" id="{41C983E5-A7E9-4993-B8F6-9A2E41017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hteck 1027">
            <a:extLst>
              <a:ext uri="{FF2B5EF4-FFF2-40B4-BE49-F238E27FC236}">
                <a16:creationId xmlns:a16="http://schemas.microsoft.com/office/drawing/2014/main" id="{66B762D0-BC30-47EA-80C9-B8B59F57E9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DC0083-882D-46D5-8D01-791C49EE9949}" type="datetimeFigureOut">
              <a:rPr lang="de-DE" altLang="de-DE"/>
              <a:pPr/>
              <a:t>08.10.2018</a:t>
            </a:fld>
            <a:endParaRPr lang="de-DE" altLang="de-DE"/>
          </a:p>
        </p:txBody>
      </p:sp>
      <p:sp>
        <p:nvSpPr>
          <p:cNvPr id="1029" name="Rechteck 1028">
            <a:extLst>
              <a:ext uri="{FF2B5EF4-FFF2-40B4-BE49-F238E27FC236}">
                <a16:creationId xmlns:a16="http://schemas.microsoft.com/office/drawing/2014/main" id="{D21FB4AB-FA25-40B2-BDC2-1770422BFC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hteck 1029">
            <a:extLst>
              <a:ext uri="{FF2B5EF4-FFF2-40B4-BE49-F238E27FC236}">
                <a16:creationId xmlns:a16="http://schemas.microsoft.com/office/drawing/2014/main" id="{D4B588BF-0AB0-40E3-8231-DAEA507324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87699C-F9B1-44C5-B554-E87EDCA9FA7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orm 3072">
            <a:extLst>
              <a:ext uri="{FF2B5EF4-FFF2-40B4-BE49-F238E27FC236}">
                <a16:creationId xmlns:a16="http://schemas.microsoft.com/office/drawing/2014/main" id="{0208301F-6377-40D6-9F73-9B0188408E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pPr marL="0" indent="0" defTabSz="914400"/>
            <a:r>
              <a:rPr lang="de-DE" altLang="de-DE">
                <a:solidFill>
                  <a:srgbClr val="CCCC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Sandflur</a:t>
            </a:r>
            <a:r>
              <a:rPr lang="de-DE" altLang="de-DE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altLang="de-DE">
                <a:solidFill>
                  <a:srgbClr val="FF999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und Heide</a:t>
            </a:r>
          </a:p>
        </p:txBody>
      </p:sp>
      <p:sp>
        <p:nvSpPr>
          <p:cNvPr id="3074" name="Form 3073">
            <a:extLst>
              <a:ext uri="{FF2B5EF4-FFF2-40B4-BE49-F238E27FC236}">
                <a16:creationId xmlns:a16="http://schemas.microsoft.com/office/drawing/2014/main" id="{211F04A9-EB03-427D-AFD5-E7C8EAEB4F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2057400" lvl="4" indent="-228600" defTabSz="914400"/>
            <a:r>
              <a:rPr lang="de-DE" altLang="de-DE">
                <a:solidFill>
                  <a:schemeClr val="hlin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Ergänzung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orm 4096">
            <a:extLst>
              <a:ext uri="{FF2B5EF4-FFF2-40B4-BE49-F238E27FC236}">
                <a16:creationId xmlns:a16="http://schemas.microsoft.com/office/drawing/2014/main" id="{5AEE3852-FA68-446C-A421-4183FAD84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0" indent="0" defTabSz="914400"/>
            <a:r>
              <a:rPr lang="de-DE" altLang="de-DE">
                <a:solidFill>
                  <a:srgbClr val="CC66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Hautflügler</a:t>
            </a:r>
          </a:p>
        </p:txBody>
      </p:sp>
      <p:pic>
        <p:nvPicPr>
          <p:cNvPr id="3074" name="Rechteck 4097">
            <a:extLst>
              <a:ext uri="{FF2B5EF4-FFF2-40B4-BE49-F238E27FC236}">
                <a16:creationId xmlns:a16="http://schemas.microsoft.com/office/drawing/2014/main" id="{86454AB3-A489-4144-8AFB-4ED2A15CA1E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Rechteck 4098">
            <a:extLst>
              <a:ext uri="{FF2B5EF4-FFF2-40B4-BE49-F238E27FC236}">
                <a16:creationId xmlns:a16="http://schemas.microsoft.com/office/drawing/2014/main" id="{31711138-27FA-4F3D-8920-C682233748C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2275"/>
            <a:ext cx="129540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hteck 4099">
            <a:extLst>
              <a:ext uri="{FF2B5EF4-FFF2-40B4-BE49-F238E27FC236}">
                <a16:creationId xmlns:a16="http://schemas.microsoft.com/office/drawing/2014/main" id="{98A642CF-9608-46EF-ADD2-AACED69F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098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CC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Pillenwespe</a:t>
            </a:r>
          </a:p>
        </p:txBody>
      </p:sp>
      <p:pic>
        <p:nvPicPr>
          <p:cNvPr id="3077" name="Rechteck 4100">
            <a:extLst>
              <a:ext uri="{FF2B5EF4-FFF2-40B4-BE49-F238E27FC236}">
                <a16:creationId xmlns:a16="http://schemas.microsoft.com/office/drawing/2014/main" id="{75E0442B-FED2-431B-BC99-EE8E68B2C4A9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0813"/>
            <a:ext cx="2909888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Rechteck 4101">
            <a:extLst>
              <a:ext uri="{FF2B5EF4-FFF2-40B4-BE49-F238E27FC236}">
                <a16:creationId xmlns:a16="http://schemas.microsoft.com/office/drawing/2014/main" id="{CFBE1073-10D4-4954-BDCF-9AF22283F237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5561013"/>
            <a:ext cx="16144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hteck 4102">
            <a:extLst>
              <a:ext uri="{FF2B5EF4-FFF2-40B4-BE49-F238E27FC236}">
                <a16:creationId xmlns:a16="http://schemas.microsoft.com/office/drawing/2014/main" id="{28EDAA93-38B7-4863-A396-5F49DFF75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9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FFFFCC"/>
                </a:solidFill>
                <a:latin typeface="Times New Roman" panose="02020603050405020304" pitchFamily="18" charset="0"/>
              </a:rPr>
              <a:t>Knotenwespe</a:t>
            </a:r>
          </a:p>
        </p:txBody>
      </p:sp>
      <p:pic>
        <p:nvPicPr>
          <p:cNvPr id="3080" name="Rechteck 4103">
            <a:extLst>
              <a:ext uri="{FF2B5EF4-FFF2-40B4-BE49-F238E27FC236}">
                <a16:creationId xmlns:a16="http://schemas.microsoft.com/office/drawing/2014/main" id="{AEAEDD7B-013B-4EE7-8E2A-2FA01BE35AAC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363" y="1646238"/>
            <a:ext cx="16002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hteck 4104">
            <a:extLst>
              <a:ext uri="{FF2B5EF4-FFF2-40B4-BE49-F238E27FC236}">
                <a16:creationId xmlns:a16="http://schemas.microsoft.com/office/drawing/2014/main" id="{9C6F535C-094E-455B-83AF-4162F79AC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1336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FF9999"/>
                </a:solidFill>
                <a:latin typeface="Times New Roman" panose="02020603050405020304" pitchFamily="18" charset="0"/>
              </a:rPr>
              <a:t>Kreiselwespe</a:t>
            </a:r>
          </a:p>
        </p:txBody>
      </p:sp>
      <p:pic>
        <p:nvPicPr>
          <p:cNvPr id="3082" name="Rechteck 4105">
            <a:extLst>
              <a:ext uri="{FF2B5EF4-FFF2-40B4-BE49-F238E27FC236}">
                <a16:creationId xmlns:a16="http://schemas.microsoft.com/office/drawing/2014/main" id="{E511A5C4-FF25-400B-89E5-6717799E9179}"/>
              </a:ext>
            </a:extLst>
          </p:cNvPr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4381500"/>
            <a:ext cx="230028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hteck 4106">
            <a:extLst>
              <a:ext uri="{FF2B5EF4-FFF2-40B4-BE49-F238E27FC236}">
                <a16:creationId xmlns:a16="http://schemas.microsoft.com/office/drawing/2014/main" id="{1605A551-A34E-4A18-99FC-60AF4EC70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7244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CCCC00"/>
                </a:solidFill>
                <a:latin typeface="Times New Roman" panose="02020603050405020304" pitchFamily="18" charset="0"/>
              </a:rPr>
              <a:t>Sandgrabwespe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ien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+mj-lt"/>
        <a:ea typeface="+mj-ea"/>
        <a:cs typeface="+mj-cs"/>
      </a:majorFont>
      <a:minorFont>
        <a:latin typeface="+mn-lt"/>
        <a:ea typeface="+mn-ea"/>
        <a:cs typeface="+mn-cs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de-DE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de-DE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  <a:cs typeface="Arial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C:\MSOffice\Vorlagen\Leere Präsentation.pot</Template>
  <TotalTime>0</TotalTime>
  <Words>9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+mj-lt</vt:lpstr>
      <vt:lpstr>+mj-ea</vt:lpstr>
      <vt:lpstr>+mj-cs</vt:lpstr>
      <vt:lpstr>+mn-lt</vt:lpstr>
      <vt:lpstr>+mn-ea</vt:lpstr>
      <vt:lpstr>+mn-cs</vt:lpstr>
      <vt:lpstr>Times New Roman</vt:lpstr>
      <vt:lpstr>Leere Präsentation</vt:lpstr>
      <vt:lpstr>Sandflur und Heide</vt:lpstr>
      <vt:lpstr>Hautflügler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Sandflur und Heide</dc:title>
  <dc:creator>Alexander Voigts</dc:creator>
  <cp:lastModifiedBy>Alexander Voigts</cp:lastModifiedBy>
  <cp:revision>2</cp:revision>
  <dcterms:created xsi:type="dcterms:W3CDTF">1995-06-17T23:31:02Z</dcterms:created>
  <dcterms:modified xsi:type="dcterms:W3CDTF">2018-10-08T13:32:29Z</dcterms:modified>
</cp:coreProperties>
</file>