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76116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2806E"/>
    <a:srgbClr val="330099"/>
    <a:srgbClr val="3366FF"/>
    <a:srgbClr val="9900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hteck 29697">
            <a:extLst>
              <a:ext uri="{FF2B5EF4-FFF2-40B4-BE49-F238E27FC236}">
                <a16:creationId xmlns:a16="http://schemas.microsoft.com/office/drawing/2014/main" id="{7623BD9D-03CC-40D2-B60E-65F5B15791A8}"/>
              </a:ext>
            </a:extLst>
          </p:cNvPr>
          <p:cNvSpPr>
            <a:spLocks noGrp="1" noChangeArrowheads="1"/>
          </p:cNvSpPr>
          <p:nvPr>
            <p:ph type="hdr" sz="quarter"/>
          </p:nvPr>
        </p:nvSpPr>
        <p:spPr bwMode="auto">
          <a:xfrm>
            <a:off x="-1588" y="0"/>
            <a:ext cx="293052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solidFill>
                  <a:schemeClr val="tx1"/>
                </a:solidFill>
              </a:defRPr>
            </a:lvl1pPr>
          </a:lstStyle>
          <a:p>
            <a:endParaRPr lang="de-DE" altLang="de-DE"/>
          </a:p>
        </p:txBody>
      </p:sp>
      <p:sp>
        <p:nvSpPr>
          <p:cNvPr id="29699" name="Rechteck 29698">
            <a:extLst>
              <a:ext uri="{FF2B5EF4-FFF2-40B4-BE49-F238E27FC236}">
                <a16:creationId xmlns:a16="http://schemas.microsoft.com/office/drawing/2014/main" id="{0C4CFDE5-D662-42B4-9A23-B14EF92B25EE}"/>
              </a:ext>
            </a:extLst>
          </p:cNvPr>
          <p:cNvSpPr>
            <a:spLocks noGrp="1" noChangeArrowheads="1"/>
          </p:cNvSpPr>
          <p:nvPr>
            <p:ph type="dt" idx="1"/>
          </p:nvPr>
        </p:nvSpPr>
        <p:spPr bwMode="auto">
          <a:xfrm>
            <a:off x="3830638" y="0"/>
            <a:ext cx="29305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solidFill>
                  <a:schemeClr val="tx1"/>
                </a:solidFill>
              </a:defRPr>
            </a:lvl1pPr>
          </a:lstStyle>
          <a:p>
            <a:endParaRPr lang="de-DE" altLang="de-DE"/>
          </a:p>
        </p:txBody>
      </p:sp>
      <p:sp>
        <p:nvSpPr>
          <p:cNvPr id="29700" name="Rechteck 29699">
            <a:extLst>
              <a:ext uri="{FF2B5EF4-FFF2-40B4-BE49-F238E27FC236}">
                <a16:creationId xmlns:a16="http://schemas.microsoft.com/office/drawing/2014/main" id="{1594F06B-A56B-4145-B1C4-D049E1F949AF}"/>
              </a:ext>
            </a:extLst>
          </p:cNvPr>
          <p:cNvSpPr>
            <a:spLocks noRot="1" noChangeArrowheads="1" noTextEdit="1"/>
          </p:cNvSpPr>
          <p:nvPr>
            <p:ph type="sldImg" idx="2"/>
          </p:nvPr>
        </p:nvSpPr>
        <p:spPr bwMode="auto">
          <a:xfrm>
            <a:off x="1062038" y="703263"/>
            <a:ext cx="4635500" cy="3473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F571DFBA-AA81-41AB-8D01-537BA9FF0DBE}"/>
              </a:ext>
            </a:extLst>
          </p:cNvPr>
          <p:cNvSpPr>
            <a:spLocks noGrp="1" noChangeArrowheads="1"/>
          </p:cNvSpPr>
          <p:nvPr>
            <p:ph type="body" sz="quarter" idx="3"/>
          </p:nvPr>
        </p:nvSpPr>
        <p:spPr bwMode="auto">
          <a:xfrm>
            <a:off x="900113" y="4416425"/>
            <a:ext cx="49593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9702" name="Rechteck 29701">
            <a:extLst>
              <a:ext uri="{FF2B5EF4-FFF2-40B4-BE49-F238E27FC236}">
                <a16:creationId xmlns:a16="http://schemas.microsoft.com/office/drawing/2014/main" id="{457E24A0-1D9F-4BE5-9217-BDEE870CDE41}"/>
              </a:ext>
            </a:extLst>
          </p:cNvPr>
          <p:cNvSpPr>
            <a:spLocks noGrp="1" noChangeArrowheads="1"/>
          </p:cNvSpPr>
          <p:nvPr>
            <p:ph type="ftr" sz="quarter" idx="4"/>
          </p:nvPr>
        </p:nvSpPr>
        <p:spPr bwMode="auto">
          <a:xfrm>
            <a:off x="-1588" y="8831263"/>
            <a:ext cx="293052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solidFill>
                  <a:schemeClr val="tx1"/>
                </a:solidFill>
              </a:defRPr>
            </a:lvl1pPr>
          </a:lstStyle>
          <a:p>
            <a:endParaRPr lang="de-DE" altLang="de-DE"/>
          </a:p>
        </p:txBody>
      </p:sp>
      <p:sp>
        <p:nvSpPr>
          <p:cNvPr id="3079" name="Rechteck 3078">
            <a:extLst>
              <a:ext uri="{FF2B5EF4-FFF2-40B4-BE49-F238E27FC236}">
                <a16:creationId xmlns:a16="http://schemas.microsoft.com/office/drawing/2014/main" id="{265872EB-1BD4-4E6B-8922-A33A1B44E1EC}"/>
              </a:ext>
            </a:extLst>
          </p:cNvPr>
          <p:cNvSpPr>
            <a:spLocks noGrp="1" noChangeArrowheads="1"/>
          </p:cNvSpPr>
          <p:nvPr>
            <p:ph type="sldNum" sz="quarter" idx="5"/>
          </p:nvPr>
        </p:nvSpPr>
        <p:spPr bwMode="auto">
          <a:xfrm>
            <a:off x="3830638" y="8831263"/>
            <a:ext cx="2930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solidFill>
                  <a:schemeClr val="tx1"/>
                </a:solidFill>
              </a:defRPr>
            </a:lvl1pPr>
          </a:lstStyle>
          <a:p>
            <a:fld id="{0DD1C2A9-882F-45BE-AD16-EAFD839E6D2B}"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 4">
            <a:extLst>
              <a:ext uri="{FF2B5EF4-FFF2-40B4-BE49-F238E27FC236}">
                <a16:creationId xmlns:a16="http://schemas.microsoft.com/office/drawing/2014/main" id="{DE6A9E7C-9F6A-40E8-AD24-A358A5B6B1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74C21D-158B-4781-8610-4E20BE5E22F2}" type="slidenum">
              <a:rPr lang="de-DE" altLang="de-DE">
                <a:latin typeface="Times New Roman" panose="02020603050405020304" pitchFamily="18" charset="0"/>
              </a:rPr>
              <a:pPr/>
              <a:t>1</a:t>
            </a:fld>
            <a:endParaRPr lang="de-DE" altLang="de-DE">
              <a:latin typeface="Times New Roman" panose="02020603050405020304" pitchFamily="18" charset="0"/>
            </a:endParaRPr>
          </a:p>
        </p:txBody>
      </p:sp>
      <p:sp>
        <p:nvSpPr>
          <p:cNvPr id="30722" name="Rechteck 30721">
            <a:extLst>
              <a:ext uri="{FF2B5EF4-FFF2-40B4-BE49-F238E27FC236}">
                <a16:creationId xmlns:a16="http://schemas.microsoft.com/office/drawing/2014/main" id="{C0C08BD0-F045-4094-8235-F7131D3FA2BF}"/>
              </a:ext>
            </a:extLst>
          </p:cNvPr>
          <p:cNvSpPr>
            <a:spLocks noRot="1" noChangeArrowheads="1" noTextEdit="1"/>
          </p:cNvSpPr>
          <p:nvPr>
            <p:ph type="sldImg"/>
          </p:nvPr>
        </p:nvSpPr>
        <p:spPr>
          <a:xfrm>
            <a:off x="1063625" y="703263"/>
            <a:ext cx="4632325" cy="3473450"/>
          </a:xfrm>
          <a:noFill/>
          <a:ln cap="flat">
            <a:headEnd type="none" w="med" len="med"/>
            <a:tailEnd type="none" w="med" len="med"/>
          </a:ln>
        </p:spPr>
      </p:sp>
      <p:sp>
        <p:nvSpPr>
          <p:cNvPr id="30723" name="Rechteck 30722">
            <a:extLst>
              <a:ext uri="{FF2B5EF4-FFF2-40B4-BE49-F238E27FC236}">
                <a16:creationId xmlns:a16="http://schemas.microsoft.com/office/drawing/2014/main" id="{18B54281-B85C-4F5D-9276-2A2487792F87}"/>
              </a:ext>
            </a:extLst>
          </p:cNvPr>
          <p:cNvSpPr>
            <a:spLocks noGrp="1" noChangeArrowheads="1"/>
          </p:cNvSpPr>
          <p:nvPr>
            <p:ph type="body" idx="1"/>
          </p:nvPr>
        </p:nvSpPr>
        <p:spPr>
          <a:noFill/>
          <a:ln/>
        </p:spPr>
        <p:txBody>
          <a:bodyPr/>
          <a:lstStyle/>
          <a:p>
            <a:endParaRPr lang="de-DE" altLang="de-DE">
              <a:latin typeface="Times New Roman"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369782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26698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07F3D5-9A14-478E-B8BA-330537FF9533}" type="slidenum">
              <a:rPr lang="de-DE" altLang="de-DE" smtClean="0"/>
              <a:pPr/>
              <a:t>‹Nr.›</a:t>
            </a:fld>
            <a:endParaRPr lang="de-DE" altLang="de-DE"/>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918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399686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07F3D5-9A14-478E-B8BA-330537FF9533}" type="slidenum">
              <a:rPr lang="de-DE" altLang="de-DE" smtClean="0"/>
              <a:pPr/>
              <a:t>‹Nr.›</a:t>
            </a:fld>
            <a:endParaRPr lang="de-DE" altLang="de-DE"/>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188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165513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159379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39026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de-DE"/>
              <a:t>Mastertitelformat bearbeiten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9289BC3-671A-4349-9BCE-9249F08FB132}"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398AB1-F09D-4AFC-A756-AB6F26F08404}" type="slidenum">
              <a:rPr lang="de-DE" altLang="de-DE" smtClean="0"/>
              <a:pPr/>
              <a:t>‹Nr.›</a:t>
            </a:fld>
            <a:endParaRPr lang="de-DE" altLang="de-DE"/>
          </a:p>
        </p:txBody>
      </p:sp>
    </p:spTree>
    <p:extLst>
      <p:ext uri="{BB962C8B-B14F-4D97-AF65-F5344CB8AC3E}">
        <p14:creationId xmlns:p14="http://schemas.microsoft.com/office/powerpoint/2010/main" val="125934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207F3D5-9A14-478E-B8BA-330537FF9533}" type="slidenum">
              <a:rPr lang="de-DE" altLang="de-DE" smtClean="0"/>
              <a:pPr/>
              <a:t>‹Nr.›</a:t>
            </a:fld>
            <a:endParaRPr lang="de-DE" altLang="de-DE"/>
          </a:p>
        </p:txBody>
      </p:sp>
    </p:spTree>
    <p:extLst>
      <p:ext uri="{BB962C8B-B14F-4D97-AF65-F5344CB8AC3E}">
        <p14:creationId xmlns:p14="http://schemas.microsoft.com/office/powerpoint/2010/main" val="257319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1537A9C-97A3-47C4-9D1C-0B87FF509440}"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4BFC5DE-DA7F-4ADC-90AF-5F3F50095AA4}" type="slidenum">
              <a:rPr lang="de-DE" altLang="de-DE" smtClean="0"/>
              <a:pPr/>
              <a:t>‹Nr.›</a:t>
            </a:fld>
            <a:endParaRPr lang="de-DE" altLang="de-DE"/>
          </a:p>
        </p:txBody>
      </p:sp>
    </p:spTree>
    <p:extLst>
      <p:ext uri="{BB962C8B-B14F-4D97-AF65-F5344CB8AC3E}">
        <p14:creationId xmlns:p14="http://schemas.microsoft.com/office/powerpoint/2010/main" val="158438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843EC28-AB80-472E-A8A9-6AF1A831082E}" type="datetimeFigureOut">
              <a:rPr lang="de-DE" altLang="de-DE" smtClean="0"/>
              <a:pPr/>
              <a:t>11.10.2017</a:t>
            </a:fld>
            <a:endParaRPr lang="de-DE" altLang="de-DE"/>
          </a:p>
        </p:txBody>
      </p:sp>
      <p:sp>
        <p:nvSpPr>
          <p:cNvPr id="8" name="Footer Placeholder 7"/>
          <p:cNvSpPr>
            <a:spLocks noGrp="1"/>
          </p:cNvSpPr>
          <p:nvPr>
            <p:ph type="ftr" sz="quarter" idx="11"/>
          </p:nvPr>
        </p:nvSpPr>
        <p:spPr/>
        <p:txBody>
          <a:bodyPr/>
          <a:lstStyle/>
          <a:p>
            <a:endParaRPr lang="de-DE" altLang="de-DE"/>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F9F2A63-F8C4-449D-B33B-37DAEB91F764}" type="slidenum">
              <a:rPr lang="de-DE" altLang="de-DE" smtClean="0"/>
              <a:pPr/>
              <a:t>‹Nr.›</a:t>
            </a:fld>
            <a:endParaRPr lang="de-DE" altLang="de-DE"/>
          </a:p>
        </p:txBody>
      </p:sp>
    </p:spTree>
    <p:extLst>
      <p:ext uri="{BB962C8B-B14F-4D97-AF65-F5344CB8AC3E}">
        <p14:creationId xmlns:p14="http://schemas.microsoft.com/office/powerpoint/2010/main" val="67511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0A73EA1-FC12-480B-8D0E-C3CFD7819857}" type="datetimeFigureOut">
              <a:rPr lang="de-DE" altLang="de-DE" smtClean="0"/>
              <a:pPr/>
              <a:t>11.10.2017</a:t>
            </a:fld>
            <a:endParaRPr lang="de-DE" altLang="de-DE"/>
          </a:p>
        </p:txBody>
      </p:sp>
      <p:sp>
        <p:nvSpPr>
          <p:cNvPr id="4" name="Footer Placeholder 3"/>
          <p:cNvSpPr>
            <a:spLocks noGrp="1"/>
          </p:cNvSpPr>
          <p:nvPr>
            <p:ph type="ftr" sz="quarter" idx="11"/>
          </p:nvPr>
        </p:nvSpPr>
        <p:spPr/>
        <p:txBody>
          <a:bodyPr/>
          <a:lstStyle/>
          <a:p>
            <a:endParaRPr lang="de-DE" altLang="de-DE"/>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19218B-AFD5-4D9F-BC96-2EDAFFD1AD16}" type="slidenum">
              <a:rPr lang="de-DE" altLang="de-DE" smtClean="0"/>
              <a:pPr/>
              <a:t>‹Nr.›</a:t>
            </a:fld>
            <a:endParaRPr lang="de-DE" altLang="de-DE"/>
          </a:p>
        </p:txBody>
      </p:sp>
    </p:spTree>
    <p:extLst>
      <p:ext uri="{BB962C8B-B14F-4D97-AF65-F5344CB8AC3E}">
        <p14:creationId xmlns:p14="http://schemas.microsoft.com/office/powerpoint/2010/main" val="10660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480AF-4621-4677-97A3-A6E85D13493F}" type="datetimeFigureOut">
              <a:rPr lang="de-DE" altLang="de-DE" smtClean="0"/>
              <a:pPr/>
              <a:t>11.10.2017</a:t>
            </a:fld>
            <a:endParaRPr lang="de-DE" altLang="de-DE"/>
          </a:p>
        </p:txBody>
      </p:sp>
      <p:sp>
        <p:nvSpPr>
          <p:cNvPr id="3" name="Footer Placeholder 2"/>
          <p:cNvSpPr>
            <a:spLocks noGrp="1"/>
          </p:cNvSpPr>
          <p:nvPr>
            <p:ph type="ftr" sz="quarter" idx="11"/>
          </p:nvPr>
        </p:nvSpPr>
        <p:spPr/>
        <p:txBody>
          <a:bodyPr/>
          <a:lstStyle/>
          <a:p>
            <a:endParaRPr lang="de-DE" altLang="de-DE"/>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005F2E-9B49-4D97-84B3-799DDB1BFDB2}" type="slidenum">
              <a:rPr lang="de-DE" altLang="de-DE" smtClean="0"/>
              <a:pPr/>
              <a:t>‹Nr.›</a:t>
            </a:fld>
            <a:endParaRPr lang="de-DE" altLang="de-DE"/>
          </a:p>
        </p:txBody>
      </p:sp>
    </p:spTree>
    <p:extLst>
      <p:ext uri="{BB962C8B-B14F-4D97-AF65-F5344CB8AC3E}">
        <p14:creationId xmlns:p14="http://schemas.microsoft.com/office/powerpoint/2010/main" val="321707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BCD7583-1B90-4A56-8BB8-4CBF1F1690AD}"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C1A555F-E896-4F21-A631-E75F9438E095}" type="slidenum">
              <a:rPr lang="de-DE" altLang="de-DE" smtClean="0"/>
              <a:pPr/>
              <a:t>‹Nr.›</a:t>
            </a:fld>
            <a:endParaRPr lang="de-DE" altLang="de-DE"/>
          </a:p>
        </p:txBody>
      </p:sp>
    </p:spTree>
    <p:extLst>
      <p:ext uri="{BB962C8B-B14F-4D97-AF65-F5344CB8AC3E}">
        <p14:creationId xmlns:p14="http://schemas.microsoft.com/office/powerpoint/2010/main" val="271608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ACC5B79-B907-4CF6-9F66-333447F96EA8}" type="datetimeFigureOut">
              <a:rPr lang="de-DE" altLang="de-DE" smtClean="0"/>
              <a:pPr/>
              <a:t>11.10.2017</a:t>
            </a:fld>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41F65B8-91E6-454C-84B0-0FEEBD9E049F}" type="slidenum">
              <a:rPr lang="de-DE" altLang="de-DE" smtClean="0"/>
              <a:pPr/>
              <a:t>‹Nr.›</a:t>
            </a:fld>
            <a:endParaRPr lang="de-DE" altLang="de-DE"/>
          </a:p>
        </p:txBody>
      </p:sp>
    </p:spTree>
    <p:extLst>
      <p:ext uri="{BB962C8B-B14F-4D97-AF65-F5344CB8AC3E}">
        <p14:creationId xmlns:p14="http://schemas.microsoft.com/office/powerpoint/2010/main" val="399525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770A4C-B88E-4C1A-A79A-456D8232057C}" type="datetimeFigureOut">
              <a:rPr lang="de-DE" altLang="de-DE" smtClean="0"/>
              <a:pPr/>
              <a:t>11.10.2017</a:t>
            </a:fld>
            <a:endParaRPr lang="de-DE" altLang="de-DE"/>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ltLang="de-DE"/>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207F3D5-9A14-478E-B8BA-330537FF9533}" type="slidenum">
              <a:rPr lang="de-DE" altLang="de-DE" smtClean="0"/>
              <a:pPr/>
              <a:t>‹Nr.›</a:t>
            </a:fld>
            <a:endParaRPr lang="de-DE" altLang="de-DE"/>
          </a:p>
        </p:txBody>
      </p:sp>
      <p:grpSp>
        <p:nvGrpSpPr>
          <p:cNvPr id="34" name="Group 20">
            <a:extLst>
              <a:ext uri="{FF2B5EF4-FFF2-40B4-BE49-F238E27FC236}">
                <a16:creationId xmlns:a16="http://schemas.microsoft.com/office/drawing/2014/main" id="{808D2A23-73A1-4550-AF17-7841DD2D69CC}"/>
              </a:ext>
            </a:extLst>
          </p:cNvPr>
          <p:cNvGrpSpPr>
            <a:grpSpLocks/>
          </p:cNvGrpSpPr>
          <p:nvPr userDrawn="1"/>
        </p:nvGrpSpPr>
        <p:grpSpPr bwMode="auto">
          <a:xfrm>
            <a:off x="219075" y="1622425"/>
            <a:ext cx="8801100" cy="5045075"/>
            <a:chOff x="138" y="1022"/>
            <a:chExt cx="5544" cy="3178"/>
          </a:xfrm>
        </p:grpSpPr>
        <p:grpSp>
          <p:nvGrpSpPr>
            <p:cNvPr id="35" name="Group 4">
              <a:extLst>
                <a:ext uri="{FF2B5EF4-FFF2-40B4-BE49-F238E27FC236}">
                  <a16:creationId xmlns:a16="http://schemas.microsoft.com/office/drawing/2014/main" id="{1D37C5CE-479B-4388-947C-FF00505911F5}"/>
                </a:ext>
              </a:extLst>
            </p:cNvPr>
            <p:cNvGrpSpPr>
              <a:grpSpLocks/>
            </p:cNvGrpSpPr>
            <p:nvPr userDrawn="1"/>
          </p:nvGrpSpPr>
          <p:grpSpPr bwMode="auto">
            <a:xfrm>
              <a:off x="138" y="1022"/>
              <a:ext cx="5232" cy="95"/>
              <a:chOff x="138" y="1022"/>
              <a:chExt cx="5232" cy="95"/>
            </a:xfrm>
          </p:grpSpPr>
          <p:sp>
            <p:nvSpPr>
              <p:cNvPr id="78" name="Form 4119">
                <a:extLst>
                  <a:ext uri="{FF2B5EF4-FFF2-40B4-BE49-F238E27FC236}">
                    <a16:creationId xmlns:a16="http://schemas.microsoft.com/office/drawing/2014/main" id="{6C2E4E6C-36C5-44CB-B049-22E3B3E85F44}"/>
                  </a:ext>
                </a:extLst>
              </p:cNvPr>
              <p:cNvSpPr>
                <a:spLocks/>
              </p:cNvSpPr>
              <p:nvPr/>
            </p:nvSpPr>
            <p:spPr bwMode="ltGray">
              <a:xfrm>
                <a:off x="138" y="1032"/>
                <a:ext cx="5221" cy="85"/>
              </a:xfrm>
              <a:custGeom>
                <a:avLst/>
                <a:gdLst>
                  <a:gd name="T0" fmla="*/ 167 w 5221"/>
                  <a:gd name="T1" fmla="*/ 8 h 85"/>
                  <a:gd name="T2" fmla="*/ 355 w 5221"/>
                  <a:gd name="T3" fmla="*/ 16 h 85"/>
                  <a:gd name="T4" fmla="*/ 491 w 5221"/>
                  <a:gd name="T5" fmla="*/ 33 h 85"/>
                  <a:gd name="T6" fmla="*/ 731 w 5221"/>
                  <a:gd name="T7" fmla="*/ 33 h 85"/>
                  <a:gd name="T8" fmla="*/ 950 w 5221"/>
                  <a:gd name="T9" fmla="*/ 33 h 85"/>
                  <a:gd name="T10" fmla="*/ 1137 w 5221"/>
                  <a:gd name="T11" fmla="*/ 0 h 85"/>
                  <a:gd name="T12" fmla="*/ 1336 w 5221"/>
                  <a:gd name="T13" fmla="*/ 8 h 85"/>
                  <a:gd name="T14" fmla="*/ 1545 w 5221"/>
                  <a:gd name="T15" fmla="*/ 25 h 85"/>
                  <a:gd name="T16" fmla="*/ 1733 w 5221"/>
                  <a:gd name="T17" fmla="*/ 25 h 85"/>
                  <a:gd name="T18" fmla="*/ 1984 w 5221"/>
                  <a:gd name="T19" fmla="*/ 25 h 85"/>
                  <a:gd name="T20" fmla="*/ 2234 w 5221"/>
                  <a:gd name="T21" fmla="*/ 25 h 85"/>
                  <a:gd name="T22" fmla="*/ 2464 w 5221"/>
                  <a:gd name="T23" fmla="*/ 25 h 85"/>
                  <a:gd name="T24" fmla="*/ 2651 w 5221"/>
                  <a:gd name="T25" fmla="*/ 25 h 85"/>
                  <a:gd name="T26" fmla="*/ 2819 w 5221"/>
                  <a:gd name="T27" fmla="*/ 25 h 85"/>
                  <a:gd name="T28" fmla="*/ 3038 w 5221"/>
                  <a:gd name="T29" fmla="*/ 33 h 85"/>
                  <a:gd name="T30" fmla="*/ 3152 w 5221"/>
                  <a:gd name="T31" fmla="*/ 59 h 85"/>
                  <a:gd name="T32" fmla="*/ 3320 w 5221"/>
                  <a:gd name="T33" fmla="*/ 50 h 85"/>
                  <a:gd name="T34" fmla="*/ 3643 w 5221"/>
                  <a:gd name="T35" fmla="*/ 50 h 85"/>
                  <a:gd name="T36" fmla="*/ 3832 w 5221"/>
                  <a:gd name="T37" fmla="*/ 25 h 85"/>
                  <a:gd name="T38" fmla="*/ 3987 w 5221"/>
                  <a:gd name="T39" fmla="*/ 8 h 85"/>
                  <a:gd name="T40" fmla="*/ 4227 w 5221"/>
                  <a:gd name="T41" fmla="*/ 8 h 85"/>
                  <a:gd name="T42" fmla="*/ 4437 w 5221"/>
                  <a:gd name="T43" fmla="*/ 33 h 85"/>
                  <a:gd name="T44" fmla="*/ 4687 w 5221"/>
                  <a:gd name="T45" fmla="*/ 33 h 85"/>
                  <a:gd name="T46" fmla="*/ 4834 w 5221"/>
                  <a:gd name="T47" fmla="*/ 33 h 85"/>
                  <a:gd name="T48" fmla="*/ 5074 w 5221"/>
                  <a:gd name="T49" fmla="*/ 33 h 85"/>
                  <a:gd name="T50" fmla="*/ 5199 w 5221"/>
                  <a:gd name="T51" fmla="*/ 76 h 85"/>
                  <a:gd name="T52" fmla="*/ 4938 w 5221"/>
                  <a:gd name="T53" fmla="*/ 67 h 85"/>
                  <a:gd name="T54" fmla="*/ 4719 w 5221"/>
                  <a:gd name="T55" fmla="*/ 67 h 85"/>
                  <a:gd name="T56" fmla="*/ 4499 w 5221"/>
                  <a:gd name="T57" fmla="*/ 76 h 85"/>
                  <a:gd name="T58" fmla="*/ 4312 w 5221"/>
                  <a:gd name="T59" fmla="*/ 84 h 85"/>
                  <a:gd name="T60" fmla="*/ 4029 w 5221"/>
                  <a:gd name="T61" fmla="*/ 76 h 85"/>
                  <a:gd name="T62" fmla="*/ 3821 w 5221"/>
                  <a:gd name="T63" fmla="*/ 59 h 85"/>
                  <a:gd name="T64" fmla="*/ 3612 w 5221"/>
                  <a:gd name="T65" fmla="*/ 59 h 85"/>
                  <a:gd name="T66" fmla="*/ 3456 w 5221"/>
                  <a:gd name="T67" fmla="*/ 76 h 85"/>
                  <a:gd name="T68" fmla="*/ 3205 w 5221"/>
                  <a:gd name="T69" fmla="*/ 84 h 85"/>
                  <a:gd name="T70" fmla="*/ 2944 w 5221"/>
                  <a:gd name="T71" fmla="*/ 76 h 85"/>
                  <a:gd name="T72" fmla="*/ 2651 w 5221"/>
                  <a:gd name="T73" fmla="*/ 84 h 85"/>
                  <a:gd name="T74" fmla="*/ 2432 w 5221"/>
                  <a:gd name="T75" fmla="*/ 76 h 85"/>
                  <a:gd name="T76" fmla="*/ 2192 w 5221"/>
                  <a:gd name="T77" fmla="*/ 76 h 85"/>
                  <a:gd name="T78" fmla="*/ 2014 w 5221"/>
                  <a:gd name="T79" fmla="*/ 59 h 85"/>
                  <a:gd name="T80" fmla="*/ 1837 w 5221"/>
                  <a:gd name="T81" fmla="*/ 67 h 85"/>
                  <a:gd name="T82" fmla="*/ 1628 w 5221"/>
                  <a:gd name="T83" fmla="*/ 76 h 85"/>
                  <a:gd name="T84" fmla="*/ 1451 w 5221"/>
                  <a:gd name="T85" fmla="*/ 59 h 85"/>
                  <a:gd name="T86" fmla="*/ 1211 w 5221"/>
                  <a:gd name="T87" fmla="*/ 59 h 85"/>
                  <a:gd name="T88" fmla="*/ 876 w 5221"/>
                  <a:gd name="T89" fmla="*/ 67 h 85"/>
                  <a:gd name="T90" fmla="*/ 668 w 5221"/>
                  <a:gd name="T91" fmla="*/ 59 h 85"/>
                  <a:gd name="T92" fmla="*/ 521 w 5221"/>
                  <a:gd name="T93" fmla="*/ 42 h 85"/>
                  <a:gd name="T94" fmla="*/ 324 w 5221"/>
                  <a:gd name="T95" fmla="*/ 50 h 85"/>
                  <a:gd name="T96" fmla="*/ 135 w 5221"/>
                  <a:gd name="T97" fmla="*/ 50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21"/>
                  <a:gd name="T148" fmla="*/ 0 h 85"/>
                  <a:gd name="T149" fmla="*/ 0 w 5221"/>
                  <a:gd name="T150" fmla="*/ 0 h 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9" name="Form 4120">
                <a:extLst>
                  <a:ext uri="{FF2B5EF4-FFF2-40B4-BE49-F238E27FC236}">
                    <a16:creationId xmlns:a16="http://schemas.microsoft.com/office/drawing/2014/main" id="{E1EE97EB-CBDC-4092-A75B-FDF257E9325F}"/>
                  </a:ext>
                </a:extLst>
              </p:cNvPr>
              <p:cNvSpPr>
                <a:spLocks/>
              </p:cNvSpPr>
              <p:nvPr/>
            </p:nvSpPr>
            <p:spPr bwMode="ltGray">
              <a:xfrm>
                <a:off x="149" y="1022"/>
                <a:ext cx="5221" cy="85"/>
              </a:xfrm>
              <a:custGeom>
                <a:avLst/>
                <a:gdLst>
                  <a:gd name="T0" fmla="*/ 167 w 5221"/>
                  <a:gd name="T1" fmla="*/ 8 h 85"/>
                  <a:gd name="T2" fmla="*/ 355 w 5221"/>
                  <a:gd name="T3" fmla="*/ 16 h 85"/>
                  <a:gd name="T4" fmla="*/ 491 w 5221"/>
                  <a:gd name="T5" fmla="*/ 33 h 85"/>
                  <a:gd name="T6" fmla="*/ 731 w 5221"/>
                  <a:gd name="T7" fmla="*/ 33 h 85"/>
                  <a:gd name="T8" fmla="*/ 950 w 5221"/>
                  <a:gd name="T9" fmla="*/ 33 h 85"/>
                  <a:gd name="T10" fmla="*/ 1137 w 5221"/>
                  <a:gd name="T11" fmla="*/ 0 h 85"/>
                  <a:gd name="T12" fmla="*/ 1336 w 5221"/>
                  <a:gd name="T13" fmla="*/ 8 h 85"/>
                  <a:gd name="T14" fmla="*/ 1545 w 5221"/>
                  <a:gd name="T15" fmla="*/ 25 h 85"/>
                  <a:gd name="T16" fmla="*/ 1733 w 5221"/>
                  <a:gd name="T17" fmla="*/ 25 h 85"/>
                  <a:gd name="T18" fmla="*/ 1984 w 5221"/>
                  <a:gd name="T19" fmla="*/ 25 h 85"/>
                  <a:gd name="T20" fmla="*/ 2234 w 5221"/>
                  <a:gd name="T21" fmla="*/ 25 h 85"/>
                  <a:gd name="T22" fmla="*/ 2464 w 5221"/>
                  <a:gd name="T23" fmla="*/ 25 h 85"/>
                  <a:gd name="T24" fmla="*/ 2651 w 5221"/>
                  <a:gd name="T25" fmla="*/ 25 h 85"/>
                  <a:gd name="T26" fmla="*/ 2819 w 5221"/>
                  <a:gd name="T27" fmla="*/ 25 h 85"/>
                  <a:gd name="T28" fmla="*/ 3038 w 5221"/>
                  <a:gd name="T29" fmla="*/ 33 h 85"/>
                  <a:gd name="T30" fmla="*/ 3152 w 5221"/>
                  <a:gd name="T31" fmla="*/ 59 h 85"/>
                  <a:gd name="T32" fmla="*/ 3320 w 5221"/>
                  <a:gd name="T33" fmla="*/ 50 h 85"/>
                  <a:gd name="T34" fmla="*/ 3643 w 5221"/>
                  <a:gd name="T35" fmla="*/ 50 h 85"/>
                  <a:gd name="T36" fmla="*/ 3832 w 5221"/>
                  <a:gd name="T37" fmla="*/ 25 h 85"/>
                  <a:gd name="T38" fmla="*/ 3987 w 5221"/>
                  <a:gd name="T39" fmla="*/ 8 h 85"/>
                  <a:gd name="T40" fmla="*/ 4227 w 5221"/>
                  <a:gd name="T41" fmla="*/ 8 h 85"/>
                  <a:gd name="T42" fmla="*/ 4437 w 5221"/>
                  <a:gd name="T43" fmla="*/ 33 h 85"/>
                  <a:gd name="T44" fmla="*/ 4687 w 5221"/>
                  <a:gd name="T45" fmla="*/ 33 h 85"/>
                  <a:gd name="T46" fmla="*/ 4834 w 5221"/>
                  <a:gd name="T47" fmla="*/ 33 h 85"/>
                  <a:gd name="T48" fmla="*/ 5074 w 5221"/>
                  <a:gd name="T49" fmla="*/ 33 h 85"/>
                  <a:gd name="T50" fmla="*/ 5199 w 5221"/>
                  <a:gd name="T51" fmla="*/ 76 h 85"/>
                  <a:gd name="T52" fmla="*/ 4938 w 5221"/>
                  <a:gd name="T53" fmla="*/ 67 h 85"/>
                  <a:gd name="T54" fmla="*/ 4719 w 5221"/>
                  <a:gd name="T55" fmla="*/ 67 h 85"/>
                  <a:gd name="T56" fmla="*/ 4499 w 5221"/>
                  <a:gd name="T57" fmla="*/ 76 h 85"/>
                  <a:gd name="T58" fmla="*/ 4312 w 5221"/>
                  <a:gd name="T59" fmla="*/ 84 h 85"/>
                  <a:gd name="T60" fmla="*/ 4029 w 5221"/>
                  <a:gd name="T61" fmla="*/ 76 h 85"/>
                  <a:gd name="T62" fmla="*/ 3821 w 5221"/>
                  <a:gd name="T63" fmla="*/ 59 h 85"/>
                  <a:gd name="T64" fmla="*/ 3612 w 5221"/>
                  <a:gd name="T65" fmla="*/ 59 h 85"/>
                  <a:gd name="T66" fmla="*/ 3456 w 5221"/>
                  <a:gd name="T67" fmla="*/ 76 h 85"/>
                  <a:gd name="T68" fmla="*/ 3205 w 5221"/>
                  <a:gd name="T69" fmla="*/ 84 h 85"/>
                  <a:gd name="T70" fmla="*/ 2944 w 5221"/>
                  <a:gd name="T71" fmla="*/ 76 h 85"/>
                  <a:gd name="T72" fmla="*/ 2651 w 5221"/>
                  <a:gd name="T73" fmla="*/ 84 h 85"/>
                  <a:gd name="T74" fmla="*/ 2432 w 5221"/>
                  <a:gd name="T75" fmla="*/ 76 h 85"/>
                  <a:gd name="T76" fmla="*/ 2192 w 5221"/>
                  <a:gd name="T77" fmla="*/ 76 h 85"/>
                  <a:gd name="T78" fmla="*/ 2014 w 5221"/>
                  <a:gd name="T79" fmla="*/ 59 h 85"/>
                  <a:gd name="T80" fmla="*/ 1837 w 5221"/>
                  <a:gd name="T81" fmla="*/ 67 h 85"/>
                  <a:gd name="T82" fmla="*/ 1628 w 5221"/>
                  <a:gd name="T83" fmla="*/ 76 h 85"/>
                  <a:gd name="T84" fmla="*/ 1451 w 5221"/>
                  <a:gd name="T85" fmla="*/ 59 h 85"/>
                  <a:gd name="T86" fmla="*/ 1211 w 5221"/>
                  <a:gd name="T87" fmla="*/ 59 h 85"/>
                  <a:gd name="T88" fmla="*/ 876 w 5221"/>
                  <a:gd name="T89" fmla="*/ 67 h 85"/>
                  <a:gd name="T90" fmla="*/ 668 w 5221"/>
                  <a:gd name="T91" fmla="*/ 59 h 85"/>
                  <a:gd name="T92" fmla="*/ 521 w 5221"/>
                  <a:gd name="T93" fmla="*/ 42 h 85"/>
                  <a:gd name="T94" fmla="*/ 324 w 5221"/>
                  <a:gd name="T95" fmla="*/ 50 h 85"/>
                  <a:gd name="T96" fmla="*/ 135 w 5221"/>
                  <a:gd name="T97" fmla="*/ 50 h 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21"/>
                  <a:gd name="T148" fmla="*/ 0 h 85"/>
                  <a:gd name="T149" fmla="*/ 0 w 5221"/>
                  <a:gd name="T150" fmla="*/ 0 h 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3" name="Group 19">
              <a:extLst>
                <a:ext uri="{FF2B5EF4-FFF2-40B4-BE49-F238E27FC236}">
                  <a16:creationId xmlns:a16="http://schemas.microsoft.com/office/drawing/2014/main" id="{139B7A6E-F2DE-4C45-B7C1-E646EFD66894}"/>
                </a:ext>
              </a:extLst>
            </p:cNvPr>
            <p:cNvGrpSpPr>
              <a:grpSpLocks/>
            </p:cNvGrpSpPr>
            <p:nvPr userDrawn="1"/>
          </p:nvGrpSpPr>
          <p:grpSpPr bwMode="auto">
            <a:xfrm>
              <a:off x="5297" y="3348"/>
              <a:ext cx="385" cy="852"/>
              <a:chOff x="5297" y="3348"/>
              <a:chExt cx="385" cy="852"/>
            </a:xfrm>
          </p:grpSpPr>
          <p:grpSp>
            <p:nvGrpSpPr>
              <p:cNvPr id="64" name="Group 11">
                <a:extLst>
                  <a:ext uri="{FF2B5EF4-FFF2-40B4-BE49-F238E27FC236}">
                    <a16:creationId xmlns:a16="http://schemas.microsoft.com/office/drawing/2014/main" id="{5ADF237A-BDED-420D-8B4A-A2F60204FB33}"/>
                  </a:ext>
                </a:extLst>
              </p:cNvPr>
              <p:cNvGrpSpPr>
                <a:grpSpLocks/>
              </p:cNvGrpSpPr>
              <p:nvPr userDrawn="1"/>
            </p:nvGrpSpPr>
            <p:grpSpPr bwMode="auto">
              <a:xfrm>
                <a:off x="5301" y="3359"/>
                <a:ext cx="381" cy="841"/>
                <a:chOff x="5301" y="3359"/>
                <a:chExt cx="381" cy="841"/>
              </a:xfrm>
            </p:grpSpPr>
            <p:sp>
              <p:nvSpPr>
                <p:cNvPr id="72" name="Form 4113">
                  <a:extLst>
                    <a:ext uri="{FF2B5EF4-FFF2-40B4-BE49-F238E27FC236}">
                      <a16:creationId xmlns:a16="http://schemas.microsoft.com/office/drawing/2014/main" id="{97388612-950B-426A-862E-4F0B8617A299}"/>
                    </a:ext>
                  </a:extLst>
                </p:cNvPr>
                <p:cNvSpPr>
                  <a:spLocks/>
                </p:cNvSpPr>
                <p:nvPr/>
              </p:nvSpPr>
              <p:spPr bwMode="ltGray">
                <a:xfrm>
                  <a:off x="5301" y="3567"/>
                  <a:ext cx="338" cy="633"/>
                </a:xfrm>
                <a:custGeom>
                  <a:avLst/>
                  <a:gdLst>
                    <a:gd name="T0" fmla="*/ 90 w 338"/>
                    <a:gd name="T1" fmla="*/ 369 h 633"/>
                    <a:gd name="T2" fmla="*/ 111 w 338"/>
                    <a:gd name="T3" fmla="*/ 321 h 633"/>
                    <a:gd name="T4" fmla="*/ 90 w 338"/>
                    <a:gd name="T5" fmla="*/ 240 h 633"/>
                    <a:gd name="T6" fmla="*/ 64 w 338"/>
                    <a:gd name="T7" fmla="*/ 190 h 633"/>
                    <a:gd name="T8" fmla="*/ 54 w 338"/>
                    <a:gd name="T9" fmla="*/ 132 h 633"/>
                    <a:gd name="T10" fmla="*/ 57 w 338"/>
                    <a:gd name="T11" fmla="*/ 96 h 633"/>
                    <a:gd name="T12" fmla="*/ 63 w 338"/>
                    <a:gd name="T13" fmla="*/ 75 h 633"/>
                    <a:gd name="T14" fmla="*/ 74 w 338"/>
                    <a:gd name="T15" fmla="*/ 42 h 633"/>
                    <a:gd name="T16" fmla="*/ 111 w 338"/>
                    <a:gd name="T17" fmla="*/ 18 h 633"/>
                    <a:gd name="T18" fmla="*/ 148 w 338"/>
                    <a:gd name="T19" fmla="*/ 0 h 633"/>
                    <a:gd name="T20" fmla="*/ 180 w 338"/>
                    <a:gd name="T21" fmla="*/ 0 h 633"/>
                    <a:gd name="T22" fmla="*/ 211 w 338"/>
                    <a:gd name="T23" fmla="*/ 11 h 633"/>
                    <a:gd name="T24" fmla="*/ 232 w 338"/>
                    <a:gd name="T25" fmla="*/ 42 h 633"/>
                    <a:gd name="T26" fmla="*/ 243 w 338"/>
                    <a:gd name="T27" fmla="*/ 64 h 633"/>
                    <a:gd name="T28" fmla="*/ 274 w 338"/>
                    <a:gd name="T29" fmla="*/ 95 h 633"/>
                    <a:gd name="T30" fmla="*/ 295 w 338"/>
                    <a:gd name="T31" fmla="*/ 127 h 633"/>
                    <a:gd name="T32" fmla="*/ 327 w 338"/>
                    <a:gd name="T33" fmla="*/ 158 h 633"/>
                    <a:gd name="T34" fmla="*/ 337 w 338"/>
                    <a:gd name="T35" fmla="*/ 190 h 633"/>
                    <a:gd name="T36" fmla="*/ 337 w 338"/>
                    <a:gd name="T37" fmla="*/ 221 h 633"/>
                    <a:gd name="T38" fmla="*/ 327 w 338"/>
                    <a:gd name="T39" fmla="*/ 243 h 633"/>
                    <a:gd name="T40" fmla="*/ 316 w 338"/>
                    <a:gd name="T41" fmla="*/ 274 h 633"/>
                    <a:gd name="T42" fmla="*/ 295 w 338"/>
                    <a:gd name="T43" fmla="*/ 306 h 633"/>
                    <a:gd name="T44" fmla="*/ 274 w 338"/>
                    <a:gd name="T45" fmla="*/ 337 h 633"/>
                    <a:gd name="T46" fmla="*/ 243 w 338"/>
                    <a:gd name="T47" fmla="*/ 358 h 633"/>
                    <a:gd name="T48" fmla="*/ 232 w 338"/>
                    <a:gd name="T49" fmla="*/ 390 h 633"/>
                    <a:gd name="T50" fmla="*/ 211 w 338"/>
                    <a:gd name="T51" fmla="*/ 421 h 633"/>
                    <a:gd name="T52" fmla="*/ 190 w 338"/>
                    <a:gd name="T53" fmla="*/ 443 h 633"/>
                    <a:gd name="T54" fmla="*/ 180 w 338"/>
                    <a:gd name="T55" fmla="*/ 485 h 633"/>
                    <a:gd name="T56" fmla="*/ 169 w 338"/>
                    <a:gd name="T57" fmla="*/ 516 h 633"/>
                    <a:gd name="T58" fmla="*/ 158 w 338"/>
                    <a:gd name="T59" fmla="*/ 548 h 633"/>
                    <a:gd name="T60" fmla="*/ 137 w 338"/>
                    <a:gd name="T61" fmla="*/ 579 h 633"/>
                    <a:gd name="T62" fmla="*/ 95 w 338"/>
                    <a:gd name="T63" fmla="*/ 611 h 633"/>
                    <a:gd name="T64" fmla="*/ 64 w 338"/>
                    <a:gd name="T65" fmla="*/ 632 h 633"/>
                    <a:gd name="T66" fmla="*/ 32 w 338"/>
                    <a:gd name="T67" fmla="*/ 622 h 633"/>
                    <a:gd name="T68" fmla="*/ 11 w 338"/>
                    <a:gd name="T69" fmla="*/ 600 h 633"/>
                    <a:gd name="T70" fmla="*/ 0 w 338"/>
                    <a:gd name="T71" fmla="*/ 588 h 633"/>
                    <a:gd name="T72" fmla="*/ 0 w 338"/>
                    <a:gd name="T73" fmla="*/ 555 h 633"/>
                    <a:gd name="T74" fmla="*/ 3 w 338"/>
                    <a:gd name="T75" fmla="*/ 519 h 633"/>
                    <a:gd name="T76" fmla="*/ 15 w 338"/>
                    <a:gd name="T77" fmla="*/ 483 h 633"/>
                    <a:gd name="T78" fmla="*/ 24 w 338"/>
                    <a:gd name="T79" fmla="*/ 450 h 633"/>
                    <a:gd name="T80" fmla="*/ 66 w 338"/>
                    <a:gd name="T81" fmla="*/ 408 h 633"/>
                    <a:gd name="T82" fmla="*/ 90 w 338"/>
                    <a:gd name="T83" fmla="*/ 369 h 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8"/>
                    <a:gd name="T127" fmla="*/ 0 h 633"/>
                    <a:gd name="T128" fmla="*/ 0 w 338"/>
                    <a:gd name="T129" fmla="*/ 0 h 6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8" h="633">
                      <a:moveTo>
                        <a:pt x="90" y="369"/>
                      </a:moveTo>
                      <a:lnTo>
                        <a:pt x="111" y="321"/>
                      </a:lnTo>
                      <a:lnTo>
                        <a:pt x="90" y="240"/>
                      </a:lnTo>
                      <a:lnTo>
                        <a:pt x="64" y="190"/>
                      </a:lnTo>
                      <a:lnTo>
                        <a:pt x="54" y="132"/>
                      </a:lnTo>
                      <a:lnTo>
                        <a:pt x="57" y="96"/>
                      </a:lnTo>
                      <a:lnTo>
                        <a:pt x="63" y="75"/>
                      </a:lnTo>
                      <a:lnTo>
                        <a:pt x="74" y="42"/>
                      </a:lnTo>
                      <a:lnTo>
                        <a:pt x="111" y="18"/>
                      </a:lnTo>
                      <a:lnTo>
                        <a:pt x="148" y="0"/>
                      </a:lnTo>
                      <a:lnTo>
                        <a:pt x="180" y="0"/>
                      </a:lnTo>
                      <a:lnTo>
                        <a:pt x="211" y="11"/>
                      </a:lnTo>
                      <a:lnTo>
                        <a:pt x="232" y="42"/>
                      </a:lnTo>
                      <a:lnTo>
                        <a:pt x="243" y="64"/>
                      </a:lnTo>
                      <a:lnTo>
                        <a:pt x="274" y="95"/>
                      </a:lnTo>
                      <a:lnTo>
                        <a:pt x="295" y="127"/>
                      </a:lnTo>
                      <a:lnTo>
                        <a:pt x="327" y="158"/>
                      </a:lnTo>
                      <a:lnTo>
                        <a:pt x="337" y="190"/>
                      </a:lnTo>
                      <a:lnTo>
                        <a:pt x="337" y="221"/>
                      </a:lnTo>
                      <a:lnTo>
                        <a:pt x="327" y="243"/>
                      </a:lnTo>
                      <a:lnTo>
                        <a:pt x="316" y="274"/>
                      </a:lnTo>
                      <a:lnTo>
                        <a:pt x="295" y="306"/>
                      </a:lnTo>
                      <a:lnTo>
                        <a:pt x="274" y="337"/>
                      </a:lnTo>
                      <a:lnTo>
                        <a:pt x="243" y="358"/>
                      </a:lnTo>
                      <a:lnTo>
                        <a:pt x="232" y="390"/>
                      </a:lnTo>
                      <a:lnTo>
                        <a:pt x="211" y="421"/>
                      </a:lnTo>
                      <a:lnTo>
                        <a:pt x="190" y="443"/>
                      </a:lnTo>
                      <a:lnTo>
                        <a:pt x="180" y="485"/>
                      </a:lnTo>
                      <a:lnTo>
                        <a:pt x="169" y="516"/>
                      </a:lnTo>
                      <a:lnTo>
                        <a:pt x="158" y="548"/>
                      </a:lnTo>
                      <a:lnTo>
                        <a:pt x="137" y="579"/>
                      </a:lnTo>
                      <a:lnTo>
                        <a:pt x="95" y="611"/>
                      </a:lnTo>
                      <a:lnTo>
                        <a:pt x="64" y="632"/>
                      </a:lnTo>
                      <a:lnTo>
                        <a:pt x="32" y="622"/>
                      </a:lnTo>
                      <a:lnTo>
                        <a:pt x="11" y="600"/>
                      </a:lnTo>
                      <a:lnTo>
                        <a:pt x="0" y="588"/>
                      </a:lnTo>
                      <a:lnTo>
                        <a:pt x="0" y="555"/>
                      </a:lnTo>
                      <a:lnTo>
                        <a:pt x="3" y="519"/>
                      </a:lnTo>
                      <a:lnTo>
                        <a:pt x="15" y="483"/>
                      </a:lnTo>
                      <a:lnTo>
                        <a:pt x="24" y="450"/>
                      </a:lnTo>
                      <a:lnTo>
                        <a:pt x="66" y="408"/>
                      </a:lnTo>
                      <a:lnTo>
                        <a:pt x="90" y="369"/>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 name="Ellipse 72">
                  <a:extLst>
                    <a:ext uri="{FF2B5EF4-FFF2-40B4-BE49-F238E27FC236}">
                      <a16:creationId xmlns:a16="http://schemas.microsoft.com/office/drawing/2014/main" id="{9A5DBC3D-CD57-441E-AB04-2F6F2A846E98}"/>
                    </a:ext>
                  </a:extLst>
                </p:cNvPr>
                <p:cNvSpPr>
                  <a:spLocks noChangeArrowheads="1"/>
                </p:cNvSpPr>
                <p:nvPr/>
              </p:nvSpPr>
              <p:spPr bwMode="ltGray">
                <a:xfrm rot="705000">
                  <a:off x="5403" y="3359"/>
                  <a:ext cx="100" cy="196"/>
                </a:xfrm>
                <a:prstGeom prst="ellipse">
                  <a:avLst/>
                </a:prstGeom>
                <a:solidFill>
                  <a:srgbClr val="F8F8F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 name="Form 4115">
                  <a:extLst>
                    <a:ext uri="{FF2B5EF4-FFF2-40B4-BE49-F238E27FC236}">
                      <a16:creationId xmlns:a16="http://schemas.microsoft.com/office/drawing/2014/main" id="{D9D4D357-D0B5-46D2-8864-90ED80156825}"/>
                    </a:ext>
                  </a:extLst>
                </p:cNvPr>
                <p:cNvSpPr>
                  <a:spLocks/>
                </p:cNvSpPr>
                <p:nvPr/>
              </p:nvSpPr>
              <p:spPr bwMode="ltGray">
                <a:xfrm>
                  <a:off x="5514" y="3432"/>
                  <a:ext cx="54" cy="135"/>
                </a:xfrm>
                <a:custGeom>
                  <a:avLst/>
                  <a:gdLst>
                    <a:gd name="T0" fmla="*/ 6 w 54"/>
                    <a:gd name="T1" fmla="*/ 11 h 135"/>
                    <a:gd name="T2" fmla="*/ 3 w 54"/>
                    <a:gd name="T3" fmla="*/ 37 h 135"/>
                    <a:gd name="T4" fmla="*/ 0 w 54"/>
                    <a:gd name="T5" fmla="*/ 63 h 135"/>
                    <a:gd name="T6" fmla="*/ 0 w 54"/>
                    <a:gd name="T7" fmla="*/ 86 h 135"/>
                    <a:gd name="T8" fmla="*/ 6 w 54"/>
                    <a:gd name="T9" fmla="*/ 108 h 135"/>
                    <a:gd name="T10" fmla="*/ 26 w 54"/>
                    <a:gd name="T11" fmla="*/ 134 h 135"/>
                    <a:gd name="T12" fmla="*/ 45 w 54"/>
                    <a:gd name="T13" fmla="*/ 115 h 135"/>
                    <a:gd name="T14" fmla="*/ 53 w 54"/>
                    <a:gd name="T15" fmla="*/ 67 h 135"/>
                    <a:gd name="T16" fmla="*/ 50 w 54"/>
                    <a:gd name="T17" fmla="*/ 40 h 135"/>
                    <a:gd name="T18" fmla="*/ 42 w 54"/>
                    <a:gd name="T19" fmla="*/ 18 h 135"/>
                    <a:gd name="T20" fmla="*/ 20 w 54"/>
                    <a:gd name="T21" fmla="*/ 0 h 135"/>
                    <a:gd name="T22" fmla="*/ 6 w 54"/>
                    <a:gd name="T23" fmla="*/ 11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35"/>
                    <a:gd name="T38" fmla="*/ 0 w 54"/>
                    <a:gd name="T39" fmla="*/ 0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35">
                      <a:moveTo>
                        <a:pt x="6" y="11"/>
                      </a:moveTo>
                      <a:lnTo>
                        <a:pt x="3" y="37"/>
                      </a:lnTo>
                      <a:lnTo>
                        <a:pt x="0" y="63"/>
                      </a:lnTo>
                      <a:lnTo>
                        <a:pt x="0" y="86"/>
                      </a:lnTo>
                      <a:lnTo>
                        <a:pt x="6" y="108"/>
                      </a:lnTo>
                      <a:lnTo>
                        <a:pt x="26" y="134"/>
                      </a:lnTo>
                      <a:lnTo>
                        <a:pt x="45" y="115"/>
                      </a:lnTo>
                      <a:lnTo>
                        <a:pt x="53" y="67"/>
                      </a:lnTo>
                      <a:lnTo>
                        <a:pt x="50" y="40"/>
                      </a:lnTo>
                      <a:lnTo>
                        <a:pt x="42" y="18"/>
                      </a:lnTo>
                      <a:lnTo>
                        <a:pt x="20" y="0"/>
                      </a:lnTo>
                      <a:lnTo>
                        <a:pt x="6" y="11"/>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 name="Form 4116">
                  <a:extLst>
                    <a:ext uri="{FF2B5EF4-FFF2-40B4-BE49-F238E27FC236}">
                      <a16:creationId xmlns:a16="http://schemas.microsoft.com/office/drawing/2014/main" id="{5510E52C-F3A6-4BA6-9E5C-B7DDACB75D8C}"/>
                    </a:ext>
                  </a:extLst>
                </p:cNvPr>
                <p:cNvSpPr>
                  <a:spLocks/>
                </p:cNvSpPr>
                <p:nvPr/>
              </p:nvSpPr>
              <p:spPr bwMode="ltGray">
                <a:xfrm>
                  <a:off x="5562" y="3506"/>
                  <a:ext cx="58" cy="107"/>
                </a:xfrm>
                <a:custGeom>
                  <a:avLst/>
                  <a:gdLst>
                    <a:gd name="T0" fmla="*/ 19 w 58"/>
                    <a:gd name="T1" fmla="*/ 6 h 107"/>
                    <a:gd name="T2" fmla="*/ 11 w 58"/>
                    <a:gd name="T3" fmla="*/ 26 h 107"/>
                    <a:gd name="T4" fmla="*/ 4 w 58"/>
                    <a:gd name="T5" fmla="*/ 46 h 107"/>
                    <a:gd name="T6" fmla="*/ 0 w 58"/>
                    <a:gd name="T7" fmla="*/ 63 h 107"/>
                    <a:gd name="T8" fmla="*/ 2 w 58"/>
                    <a:gd name="T9" fmla="*/ 82 h 107"/>
                    <a:gd name="T10" fmla="*/ 18 w 58"/>
                    <a:gd name="T11" fmla="*/ 106 h 107"/>
                    <a:gd name="T12" fmla="*/ 39 w 58"/>
                    <a:gd name="T13" fmla="*/ 95 h 107"/>
                    <a:gd name="T14" fmla="*/ 55 w 58"/>
                    <a:gd name="T15" fmla="*/ 60 h 107"/>
                    <a:gd name="T16" fmla="*/ 57 w 58"/>
                    <a:gd name="T17" fmla="*/ 37 h 107"/>
                    <a:gd name="T18" fmla="*/ 53 w 58"/>
                    <a:gd name="T19" fmla="*/ 19 h 107"/>
                    <a:gd name="T20" fmla="*/ 34 w 58"/>
                    <a:gd name="T21" fmla="*/ 0 h 107"/>
                    <a:gd name="T22" fmla="*/ 19 w 58"/>
                    <a:gd name="T23" fmla="*/ 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107"/>
                    <a:gd name="T38" fmla="*/ 0 w 58"/>
                    <a:gd name="T39" fmla="*/ 0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107">
                      <a:moveTo>
                        <a:pt x="19" y="6"/>
                      </a:moveTo>
                      <a:lnTo>
                        <a:pt x="11" y="26"/>
                      </a:lnTo>
                      <a:lnTo>
                        <a:pt x="4" y="46"/>
                      </a:lnTo>
                      <a:lnTo>
                        <a:pt x="0" y="63"/>
                      </a:lnTo>
                      <a:lnTo>
                        <a:pt x="2" y="82"/>
                      </a:lnTo>
                      <a:lnTo>
                        <a:pt x="18" y="106"/>
                      </a:lnTo>
                      <a:lnTo>
                        <a:pt x="39" y="95"/>
                      </a:lnTo>
                      <a:lnTo>
                        <a:pt x="55" y="60"/>
                      </a:lnTo>
                      <a:lnTo>
                        <a:pt x="57" y="37"/>
                      </a:lnTo>
                      <a:lnTo>
                        <a:pt x="53" y="19"/>
                      </a:lnTo>
                      <a:lnTo>
                        <a:pt x="34" y="0"/>
                      </a:lnTo>
                      <a:lnTo>
                        <a:pt x="19" y="6"/>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 name="Form 4117">
                  <a:extLst>
                    <a:ext uri="{FF2B5EF4-FFF2-40B4-BE49-F238E27FC236}">
                      <a16:creationId xmlns:a16="http://schemas.microsoft.com/office/drawing/2014/main" id="{751AF44D-01E7-451F-8C63-F99D6F7E2F48}"/>
                    </a:ext>
                  </a:extLst>
                </p:cNvPr>
                <p:cNvSpPr>
                  <a:spLocks/>
                </p:cNvSpPr>
                <p:nvPr/>
              </p:nvSpPr>
              <p:spPr bwMode="ltGray">
                <a:xfrm>
                  <a:off x="5634" y="3642"/>
                  <a:ext cx="48" cy="83"/>
                </a:xfrm>
                <a:custGeom>
                  <a:avLst/>
                  <a:gdLst>
                    <a:gd name="T0" fmla="*/ 15 w 48"/>
                    <a:gd name="T1" fmla="*/ 4 h 83"/>
                    <a:gd name="T2" fmla="*/ 9 w 48"/>
                    <a:gd name="T3" fmla="*/ 20 h 83"/>
                    <a:gd name="T4" fmla="*/ 3 w 48"/>
                    <a:gd name="T5" fmla="*/ 35 h 83"/>
                    <a:gd name="T6" fmla="*/ 0 w 48"/>
                    <a:gd name="T7" fmla="*/ 48 h 83"/>
                    <a:gd name="T8" fmla="*/ 1 w 48"/>
                    <a:gd name="T9" fmla="*/ 63 h 83"/>
                    <a:gd name="T10" fmla="*/ 14 w 48"/>
                    <a:gd name="T11" fmla="*/ 82 h 83"/>
                    <a:gd name="T12" fmla="*/ 32 w 48"/>
                    <a:gd name="T13" fmla="*/ 73 h 83"/>
                    <a:gd name="T14" fmla="*/ 45 w 48"/>
                    <a:gd name="T15" fmla="*/ 46 h 83"/>
                    <a:gd name="T16" fmla="*/ 47 w 48"/>
                    <a:gd name="T17" fmla="*/ 28 h 83"/>
                    <a:gd name="T18" fmla="*/ 43 w 48"/>
                    <a:gd name="T19" fmla="*/ 14 h 83"/>
                    <a:gd name="T20" fmla="*/ 28 w 48"/>
                    <a:gd name="T21" fmla="*/ 0 h 83"/>
                    <a:gd name="T22" fmla="*/ 15 w 48"/>
                    <a:gd name="T23" fmla="*/ 4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3"/>
                    <a:gd name="T38" fmla="*/ 0 w 48"/>
                    <a:gd name="T39" fmla="*/ 0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3">
                      <a:moveTo>
                        <a:pt x="15" y="4"/>
                      </a:moveTo>
                      <a:lnTo>
                        <a:pt x="9" y="20"/>
                      </a:lnTo>
                      <a:lnTo>
                        <a:pt x="3" y="35"/>
                      </a:lnTo>
                      <a:lnTo>
                        <a:pt x="0" y="48"/>
                      </a:lnTo>
                      <a:lnTo>
                        <a:pt x="1" y="63"/>
                      </a:lnTo>
                      <a:lnTo>
                        <a:pt x="14" y="82"/>
                      </a:lnTo>
                      <a:lnTo>
                        <a:pt x="32" y="73"/>
                      </a:lnTo>
                      <a:lnTo>
                        <a:pt x="45" y="46"/>
                      </a:lnTo>
                      <a:lnTo>
                        <a:pt x="47" y="28"/>
                      </a:lnTo>
                      <a:lnTo>
                        <a:pt x="43" y="14"/>
                      </a:lnTo>
                      <a:lnTo>
                        <a:pt x="28" y="0"/>
                      </a:lnTo>
                      <a:lnTo>
                        <a:pt x="15" y="4"/>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 name="Form 4118">
                  <a:extLst>
                    <a:ext uri="{FF2B5EF4-FFF2-40B4-BE49-F238E27FC236}">
                      <a16:creationId xmlns:a16="http://schemas.microsoft.com/office/drawing/2014/main" id="{F1ECA0A5-1F1E-4112-A3AC-F7A8245337E7}"/>
                    </a:ext>
                  </a:extLst>
                </p:cNvPr>
                <p:cNvSpPr>
                  <a:spLocks/>
                </p:cNvSpPr>
                <p:nvPr/>
              </p:nvSpPr>
              <p:spPr bwMode="ltGray">
                <a:xfrm>
                  <a:off x="5599" y="3580"/>
                  <a:ext cx="56" cy="93"/>
                </a:xfrm>
                <a:custGeom>
                  <a:avLst/>
                  <a:gdLst>
                    <a:gd name="T0" fmla="*/ 18 w 56"/>
                    <a:gd name="T1" fmla="*/ 5 h 93"/>
                    <a:gd name="T2" fmla="*/ 10 w 56"/>
                    <a:gd name="T3" fmla="*/ 22 h 93"/>
                    <a:gd name="T4" fmla="*/ 3 w 56"/>
                    <a:gd name="T5" fmla="*/ 39 h 93"/>
                    <a:gd name="T6" fmla="*/ 0 w 56"/>
                    <a:gd name="T7" fmla="*/ 54 h 93"/>
                    <a:gd name="T8" fmla="*/ 1 w 56"/>
                    <a:gd name="T9" fmla="*/ 71 h 93"/>
                    <a:gd name="T10" fmla="*/ 17 w 56"/>
                    <a:gd name="T11" fmla="*/ 92 h 93"/>
                    <a:gd name="T12" fmla="*/ 37 w 56"/>
                    <a:gd name="T13" fmla="*/ 82 h 93"/>
                    <a:gd name="T14" fmla="*/ 53 w 56"/>
                    <a:gd name="T15" fmla="*/ 52 h 93"/>
                    <a:gd name="T16" fmla="*/ 55 w 56"/>
                    <a:gd name="T17" fmla="*/ 32 h 93"/>
                    <a:gd name="T18" fmla="*/ 51 w 56"/>
                    <a:gd name="T19" fmla="*/ 16 h 93"/>
                    <a:gd name="T20" fmla="*/ 32 w 56"/>
                    <a:gd name="T21" fmla="*/ 0 h 93"/>
                    <a:gd name="T22" fmla="*/ 18 w 56"/>
                    <a:gd name="T23" fmla="*/ 5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93"/>
                    <a:gd name="T38" fmla="*/ 0 w 56"/>
                    <a:gd name="T39" fmla="*/ 0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93">
                      <a:moveTo>
                        <a:pt x="18" y="5"/>
                      </a:moveTo>
                      <a:lnTo>
                        <a:pt x="10" y="22"/>
                      </a:lnTo>
                      <a:lnTo>
                        <a:pt x="3" y="39"/>
                      </a:lnTo>
                      <a:lnTo>
                        <a:pt x="0" y="54"/>
                      </a:lnTo>
                      <a:lnTo>
                        <a:pt x="1" y="71"/>
                      </a:lnTo>
                      <a:lnTo>
                        <a:pt x="17" y="92"/>
                      </a:lnTo>
                      <a:lnTo>
                        <a:pt x="37" y="82"/>
                      </a:lnTo>
                      <a:lnTo>
                        <a:pt x="53" y="52"/>
                      </a:lnTo>
                      <a:lnTo>
                        <a:pt x="55" y="32"/>
                      </a:lnTo>
                      <a:lnTo>
                        <a:pt x="51" y="16"/>
                      </a:lnTo>
                      <a:lnTo>
                        <a:pt x="32" y="0"/>
                      </a:lnTo>
                      <a:lnTo>
                        <a:pt x="18" y="5"/>
                      </a:lnTo>
                    </a:path>
                  </a:pathLst>
                </a:cu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5" name="Group 18">
                <a:extLst>
                  <a:ext uri="{FF2B5EF4-FFF2-40B4-BE49-F238E27FC236}">
                    <a16:creationId xmlns:a16="http://schemas.microsoft.com/office/drawing/2014/main" id="{E991A312-A610-4689-8342-C01B2AF6B152}"/>
                  </a:ext>
                </a:extLst>
              </p:cNvPr>
              <p:cNvGrpSpPr>
                <a:grpSpLocks/>
              </p:cNvGrpSpPr>
              <p:nvPr userDrawn="1"/>
            </p:nvGrpSpPr>
            <p:grpSpPr bwMode="auto">
              <a:xfrm>
                <a:off x="5297" y="3348"/>
                <a:ext cx="381" cy="841"/>
                <a:chOff x="5297" y="3348"/>
                <a:chExt cx="381" cy="841"/>
              </a:xfrm>
            </p:grpSpPr>
            <p:sp>
              <p:nvSpPr>
                <p:cNvPr id="66" name="Form 4107">
                  <a:extLst>
                    <a:ext uri="{FF2B5EF4-FFF2-40B4-BE49-F238E27FC236}">
                      <a16:creationId xmlns:a16="http://schemas.microsoft.com/office/drawing/2014/main" id="{961953FA-1206-4C21-8866-379E0E5B40E4}"/>
                    </a:ext>
                  </a:extLst>
                </p:cNvPr>
                <p:cNvSpPr>
                  <a:spLocks/>
                </p:cNvSpPr>
                <p:nvPr/>
              </p:nvSpPr>
              <p:spPr bwMode="ltGray">
                <a:xfrm>
                  <a:off x="5297" y="3556"/>
                  <a:ext cx="338" cy="633"/>
                </a:xfrm>
                <a:custGeom>
                  <a:avLst/>
                  <a:gdLst>
                    <a:gd name="T0" fmla="*/ 90 w 338"/>
                    <a:gd name="T1" fmla="*/ 369 h 633"/>
                    <a:gd name="T2" fmla="*/ 111 w 338"/>
                    <a:gd name="T3" fmla="*/ 321 h 633"/>
                    <a:gd name="T4" fmla="*/ 90 w 338"/>
                    <a:gd name="T5" fmla="*/ 240 h 633"/>
                    <a:gd name="T6" fmla="*/ 64 w 338"/>
                    <a:gd name="T7" fmla="*/ 190 h 633"/>
                    <a:gd name="T8" fmla="*/ 54 w 338"/>
                    <a:gd name="T9" fmla="*/ 132 h 633"/>
                    <a:gd name="T10" fmla="*/ 57 w 338"/>
                    <a:gd name="T11" fmla="*/ 96 h 633"/>
                    <a:gd name="T12" fmla="*/ 63 w 338"/>
                    <a:gd name="T13" fmla="*/ 75 h 633"/>
                    <a:gd name="T14" fmla="*/ 74 w 338"/>
                    <a:gd name="T15" fmla="*/ 42 h 633"/>
                    <a:gd name="T16" fmla="*/ 111 w 338"/>
                    <a:gd name="T17" fmla="*/ 18 h 633"/>
                    <a:gd name="T18" fmla="*/ 148 w 338"/>
                    <a:gd name="T19" fmla="*/ 0 h 633"/>
                    <a:gd name="T20" fmla="*/ 180 w 338"/>
                    <a:gd name="T21" fmla="*/ 0 h 633"/>
                    <a:gd name="T22" fmla="*/ 211 w 338"/>
                    <a:gd name="T23" fmla="*/ 11 h 633"/>
                    <a:gd name="T24" fmla="*/ 232 w 338"/>
                    <a:gd name="T25" fmla="*/ 42 h 633"/>
                    <a:gd name="T26" fmla="*/ 243 w 338"/>
                    <a:gd name="T27" fmla="*/ 64 h 633"/>
                    <a:gd name="T28" fmla="*/ 274 w 338"/>
                    <a:gd name="T29" fmla="*/ 95 h 633"/>
                    <a:gd name="T30" fmla="*/ 295 w 338"/>
                    <a:gd name="T31" fmla="*/ 127 h 633"/>
                    <a:gd name="T32" fmla="*/ 327 w 338"/>
                    <a:gd name="T33" fmla="*/ 158 h 633"/>
                    <a:gd name="T34" fmla="*/ 337 w 338"/>
                    <a:gd name="T35" fmla="*/ 190 h 633"/>
                    <a:gd name="T36" fmla="*/ 337 w 338"/>
                    <a:gd name="T37" fmla="*/ 221 h 633"/>
                    <a:gd name="T38" fmla="*/ 327 w 338"/>
                    <a:gd name="T39" fmla="*/ 243 h 633"/>
                    <a:gd name="T40" fmla="*/ 316 w 338"/>
                    <a:gd name="T41" fmla="*/ 274 h 633"/>
                    <a:gd name="T42" fmla="*/ 295 w 338"/>
                    <a:gd name="T43" fmla="*/ 306 h 633"/>
                    <a:gd name="T44" fmla="*/ 274 w 338"/>
                    <a:gd name="T45" fmla="*/ 337 h 633"/>
                    <a:gd name="T46" fmla="*/ 243 w 338"/>
                    <a:gd name="T47" fmla="*/ 358 h 633"/>
                    <a:gd name="T48" fmla="*/ 232 w 338"/>
                    <a:gd name="T49" fmla="*/ 390 h 633"/>
                    <a:gd name="T50" fmla="*/ 211 w 338"/>
                    <a:gd name="T51" fmla="*/ 421 h 633"/>
                    <a:gd name="T52" fmla="*/ 190 w 338"/>
                    <a:gd name="T53" fmla="*/ 443 h 633"/>
                    <a:gd name="T54" fmla="*/ 180 w 338"/>
                    <a:gd name="T55" fmla="*/ 485 h 633"/>
                    <a:gd name="T56" fmla="*/ 169 w 338"/>
                    <a:gd name="T57" fmla="*/ 516 h 633"/>
                    <a:gd name="T58" fmla="*/ 158 w 338"/>
                    <a:gd name="T59" fmla="*/ 548 h 633"/>
                    <a:gd name="T60" fmla="*/ 137 w 338"/>
                    <a:gd name="T61" fmla="*/ 579 h 633"/>
                    <a:gd name="T62" fmla="*/ 95 w 338"/>
                    <a:gd name="T63" fmla="*/ 611 h 633"/>
                    <a:gd name="T64" fmla="*/ 64 w 338"/>
                    <a:gd name="T65" fmla="*/ 632 h 633"/>
                    <a:gd name="T66" fmla="*/ 32 w 338"/>
                    <a:gd name="T67" fmla="*/ 622 h 633"/>
                    <a:gd name="T68" fmla="*/ 11 w 338"/>
                    <a:gd name="T69" fmla="*/ 600 h 633"/>
                    <a:gd name="T70" fmla="*/ 0 w 338"/>
                    <a:gd name="T71" fmla="*/ 588 h 633"/>
                    <a:gd name="T72" fmla="*/ 0 w 338"/>
                    <a:gd name="T73" fmla="*/ 555 h 633"/>
                    <a:gd name="T74" fmla="*/ 3 w 338"/>
                    <a:gd name="T75" fmla="*/ 519 h 633"/>
                    <a:gd name="T76" fmla="*/ 15 w 338"/>
                    <a:gd name="T77" fmla="*/ 483 h 633"/>
                    <a:gd name="T78" fmla="*/ 24 w 338"/>
                    <a:gd name="T79" fmla="*/ 450 h 633"/>
                    <a:gd name="T80" fmla="*/ 66 w 338"/>
                    <a:gd name="T81" fmla="*/ 408 h 633"/>
                    <a:gd name="T82" fmla="*/ 90 w 338"/>
                    <a:gd name="T83" fmla="*/ 369 h 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8"/>
                    <a:gd name="T127" fmla="*/ 0 h 633"/>
                    <a:gd name="T128" fmla="*/ 0 w 338"/>
                    <a:gd name="T129" fmla="*/ 0 h 6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8" h="633">
                      <a:moveTo>
                        <a:pt x="90" y="369"/>
                      </a:moveTo>
                      <a:lnTo>
                        <a:pt x="111" y="321"/>
                      </a:lnTo>
                      <a:lnTo>
                        <a:pt x="90" y="240"/>
                      </a:lnTo>
                      <a:lnTo>
                        <a:pt x="64" y="190"/>
                      </a:lnTo>
                      <a:lnTo>
                        <a:pt x="54" y="132"/>
                      </a:lnTo>
                      <a:lnTo>
                        <a:pt x="57" y="96"/>
                      </a:lnTo>
                      <a:lnTo>
                        <a:pt x="63" y="75"/>
                      </a:lnTo>
                      <a:lnTo>
                        <a:pt x="74" y="42"/>
                      </a:lnTo>
                      <a:lnTo>
                        <a:pt x="111" y="18"/>
                      </a:lnTo>
                      <a:lnTo>
                        <a:pt x="148" y="0"/>
                      </a:lnTo>
                      <a:lnTo>
                        <a:pt x="180" y="0"/>
                      </a:lnTo>
                      <a:lnTo>
                        <a:pt x="211" y="11"/>
                      </a:lnTo>
                      <a:lnTo>
                        <a:pt x="232" y="42"/>
                      </a:lnTo>
                      <a:lnTo>
                        <a:pt x="243" y="64"/>
                      </a:lnTo>
                      <a:lnTo>
                        <a:pt x="274" y="95"/>
                      </a:lnTo>
                      <a:lnTo>
                        <a:pt x="295" y="127"/>
                      </a:lnTo>
                      <a:lnTo>
                        <a:pt x="327" y="158"/>
                      </a:lnTo>
                      <a:lnTo>
                        <a:pt x="337" y="190"/>
                      </a:lnTo>
                      <a:lnTo>
                        <a:pt x="337" y="221"/>
                      </a:lnTo>
                      <a:lnTo>
                        <a:pt x="327" y="243"/>
                      </a:lnTo>
                      <a:lnTo>
                        <a:pt x="316" y="274"/>
                      </a:lnTo>
                      <a:lnTo>
                        <a:pt x="295" y="306"/>
                      </a:lnTo>
                      <a:lnTo>
                        <a:pt x="274" y="337"/>
                      </a:lnTo>
                      <a:lnTo>
                        <a:pt x="243" y="358"/>
                      </a:lnTo>
                      <a:lnTo>
                        <a:pt x="232" y="390"/>
                      </a:lnTo>
                      <a:lnTo>
                        <a:pt x="211" y="421"/>
                      </a:lnTo>
                      <a:lnTo>
                        <a:pt x="190" y="443"/>
                      </a:lnTo>
                      <a:lnTo>
                        <a:pt x="180" y="485"/>
                      </a:lnTo>
                      <a:lnTo>
                        <a:pt x="169" y="516"/>
                      </a:lnTo>
                      <a:lnTo>
                        <a:pt x="158" y="548"/>
                      </a:lnTo>
                      <a:lnTo>
                        <a:pt x="137" y="579"/>
                      </a:lnTo>
                      <a:lnTo>
                        <a:pt x="95" y="611"/>
                      </a:lnTo>
                      <a:lnTo>
                        <a:pt x="64" y="632"/>
                      </a:lnTo>
                      <a:lnTo>
                        <a:pt x="32" y="622"/>
                      </a:lnTo>
                      <a:lnTo>
                        <a:pt x="11" y="600"/>
                      </a:lnTo>
                      <a:lnTo>
                        <a:pt x="0" y="588"/>
                      </a:lnTo>
                      <a:lnTo>
                        <a:pt x="0" y="555"/>
                      </a:lnTo>
                      <a:lnTo>
                        <a:pt x="3" y="519"/>
                      </a:lnTo>
                      <a:lnTo>
                        <a:pt x="15" y="483"/>
                      </a:lnTo>
                      <a:lnTo>
                        <a:pt x="24" y="450"/>
                      </a:lnTo>
                      <a:lnTo>
                        <a:pt x="66" y="408"/>
                      </a:lnTo>
                      <a:lnTo>
                        <a:pt x="90" y="369"/>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 name="Ellipse 66">
                  <a:extLst>
                    <a:ext uri="{FF2B5EF4-FFF2-40B4-BE49-F238E27FC236}">
                      <a16:creationId xmlns:a16="http://schemas.microsoft.com/office/drawing/2014/main" id="{F45D2CDE-58AA-48B5-B14B-77C1FB7B1D7D}"/>
                    </a:ext>
                  </a:extLst>
                </p:cNvPr>
                <p:cNvSpPr>
                  <a:spLocks noChangeArrowheads="1"/>
                </p:cNvSpPr>
                <p:nvPr/>
              </p:nvSpPr>
              <p:spPr bwMode="ltGray">
                <a:xfrm rot="705000">
                  <a:off x="5399" y="3348"/>
                  <a:ext cx="100" cy="196"/>
                </a:xfrm>
                <a:prstGeom prst="ellipse">
                  <a:avLst/>
                </a:prstGeom>
                <a:solidFill>
                  <a:srgbClr val="39393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 name="Form 4109">
                  <a:extLst>
                    <a:ext uri="{FF2B5EF4-FFF2-40B4-BE49-F238E27FC236}">
                      <a16:creationId xmlns:a16="http://schemas.microsoft.com/office/drawing/2014/main" id="{2945E020-B18C-43D1-8AFD-DD389D7D719A}"/>
                    </a:ext>
                  </a:extLst>
                </p:cNvPr>
                <p:cNvSpPr>
                  <a:spLocks/>
                </p:cNvSpPr>
                <p:nvPr/>
              </p:nvSpPr>
              <p:spPr bwMode="ltGray">
                <a:xfrm>
                  <a:off x="5510" y="3421"/>
                  <a:ext cx="54" cy="135"/>
                </a:xfrm>
                <a:custGeom>
                  <a:avLst/>
                  <a:gdLst>
                    <a:gd name="T0" fmla="*/ 6 w 54"/>
                    <a:gd name="T1" fmla="*/ 11 h 135"/>
                    <a:gd name="T2" fmla="*/ 3 w 54"/>
                    <a:gd name="T3" fmla="*/ 37 h 135"/>
                    <a:gd name="T4" fmla="*/ 0 w 54"/>
                    <a:gd name="T5" fmla="*/ 63 h 135"/>
                    <a:gd name="T6" fmla="*/ 0 w 54"/>
                    <a:gd name="T7" fmla="*/ 86 h 135"/>
                    <a:gd name="T8" fmla="*/ 6 w 54"/>
                    <a:gd name="T9" fmla="*/ 108 h 135"/>
                    <a:gd name="T10" fmla="*/ 26 w 54"/>
                    <a:gd name="T11" fmla="*/ 134 h 135"/>
                    <a:gd name="T12" fmla="*/ 45 w 54"/>
                    <a:gd name="T13" fmla="*/ 115 h 135"/>
                    <a:gd name="T14" fmla="*/ 53 w 54"/>
                    <a:gd name="T15" fmla="*/ 67 h 135"/>
                    <a:gd name="T16" fmla="*/ 50 w 54"/>
                    <a:gd name="T17" fmla="*/ 40 h 135"/>
                    <a:gd name="T18" fmla="*/ 42 w 54"/>
                    <a:gd name="T19" fmla="*/ 18 h 135"/>
                    <a:gd name="T20" fmla="*/ 20 w 54"/>
                    <a:gd name="T21" fmla="*/ 0 h 135"/>
                    <a:gd name="T22" fmla="*/ 6 w 54"/>
                    <a:gd name="T23" fmla="*/ 11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35"/>
                    <a:gd name="T38" fmla="*/ 0 w 54"/>
                    <a:gd name="T39" fmla="*/ 0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35">
                      <a:moveTo>
                        <a:pt x="6" y="11"/>
                      </a:moveTo>
                      <a:lnTo>
                        <a:pt x="3" y="37"/>
                      </a:lnTo>
                      <a:lnTo>
                        <a:pt x="0" y="63"/>
                      </a:lnTo>
                      <a:lnTo>
                        <a:pt x="0" y="86"/>
                      </a:lnTo>
                      <a:lnTo>
                        <a:pt x="6" y="108"/>
                      </a:lnTo>
                      <a:lnTo>
                        <a:pt x="26" y="134"/>
                      </a:lnTo>
                      <a:lnTo>
                        <a:pt x="45" y="115"/>
                      </a:lnTo>
                      <a:lnTo>
                        <a:pt x="53" y="67"/>
                      </a:lnTo>
                      <a:lnTo>
                        <a:pt x="50" y="40"/>
                      </a:lnTo>
                      <a:lnTo>
                        <a:pt x="42" y="18"/>
                      </a:lnTo>
                      <a:lnTo>
                        <a:pt x="20" y="0"/>
                      </a:lnTo>
                      <a:lnTo>
                        <a:pt x="6" y="11"/>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9" name="Form 4110">
                  <a:extLst>
                    <a:ext uri="{FF2B5EF4-FFF2-40B4-BE49-F238E27FC236}">
                      <a16:creationId xmlns:a16="http://schemas.microsoft.com/office/drawing/2014/main" id="{249A5D30-D9EF-4F9F-B8DC-4A93F0C12A25}"/>
                    </a:ext>
                  </a:extLst>
                </p:cNvPr>
                <p:cNvSpPr>
                  <a:spLocks/>
                </p:cNvSpPr>
                <p:nvPr/>
              </p:nvSpPr>
              <p:spPr bwMode="ltGray">
                <a:xfrm>
                  <a:off x="5558" y="3495"/>
                  <a:ext cx="58" cy="107"/>
                </a:xfrm>
                <a:custGeom>
                  <a:avLst/>
                  <a:gdLst>
                    <a:gd name="T0" fmla="*/ 19 w 58"/>
                    <a:gd name="T1" fmla="*/ 6 h 107"/>
                    <a:gd name="T2" fmla="*/ 11 w 58"/>
                    <a:gd name="T3" fmla="*/ 26 h 107"/>
                    <a:gd name="T4" fmla="*/ 4 w 58"/>
                    <a:gd name="T5" fmla="*/ 46 h 107"/>
                    <a:gd name="T6" fmla="*/ 0 w 58"/>
                    <a:gd name="T7" fmla="*/ 63 h 107"/>
                    <a:gd name="T8" fmla="*/ 2 w 58"/>
                    <a:gd name="T9" fmla="*/ 82 h 107"/>
                    <a:gd name="T10" fmla="*/ 18 w 58"/>
                    <a:gd name="T11" fmla="*/ 106 h 107"/>
                    <a:gd name="T12" fmla="*/ 39 w 58"/>
                    <a:gd name="T13" fmla="*/ 95 h 107"/>
                    <a:gd name="T14" fmla="*/ 55 w 58"/>
                    <a:gd name="T15" fmla="*/ 60 h 107"/>
                    <a:gd name="T16" fmla="*/ 57 w 58"/>
                    <a:gd name="T17" fmla="*/ 37 h 107"/>
                    <a:gd name="T18" fmla="*/ 53 w 58"/>
                    <a:gd name="T19" fmla="*/ 19 h 107"/>
                    <a:gd name="T20" fmla="*/ 34 w 58"/>
                    <a:gd name="T21" fmla="*/ 0 h 107"/>
                    <a:gd name="T22" fmla="*/ 19 w 58"/>
                    <a:gd name="T23" fmla="*/ 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107"/>
                    <a:gd name="T38" fmla="*/ 0 w 58"/>
                    <a:gd name="T39" fmla="*/ 0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107">
                      <a:moveTo>
                        <a:pt x="19" y="6"/>
                      </a:moveTo>
                      <a:lnTo>
                        <a:pt x="11" y="26"/>
                      </a:lnTo>
                      <a:lnTo>
                        <a:pt x="4" y="46"/>
                      </a:lnTo>
                      <a:lnTo>
                        <a:pt x="0" y="63"/>
                      </a:lnTo>
                      <a:lnTo>
                        <a:pt x="2" y="82"/>
                      </a:lnTo>
                      <a:lnTo>
                        <a:pt x="18" y="106"/>
                      </a:lnTo>
                      <a:lnTo>
                        <a:pt x="39" y="95"/>
                      </a:lnTo>
                      <a:lnTo>
                        <a:pt x="55" y="60"/>
                      </a:lnTo>
                      <a:lnTo>
                        <a:pt x="57" y="37"/>
                      </a:lnTo>
                      <a:lnTo>
                        <a:pt x="53" y="19"/>
                      </a:lnTo>
                      <a:lnTo>
                        <a:pt x="34" y="0"/>
                      </a:lnTo>
                      <a:lnTo>
                        <a:pt x="19" y="6"/>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 name="Form 4111">
                  <a:extLst>
                    <a:ext uri="{FF2B5EF4-FFF2-40B4-BE49-F238E27FC236}">
                      <a16:creationId xmlns:a16="http://schemas.microsoft.com/office/drawing/2014/main" id="{AC86DFA6-6449-4654-BBBD-EF8FF45E146F}"/>
                    </a:ext>
                  </a:extLst>
                </p:cNvPr>
                <p:cNvSpPr>
                  <a:spLocks/>
                </p:cNvSpPr>
                <p:nvPr/>
              </p:nvSpPr>
              <p:spPr bwMode="ltGray">
                <a:xfrm>
                  <a:off x="5630" y="3631"/>
                  <a:ext cx="48" cy="83"/>
                </a:xfrm>
                <a:custGeom>
                  <a:avLst/>
                  <a:gdLst>
                    <a:gd name="T0" fmla="*/ 15 w 48"/>
                    <a:gd name="T1" fmla="*/ 4 h 83"/>
                    <a:gd name="T2" fmla="*/ 9 w 48"/>
                    <a:gd name="T3" fmla="*/ 20 h 83"/>
                    <a:gd name="T4" fmla="*/ 3 w 48"/>
                    <a:gd name="T5" fmla="*/ 35 h 83"/>
                    <a:gd name="T6" fmla="*/ 0 w 48"/>
                    <a:gd name="T7" fmla="*/ 48 h 83"/>
                    <a:gd name="T8" fmla="*/ 1 w 48"/>
                    <a:gd name="T9" fmla="*/ 63 h 83"/>
                    <a:gd name="T10" fmla="*/ 14 w 48"/>
                    <a:gd name="T11" fmla="*/ 82 h 83"/>
                    <a:gd name="T12" fmla="*/ 32 w 48"/>
                    <a:gd name="T13" fmla="*/ 73 h 83"/>
                    <a:gd name="T14" fmla="*/ 45 w 48"/>
                    <a:gd name="T15" fmla="*/ 46 h 83"/>
                    <a:gd name="T16" fmla="*/ 47 w 48"/>
                    <a:gd name="T17" fmla="*/ 28 h 83"/>
                    <a:gd name="T18" fmla="*/ 43 w 48"/>
                    <a:gd name="T19" fmla="*/ 14 h 83"/>
                    <a:gd name="T20" fmla="*/ 28 w 48"/>
                    <a:gd name="T21" fmla="*/ 0 h 83"/>
                    <a:gd name="T22" fmla="*/ 15 w 48"/>
                    <a:gd name="T23" fmla="*/ 4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3"/>
                    <a:gd name="T38" fmla="*/ 0 w 48"/>
                    <a:gd name="T39" fmla="*/ 0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3">
                      <a:moveTo>
                        <a:pt x="15" y="4"/>
                      </a:moveTo>
                      <a:lnTo>
                        <a:pt x="9" y="20"/>
                      </a:lnTo>
                      <a:lnTo>
                        <a:pt x="3" y="35"/>
                      </a:lnTo>
                      <a:lnTo>
                        <a:pt x="0" y="48"/>
                      </a:lnTo>
                      <a:lnTo>
                        <a:pt x="1" y="63"/>
                      </a:lnTo>
                      <a:lnTo>
                        <a:pt x="14" y="82"/>
                      </a:lnTo>
                      <a:lnTo>
                        <a:pt x="32" y="73"/>
                      </a:lnTo>
                      <a:lnTo>
                        <a:pt x="45" y="46"/>
                      </a:lnTo>
                      <a:lnTo>
                        <a:pt x="47" y="28"/>
                      </a:lnTo>
                      <a:lnTo>
                        <a:pt x="43" y="14"/>
                      </a:lnTo>
                      <a:lnTo>
                        <a:pt x="28" y="0"/>
                      </a:lnTo>
                      <a:lnTo>
                        <a:pt x="15" y="4"/>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 name="Form 4112">
                  <a:extLst>
                    <a:ext uri="{FF2B5EF4-FFF2-40B4-BE49-F238E27FC236}">
                      <a16:creationId xmlns:a16="http://schemas.microsoft.com/office/drawing/2014/main" id="{4E0E51C1-61BB-489D-BD7C-7F8748CC7F41}"/>
                    </a:ext>
                  </a:extLst>
                </p:cNvPr>
                <p:cNvSpPr>
                  <a:spLocks/>
                </p:cNvSpPr>
                <p:nvPr/>
              </p:nvSpPr>
              <p:spPr bwMode="ltGray">
                <a:xfrm>
                  <a:off x="5595" y="3569"/>
                  <a:ext cx="56" cy="93"/>
                </a:xfrm>
                <a:custGeom>
                  <a:avLst/>
                  <a:gdLst>
                    <a:gd name="T0" fmla="*/ 18 w 56"/>
                    <a:gd name="T1" fmla="*/ 5 h 93"/>
                    <a:gd name="T2" fmla="*/ 10 w 56"/>
                    <a:gd name="T3" fmla="*/ 22 h 93"/>
                    <a:gd name="T4" fmla="*/ 3 w 56"/>
                    <a:gd name="T5" fmla="*/ 39 h 93"/>
                    <a:gd name="T6" fmla="*/ 0 w 56"/>
                    <a:gd name="T7" fmla="*/ 54 h 93"/>
                    <a:gd name="T8" fmla="*/ 1 w 56"/>
                    <a:gd name="T9" fmla="*/ 71 h 93"/>
                    <a:gd name="T10" fmla="*/ 17 w 56"/>
                    <a:gd name="T11" fmla="*/ 92 h 93"/>
                    <a:gd name="T12" fmla="*/ 37 w 56"/>
                    <a:gd name="T13" fmla="*/ 82 h 93"/>
                    <a:gd name="T14" fmla="*/ 53 w 56"/>
                    <a:gd name="T15" fmla="*/ 52 h 93"/>
                    <a:gd name="T16" fmla="*/ 55 w 56"/>
                    <a:gd name="T17" fmla="*/ 32 h 93"/>
                    <a:gd name="T18" fmla="*/ 51 w 56"/>
                    <a:gd name="T19" fmla="*/ 16 h 93"/>
                    <a:gd name="T20" fmla="*/ 32 w 56"/>
                    <a:gd name="T21" fmla="*/ 0 h 93"/>
                    <a:gd name="T22" fmla="*/ 18 w 56"/>
                    <a:gd name="T23" fmla="*/ 5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93"/>
                    <a:gd name="T38" fmla="*/ 0 w 56"/>
                    <a:gd name="T39" fmla="*/ 0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93">
                      <a:moveTo>
                        <a:pt x="18" y="5"/>
                      </a:moveTo>
                      <a:lnTo>
                        <a:pt x="10" y="22"/>
                      </a:lnTo>
                      <a:lnTo>
                        <a:pt x="3" y="39"/>
                      </a:lnTo>
                      <a:lnTo>
                        <a:pt x="0" y="54"/>
                      </a:lnTo>
                      <a:lnTo>
                        <a:pt x="1" y="71"/>
                      </a:lnTo>
                      <a:lnTo>
                        <a:pt x="17" y="92"/>
                      </a:lnTo>
                      <a:lnTo>
                        <a:pt x="37" y="82"/>
                      </a:lnTo>
                      <a:lnTo>
                        <a:pt x="53" y="52"/>
                      </a:lnTo>
                      <a:lnTo>
                        <a:pt x="55" y="32"/>
                      </a:lnTo>
                      <a:lnTo>
                        <a:pt x="51" y="16"/>
                      </a:lnTo>
                      <a:lnTo>
                        <a:pt x="32" y="0"/>
                      </a:lnTo>
                      <a:lnTo>
                        <a:pt x="18" y="5"/>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Tree>
    <p:extLst>
      <p:ext uri="{BB962C8B-B14F-4D97-AF65-F5344CB8AC3E}">
        <p14:creationId xmlns:p14="http://schemas.microsoft.com/office/powerpoint/2010/main" val="4145060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oleObject" Target="../embeddings/oleObject4.bin"/><Relationship Id="rId18" Type="http://schemas.openxmlformats.org/officeDocument/2006/relationships/image" Target="../media/image6.wmf"/><Relationship Id="rId26" Type="http://schemas.openxmlformats.org/officeDocument/2006/relationships/image" Target="../media/image10.wmf"/><Relationship Id="rId3" Type="http://schemas.openxmlformats.org/officeDocument/2006/relationships/audio" Target="../media/audio16.wav"/><Relationship Id="rId21" Type="http://schemas.openxmlformats.org/officeDocument/2006/relationships/oleObject" Target="../embeddings/oleObject8.bin"/><Relationship Id="rId7" Type="http://schemas.openxmlformats.org/officeDocument/2006/relationships/audio" Target="../media/audio17.wav"/><Relationship Id="rId12" Type="http://schemas.openxmlformats.org/officeDocument/2006/relationships/audio" Target="../media/audio9.wav"/><Relationship Id="rId17" Type="http://schemas.openxmlformats.org/officeDocument/2006/relationships/oleObject" Target="../embeddings/oleObject6.bin"/><Relationship Id="rId25"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5.wmf"/><Relationship Id="rId20" Type="http://schemas.openxmlformats.org/officeDocument/2006/relationships/image" Target="../media/image7.wmf"/><Relationship Id="rId1" Type="http://schemas.openxmlformats.org/officeDocument/2006/relationships/vmlDrawing" Target="../drawings/vmlDrawing3.vml"/><Relationship Id="rId6" Type="http://schemas.openxmlformats.org/officeDocument/2006/relationships/audio" Target="../media/audio3.wav"/><Relationship Id="rId11" Type="http://schemas.openxmlformats.org/officeDocument/2006/relationships/audio" Target="../media/audio7.wav"/><Relationship Id="rId24" Type="http://schemas.openxmlformats.org/officeDocument/2006/relationships/image" Target="../media/image9.emf"/><Relationship Id="rId5" Type="http://schemas.openxmlformats.org/officeDocument/2006/relationships/audio" Target="../media/audio10.wav"/><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audio" Target="../media/audio14.wav"/><Relationship Id="rId19" Type="http://schemas.openxmlformats.org/officeDocument/2006/relationships/oleObject" Target="../embeddings/oleObject7.bin"/><Relationship Id="rId4" Type="http://schemas.openxmlformats.org/officeDocument/2006/relationships/audio" Target="../media/audio15.wav"/><Relationship Id="rId9" Type="http://schemas.openxmlformats.org/officeDocument/2006/relationships/audio" Target="../media/audio6.wav"/><Relationship Id="rId14" Type="http://schemas.openxmlformats.org/officeDocument/2006/relationships/image" Target="../media/image4.wmf"/><Relationship Id="rId22"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audio" Target="../media/audio7.wav"/></Relationships>
</file>

<file path=ppt/slides/_rels/slide12.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14.wav"/></Relationships>
</file>

<file path=ppt/slides/_rels/slide1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5.wav"/><Relationship Id="rId3" Type="http://schemas.openxmlformats.org/officeDocument/2006/relationships/audio" Target="../media/audio19.wav"/><Relationship Id="rId7" Type="http://schemas.openxmlformats.org/officeDocument/2006/relationships/audio" Target="../media/audio23.wav"/><Relationship Id="rId12" Type="http://schemas.openxmlformats.org/officeDocument/2006/relationships/audio" Target="../media/audio26.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audio" Target="../media/audio22.wav"/><Relationship Id="rId11" Type="http://schemas.openxmlformats.org/officeDocument/2006/relationships/audio" Target="../media/audio13.wav"/><Relationship Id="rId5" Type="http://schemas.openxmlformats.org/officeDocument/2006/relationships/audio" Target="../media/audio21.wav"/><Relationship Id="rId10" Type="http://schemas.openxmlformats.org/officeDocument/2006/relationships/audio" Target="../media/audio25.wav"/><Relationship Id="rId4" Type="http://schemas.openxmlformats.org/officeDocument/2006/relationships/audio" Target="../media/audio20.wav"/><Relationship Id="rId9" Type="http://schemas.openxmlformats.org/officeDocument/2006/relationships/audio" Target="../media/audio24.wav"/><Relationship Id="rId14" Type="http://schemas.openxmlformats.org/officeDocument/2006/relationships/audio" Target="../media/audio11.wav"/></Relationships>
</file>

<file path=ppt/slides/_rels/slide14.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5.wav"/><Relationship Id="rId7" Type="http://schemas.openxmlformats.org/officeDocument/2006/relationships/audio" Target="../media/audio27.wav"/><Relationship Id="rId2" Type="http://schemas.openxmlformats.org/officeDocument/2006/relationships/audio" Target="../media/audio26.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23.wav"/><Relationship Id="rId10" Type="http://schemas.openxmlformats.org/officeDocument/2006/relationships/audio" Target="../media/audio20.wav"/><Relationship Id="rId4" Type="http://schemas.openxmlformats.org/officeDocument/2006/relationships/audio" Target="../media/audio15.wav"/><Relationship Id="rId9"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4.wav"/><Relationship Id="rId7" Type="http://schemas.openxmlformats.org/officeDocument/2006/relationships/audio" Target="../media/audio25.wav"/><Relationship Id="rId2" Type="http://schemas.openxmlformats.org/officeDocument/2006/relationships/audio" Target="../media/audio22.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20.wav"/><Relationship Id="rId4" Type="http://schemas.openxmlformats.org/officeDocument/2006/relationships/audio" Target="../media/audio21.wav"/><Relationship Id="rId9" Type="http://schemas.openxmlformats.org/officeDocument/2006/relationships/audio" Target="../media/audio9.wav"/></Relationships>
</file>

<file path=ppt/slides/_rels/slide18.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7.wav"/><Relationship Id="rId7" Type="http://schemas.openxmlformats.org/officeDocument/2006/relationships/audio" Target="../media/audio19.wav"/><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28.wav"/><Relationship Id="rId4" Type="http://schemas.openxmlformats.org/officeDocument/2006/relationships/audio" Target="../media/audio27.wav"/><Relationship Id="rId9" Type="http://schemas.openxmlformats.org/officeDocument/2006/relationships/audio" Target="../media/audio25.wav"/></Relationships>
</file>

<file path=ppt/slides/_rels/slide19.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9.wav"/><Relationship Id="rId7" Type="http://schemas.openxmlformats.org/officeDocument/2006/relationships/audio" Target="../media/audio30.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26.wav"/><Relationship Id="rId4" Type="http://schemas.openxmlformats.org/officeDocument/2006/relationships/audio" Target="../media/audio29.wav"/></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3.wav"/><Relationship Id="rId7"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5.wav"/><Relationship Id="rId11" Type="http://schemas.openxmlformats.org/officeDocument/2006/relationships/image" Target="../media/image1.wmf"/><Relationship Id="rId5" Type="http://schemas.openxmlformats.org/officeDocument/2006/relationships/audio" Target="../media/audio4.wav"/><Relationship Id="rId10" Type="http://schemas.openxmlformats.org/officeDocument/2006/relationships/oleObject" Target="../embeddings/oleObject1.bin"/><Relationship Id="rId4" Type="http://schemas.openxmlformats.org/officeDocument/2006/relationships/audio" Target="../media/audio1.wav"/><Relationship Id="rId9" Type="http://schemas.openxmlformats.org/officeDocument/2006/relationships/audio" Target="../media/audio8.wav"/></Relationships>
</file>

<file path=ppt/slides/_rels/slide20.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22.wav"/><Relationship Id="rId7" Type="http://schemas.openxmlformats.org/officeDocument/2006/relationships/audio" Target="../media/audio26.wav"/><Relationship Id="rId2" Type="http://schemas.openxmlformats.org/officeDocument/2006/relationships/audio" Target="../media/audio30.wav"/><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31.wav"/><Relationship Id="rId4" Type="http://schemas.openxmlformats.org/officeDocument/2006/relationships/audio" Target="../media/audio29.wav"/><Relationship Id="rId9" Type="http://schemas.openxmlformats.org/officeDocument/2006/relationships/audio" Target="../media/audio28.wav"/></Relationships>
</file>

<file path=ppt/slides/_rels/slide21.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audio" Target="../media/audio26.wav"/><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25.wav"/><Relationship Id="rId4" Type="http://schemas.openxmlformats.org/officeDocument/2006/relationships/audio" Target="../media/audio22.wav"/></Relationships>
</file>

<file path=ppt/slides/_rels/slide22.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9.wav"/><Relationship Id="rId7" Type="http://schemas.openxmlformats.org/officeDocument/2006/relationships/audio" Target="../media/audio28.wav"/><Relationship Id="rId2" Type="http://schemas.openxmlformats.org/officeDocument/2006/relationships/audio" Target="../media/audio31.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24.wav"/><Relationship Id="rId4" Type="http://schemas.openxmlformats.org/officeDocument/2006/relationships/audio" Target="../media/audio21.wav"/><Relationship Id="rId9" Type="http://schemas.openxmlformats.org/officeDocument/2006/relationships/audio" Target="../media/audio27.wav"/></Relationships>
</file>

<file path=ppt/slides/_rels/slide23.xml.rels><?xml version="1.0" encoding="UTF-8" standalone="yes"?>
<Relationships xmlns="http://schemas.openxmlformats.org/package/2006/relationships"><Relationship Id="rId8" Type="http://schemas.openxmlformats.org/officeDocument/2006/relationships/audio" Target="../media/audio26.wav"/><Relationship Id="rId3" Type="http://schemas.openxmlformats.org/officeDocument/2006/relationships/audio" Target="../media/audio30.wav"/><Relationship Id="rId7" Type="http://schemas.openxmlformats.org/officeDocument/2006/relationships/audio" Target="../media/audio22.wav"/><Relationship Id="rId2" Type="http://schemas.openxmlformats.org/officeDocument/2006/relationships/audio" Target="../media/audio27.wav"/><Relationship Id="rId1" Type="http://schemas.openxmlformats.org/officeDocument/2006/relationships/slideLayout" Target="../slideLayouts/slideLayout7.xml"/><Relationship Id="rId6" Type="http://schemas.openxmlformats.org/officeDocument/2006/relationships/audio" Target="../media/audio28.wav"/><Relationship Id="rId5" Type="http://schemas.openxmlformats.org/officeDocument/2006/relationships/audio" Target="../media/audio31.wav"/><Relationship Id="rId4" Type="http://schemas.openxmlformats.org/officeDocument/2006/relationships/audio" Target="../media/audio29.wav"/></Relationships>
</file>

<file path=ppt/slides/_rels/slide24.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audio" Target="../media/audio28.wav"/><Relationship Id="rId2" Type="http://schemas.openxmlformats.org/officeDocument/2006/relationships/audio" Target="../media/audio26.wav"/><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10.wav"/><Relationship Id="rId4" Type="http://schemas.openxmlformats.org/officeDocument/2006/relationships/audio" Target="../media/audio30.wav"/></Relationships>
</file>

<file path=ppt/slides/_rels/slide25.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audio" Target="../media/audio30.wav"/><Relationship Id="rId2" Type="http://schemas.openxmlformats.org/officeDocument/2006/relationships/audio" Target="../media/audio26.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27.wav"/><Relationship Id="rId4" Type="http://schemas.openxmlformats.org/officeDocument/2006/relationships/audio" Target="../media/audio28.wav"/></Relationships>
</file>

<file path=ppt/slides/_rels/slide26.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22.wav"/><Relationship Id="rId1" Type="http://schemas.openxmlformats.org/officeDocument/2006/relationships/slideLayout" Target="../slideLayouts/slideLayout7.xml"/><Relationship Id="rId5" Type="http://schemas.openxmlformats.org/officeDocument/2006/relationships/audio" Target="../media/audio7.wav"/><Relationship Id="rId4" Type="http://schemas.openxmlformats.org/officeDocument/2006/relationships/audio" Target="../media/audio18.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2.wav"/><Relationship Id="rId4"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audio" Target="../media/audio9.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6.wav"/><Relationship Id="rId7" Type="http://schemas.openxmlformats.org/officeDocument/2006/relationships/audio" Target="../media/audio13.wav"/><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11.wav"/><Relationship Id="rId4" Type="http://schemas.openxmlformats.org/officeDocument/2006/relationships/audio" Target="../media/audio12.wav"/></Relationships>
</file>

<file path=ppt/slides/_rels/slide8.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9.wav"/><Relationship Id="rId10" Type="http://schemas.openxmlformats.org/officeDocument/2006/relationships/audio" Target="../media/audio1.wav"/><Relationship Id="rId4" Type="http://schemas.openxmlformats.org/officeDocument/2006/relationships/audio" Target="../media/audio11.wav"/><Relationship Id="rId9" Type="http://schemas.openxmlformats.org/officeDocument/2006/relationships/audio" Target="../media/audio6.wav"/></Relationships>
</file>

<file path=ppt/slides/_rels/slide9.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2.wmf"/><Relationship Id="rId3" Type="http://schemas.openxmlformats.org/officeDocument/2006/relationships/audio" Target="../media/audio14.wav"/><Relationship Id="rId7" Type="http://schemas.openxmlformats.org/officeDocument/2006/relationships/audio" Target="../media/audio12.wav"/><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audio" Target="../media/audio7.wav"/><Relationship Id="rId5" Type="http://schemas.openxmlformats.org/officeDocument/2006/relationships/audio" Target="../media/audio16.wav"/><Relationship Id="rId15" Type="http://schemas.openxmlformats.org/officeDocument/2006/relationships/image" Target="../media/image3.wmf"/><Relationship Id="rId10" Type="http://schemas.openxmlformats.org/officeDocument/2006/relationships/audio" Target="../media/audio8.wav"/><Relationship Id="rId4" Type="http://schemas.openxmlformats.org/officeDocument/2006/relationships/audio" Target="../media/audio15.wav"/><Relationship Id="rId9" Type="http://schemas.openxmlformats.org/officeDocument/2006/relationships/audio" Target="../media/audio17.wav"/><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hteck 4096">
            <a:extLst>
              <a:ext uri="{FF2B5EF4-FFF2-40B4-BE49-F238E27FC236}">
                <a16:creationId xmlns:a16="http://schemas.microsoft.com/office/drawing/2014/main" id="{739074FC-264D-451D-A6AE-D92AC62E5B30}"/>
              </a:ext>
            </a:extLst>
          </p:cNvPr>
          <p:cNvSpPr>
            <a:spLocks noChangeArrowheads="1"/>
          </p:cNvSpPr>
          <p:nvPr/>
        </p:nvSpPr>
        <p:spPr bwMode="auto">
          <a:xfrm>
            <a:off x="212725" y="365125"/>
            <a:ext cx="1954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400">
                <a:solidFill>
                  <a:srgbClr val="330099"/>
                </a:solidFill>
                <a:latin typeface="Times New Roman" panose="02020603050405020304" pitchFamily="18" charset="0"/>
              </a:rPr>
              <a:t>Chemie Skript</a:t>
            </a:r>
            <a:endParaRPr lang="de-DE" altLang="de-DE" sz="1800">
              <a:latin typeface="+mn-lt"/>
              <a:cs typeface="+mn-cs"/>
            </a:endParaRPr>
          </a:p>
          <a:p>
            <a:endParaRPr lang="de-DE" altLang="de-DE" sz="2400">
              <a:solidFill>
                <a:srgbClr val="330099"/>
              </a:solidFill>
              <a:latin typeface="Times New Roman" panose="02020603050405020304" pitchFamily="18" charset="0"/>
            </a:endParaRPr>
          </a:p>
        </p:txBody>
      </p:sp>
      <p:sp>
        <p:nvSpPr>
          <p:cNvPr id="4098" name="Rechteck 4097">
            <a:extLst>
              <a:ext uri="{FF2B5EF4-FFF2-40B4-BE49-F238E27FC236}">
                <a16:creationId xmlns:a16="http://schemas.microsoft.com/office/drawing/2014/main" id="{0CBBE4B3-768D-4170-A1D3-2E8B648E178B}"/>
              </a:ext>
            </a:extLst>
          </p:cNvPr>
          <p:cNvSpPr>
            <a:spLocks noChangeArrowheads="1"/>
          </p:cNvSpPr>
          <p:nvPr/>
        </p:nvSpPr>
        <p:spPr bwMode="auto">
          <a:xfrm>
            <a:off x="2590800" y="2971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solidFill>
                  <a:srgbClr val="330099"/>
                </a:solidFill>
                <a:latin typeface="Times New Roman" panose="02020603050405020304" pitchFamily="18" charset="0"/>
              </a:rPr>
              <a:t>CHEMIE</a:t>
            </a:r>
            <a:endParaRPr lang="de-DE" altLang="de-DE" sz="1800">
              <a:latin typeface="+mn-lt"/>
              <a:cs typeface="+mn-cs"/>
            </a:endParaRPr>
          </a:p>
        </p:txBody>
      </p:sp>
      <p:sp>
        <p:nvSpPr>
          <p:cNvPr id="4099" name="Rechteck 4098">
            <a:extLst>
              <a:ext uri="{FF2B5EF4-FFF2-40B4-BE49-F238E27FC236}">
                <a16:creationId xmlns:a16="http://schemas.microsoft.com/office/drawing/2014/main" id="{5B4F6484-94B1-4433-9376-68F2C596F89E}"/>
              </a:ext>
            </a:extLst>
          </p:cNvPr>
          <p:cNvSpPr>
            <a:spLocks noChangeArrowheads="1"/>
          </p:cNvSpPr>
          <p:nvPr/>
        </p:nvSpPr>
        <p:spPr bwMode="auto">
          <a:xfrm>
            <a:off x="3200400" y="685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Technik</a:t>
            </a:r>
            <a:endParaRPr lang="de-DE" altLang="de-DE" sz="1800">
              <a:latin typeface="+mn-lt"/>
              <a:cs typeface="+mn-cs"/>
            </a:endParaRPr>
          </a:p>
        </p:txBody>
      </p:sp>
      <p:sp>
        <p:nvSpPr>
          <p:cNvPr id="4100" name="Rechteck 4099">
            <a:extLst>
              <a:ext uri="{FF2B5EF4-FFF2-40B4-BE49-F238E27FC236}">
                <a16:creationId xmlns:a16="http://schemas.microsoft.com/office/drawing/2014/main" id="{D8AC2A7B-7ABB-4F98-9D27-659C9909B277}"/>
              </a:ext>
            </a:extLst>
          </p:cNvPr>
          <p:cNvSpPr>
            <a:spLocks noChangeArrowheads="1"/>
          </p:cNvSpPr>
          <p:nvPr/>
        </p:nvSpPr>
        <p:spPr bwMode="auto">
          <a:xfrm>
            <a:off x="2514600" y="1524000"/>
            <a:ext cx="1828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technische Verfahrenschemie</a:t>
            </a:r>
            <a:endParaRPr lang="de-DE" altLang="de-DE" sz="1800">
              <a:latin typeface="+mn-lt"/>
              <a:cs typeface="+mn-cs"/>
            </a:endParaRPr>
          </a:p>
          <a:p>
            <a:pPr>
              <a:spcBef>
                <a:spcPct val="50000"/>
              </a:spcBef>
            </a:pPr>
            <a:endParaRPr lang="de-DE" altLang="de-DE" sz="1200">
              <a:solidFill>
                <a:srgbClr val="330099"/>
              </a:solidFill>
              <a:latin typeface="Times New Roman" panose="02020603050405020304" pitchFamily="18" charset="0"/>
            </a:endParaRPr>
          </a:p>
        </p:txBody>
      </p:sp>
      <p:sp>
        <p:nvSpPr>
          <p:cNvPr id="4101" name="Rechteck 4100">
            <a:extLst>
              <a:ext uri="{FF2B5EF4-FFF2-40B4-BE49-F238E27FC236}">
                <a16:creationId xmlns:a16="http://schemas.microsoft.com/office/drawing/2014/main" id="{5A388A99-99CD-4900-A9D3-C1BDFEA62A83}"/>
              </a:ext>
            </a:extLst>
          </p:cNvPr>
          <p:cNvSpPr>
            <a:spLocks noChangeArrowheads="1"/>
          </p:cNvSpPr>
          <p:nvPr/>
        </p:nvSpPr>
        <p:spPr bwMode="auto">
          <a:xfrm>
            <a:off x="7239000" y="2590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Physik</a:t>
            </a:r>
            <a:endParaRPr lang="de-DE" altLang="de-DE" sz="1800">
              <a:latin typeface="+mn-lt"/>
              <a:cs typeface="+mn-cs"/>
            </a:endParaRPr>
          </a:p>
        </p:txBody>
      </p:sp>
      <p:sp>
        <p:nvSpPr>
          <p:cNvPr id="4102" name="Rechteck 4101">
            <a:extLst>
              <a:ext uri="{FF2B5EF4-FFF2-40B4-BE49-F238E27FC236}">
                <a16:creationId xmlns:a16="http://schemas.microsoft.com/office/drawing/2014/main" id="{7254D777-1990-45E8-99FD-37F02ABB1630}"/>
              </a:ext>
            </a:extLst>
          </p:cNvPr>
          <p:cNvSpPr>
            <a:spLocks noChangeArrowheads="1"/>
          </p:cNvSpPr>
          <p:nvPr/>
        </p:nvSpPr>
        <p:spPr bwMode="auto">
          <a:xfrm>
            <a:off x="4343400" y="60960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Biologie</a:t>
            </a:r>
            <a:endParaRPr lang="de-DE" altLang="de-DE" sz="1800">
              <a:latin typeface="+mn-lt"/>
              <a:cs typeface="+mn-cs"/>
            </a:endParaRPr>
          </a:p>
        </p:txBody>
      </p:sp>
      <p:sp>
        <p:nvSpPr>
          <p:cNvPr id="4103" name="Rechteck 4102">
            <a:extLst>
              <a:ext uri="{FF2B5EF4-FFF2-40B4-BE49-F238E27FC236}">
                <a16:creationId xmlns:a16="http://schemas.microsoft.com/office/drawing/2014/main" id="{5CAAA692-C332-40CD-AA8B-A39D69EB5E6F}"/>
              </a:ext>
            </a:extLst>
          </p:cNvPr>
          <p:cNvSpPr>
            <a:spLocks noChangeArrowheads="1"/>
          </p:cNvSpPr>
          <p:nvPr/>
        </p:nvSpPr>
        <p:spPr bwMode="auto">
          <a:xfrm>
            <a:off x="304800" y="3276600"/>
            <a:ext cx="914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Recht</a:t>
            </a:r>
            <a:endParaRPr lang="de-DE" altLang="de-DE" sz="1800">
              <a:latin typeface="+mn-lt"/>
              <a:cs typeface="+mn-cs"/>
            </a:endParaRPr>
          </a:p>
          <a:p>
            <a:pPr>
              <a:spcBef>
                <a:spcPct val="50000"/>
              </a:spcBef>
            </a:pPr>
            <a:endParaRPr lang="de-DE" altLang="de-DE" sz="1600">
              <a:solidFill>
                <a:srgbClr val="330099"/>
              </a:solidFill>
              <a:latin typeface="Times New Roman" panose="02020603050405020304" pitchFamily="18" charset="0"/>
            </a:endParaRPr>
          </a:p>
        </p:txBody>
      </p:sp>
      <p:sp>
        <p:nvSpPr>
          <p:cNvPr id="4104" name="Rechteck 4103">
            <a:extLst>
              <a:ext uri="{FF2B5EF4-FFF2-40B4-BE49-F238E27FC236}">
                <a16:creationId xmlns:a16="http://schemas.microsoft.com/office/drawing/2014/main" id="{6C5A4714-8410-4F6B-92FE-360E8E0FE329}"/>
              </a:ext>
            </a:extLst>
          </p:cNvPr>
          <p:cNvSpPr>
            <a:spLocks noChangeArrowheads="1"/>
          </p:cNvSpPr>
          <p:nvPr/>
        </p:nvSpPr>
        <p:spPr bwMode="auto">
          <a:xfrm>
            <a:off x="4648200" y="533400"/>
            <a:ext cx="2514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Kristallchemie</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Kolloidchemie</a:t>
            </a:r>
          </a:p>
          <a:p>
            <a:pPr>
              <a:spcBef>
                <a:spcPct val="50000"/>
              </a:spcBef>
            </a:pPr>
            <a:r>
              <a:rPr lang="de-DE" altLang="de-DE" sz="1200">
                <a:solidFill>
                  <a:srgbClr val="330099"/>
                </a:solidFill>
                <a:latin typeface="Times New Roman" panose="02020603050405020304" pitchFamily="18" charset="0"/>
              </a:rPr>
              <a:t>Magnetochemie</a:t>
            </a:r>
          </a:p>
          <a:p>
            <a:pPr>
              <a:spcBef>
                <a:spcPct val="50000"/>
              </a:spcBef>
            </a:pPr>
            <a:r>
              <a:rPr lang="de-DE" altLang="de-DE" sz="1200">
                <a:solidFill>
                  <a:srgbClr val="330099"/>
                </a:solidFill>
                <a:latin typeface="Times New Roman" panose="02020603050405020304" pitchFamily="18" charset="0"/>
              </a:rPr>
              <a:t>Photochemie</a:t>
            </a:r>
          </a:p>
          <a:p>
            <a:pPr>
              <a:spcBef>
                <a:spcPct val="50000"/>
              </a:spcBef>
            </a:pPr>
            <a:r>
              <a:rPr lang="de-DE" altLang="de-DE" sz="1200">
                <a:solidFill>
                  <a:srgbClr val="330099"/>
                </a:solidFill>
                <a:latin typeface="Times New Roman" panose="02020603050405020304" pitchFamily="18" charset="0"/>
              </a:rPr>
              <a:t>Reaktionskinetik</a:t>
            </a:r>
          </a:p>
          <a:p>
            <a:pPr>
              <a:spcBef>
                <a:spcPct val="50000"/>
              </a:spcBef>
            </a:pPr>
            <a:r>
              <a:rPr lang="de-DE" altLang="de-DE" sz="1200">
                <a:solidFill>
                  <a:srgbClr val="330099"/>
                </a:solidFill>
                <a:latin typeface="Times New Roman" panose="02020603050405020304" pitchFamily="18" charset="0"/>
              </a:rPr>
              <a:t>Reaktionsthermodynamik</a:t>
            </a:r>
          </a:p>
          <a:p>
            <a:pPr>
              <a:spcBef>
                <a:spcPct val="50000"/>
              </a:spcBef>
            </a:pPr>
            <a:r>
              <a:rPr lang="de-DE" altLang="de-DE" sz="1200">
                <a:solidFill>
                  <a:srgbClr val="330099"/>
                </a:solidFill>
                <a:latin typeface="Times New Roman" panose="02020603050405020304" pitchFamily="18" charset="0"/>
              </a:rPr>
              <a:t>Elektrochemie</a:t>
            </a:r>
          </a:p>
          <a:p>
            <a:pPr>
              <a:spcBef>
                <a:spcPct val="50000"/>
              </a:spcBef>
            </a:pPr>
            <a:r>
              <a:rPr lang="de-DE" altLang="de-DE" sz="1200">
                <a:solidFill>
                  <a:srgbClr val="330099"/>
                </a:solidFill>
                <a:latin typeface="Times New Roman" panose="02020603050405020304" pitchFamily="18" charset="0"/>
              </a:rPr>
              <a:t>physikalische Chemie</a:t>
            </a:r>
          </a:p>
          <a:p>
            <a:pPr>
              <a:spcBef>
                <a:spcPct val="50000"/>
              </a:spcBef>
            </a:pPr>
            <a:r>
              <a:rPr lang="de-DE" altLang="de-DE" sz="1200">
                <a:solidFill>
                  <a:srgbClr val="330099"/>
                </a:solidFill>
                <a:latin typeface="Times New Roman" panose="02020603050405020304" pitchFamily="18" charset="0"/>
              </a:rPr>
              <a:t>Strahlenchemie </a:t>
            </a:r>
          </a:p>
          <a:p>
            <a:pPr>
              <a:spcBef>
                <a:spcPct val="50000"/>
              </a:spcBef>
            </a:pPr>
            <a:r>
              <a:rPr lang="de-DE" altLang="de-DE" sz="1200">
                <a:solidFill>
                  <a:srgbClr val="330099"/>
                </a:solidFill>
                <a:latin typeface="Times New Roman" panose="02020603050405020304" pitchFamily="18" charset="0"/>
              </a:rPr>
              <a:t>Kernchemie</a:t>
            </a:r>
          </a:p>
        </p:txBody>
      </p:sp>
      <p:sp>
        <p:nvSpPr>
          <p:cNvPr id="4105" name="Rechteck 4104">
            <a:extLst>
              <a:ext uri="{FF2B5EF4-FFF2-40B4-BE49-F238E27FC236}">
                <a16:creationId xmlns:a16="http://schemas.microsoft.com/office/drawing/2014/main" id="{1749D4D3-6713-4587-A63E-8326187ACD4A}"/>
              </a:ext>
            </a:extLst>
          </p:cNvPr>
          <p:cNvSpPr>
            <a:spLocks noChangeArrowheads="1"/>
          </p:cNvSpPr>
          <p:nvPr/>
        </p:nvSpPr>
        <p:spPr bwMode="auto">
          <a:xfrm>
            <a:off x="685800" y="1371600"/>
            <a:ext cx="1600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Lebensmittelchemie</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Pharmachemie</a:t>
            </a:r>
          </a:p>
          <a:p>
            <a:pPr>
              <a:spcBef>
                <a:spcPct val="50000"/>
              </a:spcBef>
            </a:pPr>
            <a:r>
              <a:rPr lang="de-DE" altLang="de-DE" sz="1200">
                <a:solidFill>
                  <a:srgbClr val="330099"/>
                </a:solidFill>
                <a:latin typeface="Times New Roman" panose="02020603050405020304" pitchFamily="18" charset="0"/>
              </a:rPr>
              <a:t>Agrikulturchemie</a:t>
            </a:r>
          </a:p>
          <a:p>
            <a:pPr>
              <a:spcBef>
                <a:spcPct val="50000"/>
              </a:spcBef>
            </a:pPr>
            <a:r>
              <a:rPr lang="de-DE" altLang="de-DE" sz="1200">
                <a:solidFill>
                  <a:srgbClr val="330099"/>
                </a:solidFill>
                <a:latin typeface="Times New Roman" panose="02020603050405020304" pitchFamily="18" charset="0"/>
              </a:rPr>
              <a:t>Geochemie</a:t>
            </a:r>
          </a:p>
          <a:p>
            <a:pPr>
              <a:spcBef>
                <a:spcPct val="50000"/>
              </a:spcBef>
            </a:pPr>
            <a:endParaRPr lang="de-DE" altLang="de-DE" sz="1200">
              <a:solidFill>
                <a:srgbClr val="330099"/>
              </a:solidFill>
              <a:latin typeface="Times New Roman" panose="02020603050405020304" pitchFamily="18" charset="0"/>
            </a:endParaRPr>
          </a:p>
        </p:txBody>
      </p:sp>
      <p:sp>
        <p:nvSpPr>
          <p:cNvPr id="4106" name="Rechteck 4105">
            <a:extLst>
              <a:ext uri="{FF2B5EF4-FFF2-40B4-BE49-F238E27FC236}">
                <a16:creationId xmlns:a16="http://schemas.microsoft.com/office/drawing/2014/main" id="{04A26E46-DEF5-4C7F-9683-BB1CD720B844}"/>
              </a:ext>
            </a:extLst>
          </p:cNvPr>
          <p:cNvSpPr>
            <a:spLocks noChangeArrowheads="1"/>
          </p:cNvSpPr>
          <p:nvPr/>
        </p:nvSpPr>
        <p:spPr bwMode="auto">
          <a:xfrm>
            <a:off x="990600" y="33528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Gerichtschemie</a:t>
            </a:r>
            <a:endParaRPr lang="de-DE" altLang="de-DE" sz="1800">
              <a:latin typeface="+mn-lt"/>
              <a:cs typeface="+mn-cs"/>
            </a:endParaRPr>
          </a:p>
        </p:txBody>
      </p:sp>
      <p:sp>
        <p:nvSpPr>
          <p:cNvPr id="4107" name="Rechteck 4106">
            <a:extLst>
              <a:ext uri="{FF2B5EF4-FFF2-40B4-BE49-F238E27FC236}">
                <a16:creationId xmlns:a16="http://schemas.microsoft.com/office/drawing/2014/main" id="{08D717C9-0823-4993-81D2-AC7D1BD48361}"/>
              </a:ext>
            </a:extLst>
          </p:cNvPr>
          <p:cNvSpPr>
            <a:spLocks noChangeArrowheads="1"/>
          </p:cNvSpPr>
          <p:nvPr/>
        </p:nvSpPr>
        <p:spPr bwMode="auto">
          <a:xfrm>
            <a:off x="990600" y="60960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Medizin</a:t>
            </a:r>
            <a:endParaRPr lang="de-DE" altLang="de-DE" sz="1800">
              <a:latin typeface="+mn-lt"/>
              <a:cs typeface="+mn-cs"/>
            </a:endParaRPr>
          </a:p>
        </p:txBody>
      </p:sp>
      <p:sp>
        <p:nvSpPr>
          <p:cNvPr id="4108" name="Rechteck 4107">
            <a:extLst>
              <a:ext uri="{FF2B5EF4-FFF2-40B4-BE49-F238E27FC236}">
                <a16:creationId xmlns:a16="http://schemas.microsoft.com/office/drawing/2014/main" id="{1423503D-4FC7-4EA2-8D59-DB14BD896C16}"/>
              </a:ext>
            </a:extLst>
          </p:cNvPr>
          <p:cNvSpPr>
            <a:spLocks noChangeArrowheads="1"/>
          </p:cNvSpPr>
          <p:nvPr/>
        </p:nvSpPr>
        <p:spPr bwMode="auto">
          <a:xfrm>
            <a:off x="1066800" y="4419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phgarmakologische Chemie</a:t>
            </a:r>
            <a:endParaRPr lang="de-DE" altLang="de-DE" sz="1800">
              <a:latin typeface="+mn-lt"/>
              <a:cs typeface="+mn-cs"/>
            </a:endParaRPr>
          </a:p>
        </p:txBody>
      </p:sp>
      <p:sp>
        <p:nvSpPr>
          <p:cNvPr id="4109" name="Rechteck 4108">
            <a:extLst>
              <a:ext uri="{FF2B5EF4-FFF2-40B4-BE49-F238E27FC236}">
                <a16:creationId xmlns:a16="http://schemas.microsoft.com/office/drawing/2014/main" id="{E741D159-8C02-41FF-B763-E8D6961A49BB}"/>
              </a:ext>
            </a:extLst>
          </p:cNvPr>
          <p:cNvSpPr>
            <a:spLocks noChangeArrowheads="1"/>
          </p:cNvSpPr>
          <p:nvPr/>
        </p:nvSpPr>
        <p:spPr bwMode="auto">
          <a:xfrm>
            <a:off x="3733800" y="45720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Biochemie</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4097">
                                            <p:txEl>
                                              <p:pRg st="0" end="0"/>
                                            </p:txEl>
                                          </p:spTgt>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7" fill="hold" nodeType="afterGroup">
                            <p:stCondLst>
                              <p:cond delay="600"/>
                            </p:stCondLst>
                            <p:childTnLst>
                              <p:par>
                                <p:cTn id="8" presetID="3" presetClass="entr" presetSubtype="10" fill="hold" grpId="0" nodeType="afterEffect">
                                  <p:stCondLst>
                                    <p:cond delay="0"/>
                                  </p:stCondLst>
                                  <p:iterate type="wd">
                                    <p:tmPct val="100000"/>
                                  </p:iterate>
                                  <p:childTnLst>
                                    <p:set>
                                      <p:cBhvr>
                                        <p:cTn id="9" dur="1" fill="hold">
                                          <p:stCondLst>
                                            <p:cond delay="0"/>
                                          </p:stCondLst>
                                        </p:cTn>
                                        <p:tgtEl>
                                          <p:spTgt spid="4098">
                                            <p:txEl>
                                              <p:pRg st="0" end="0"/>
                                            </p:txEl>
                                          </p:spTgt>
                                        </p:tgtEl>
                                        <p:attrNameLst>
                                          <p:attrName>style.visibility</p:attrName>
                                        </p:attrNameLst>
                                      </p:cBhvr>
                                      <p:to>
                                        <p:strVal val="visible"/>
                                      </p:to>
                                    </p:set>
                                    <p:animEffect transition="in" filter="blinds(horizontal)">
                                      <p:cBhvr>
                                        <p:cTn id="10" dur="300"/>
                                        <p:tgtEl>
                                          <p:spTgt spid="4098">
                                            <p:txEl>
                                              <p:pRg st="0" end="0"/>
                                            </p:txEl>
                                          </p:spTgt>
                                        </p:tgtEl>
                                      </p:cBhvr>
                                    </p:animEffect>
                                  </p:childTnLst>
                                  <p:subTnLst>
                                    <p:audio>
                                      <p:cMediaNode vol="100000">
                                        <p:cTn display="0" masterRel="sameClick">
                                          <p:stCondLst>
                                            <p:cond evt="begin" delay="0">
                                              <p:tn val="8"/>
                                            </p:cond>
                                          </p:stCondLst>
                                          <p:endCondLst>
                                            <p:cond evt="onStopAudio" delay="0">
                                              <p:tgtEl>
                                                <p:sldTgt/>
                                              </p:tgtEl>
                                            </p:cond>
                                          </p:endCondLst>
                                        </p:cTn>
                                        <p:tgtEl>
                                          <p:sndTgt r:embed="rId4" name="Kamera"/>
                                        </p:tgtEl>
                                      </p:cMediaNode>
                                    </p:audio>
                                  </p:subTnLst>
                                </p:cTn>
                              </p:par>
                            </p:childTnLst>
                          </p:cTn>
                        </p:par>
                        <p:par>
                          <p:cTn id="11" fill="hold" nodeType="afterGroup">
                            <p:stCondLst>
                              <p:cond delay="900"/>
                            </p:stCondLst>
                            <p:childTnLst>
                              <p:par>
                                <p:cTn id="12" presetID="2" presetClass="entr" presetSubtype="4" fill="hold" grpId="0" nodeType="afterEffect">
                                  <p:stCondLst>
                                    <p:cond delay="0"/>
                                  </p:stCondLst>
                                  <p:iterate type="lt">
                                    <p:tmPct val="100000"/>
                                  </p:iterate>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75"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5" dur="75" fill="hold"/>
                                        <p:tgtEl>
                                          <p:spTgt spid="409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2"/>
                                            </p:cond>
                                          </p:stCondLst>
                                          <p:endCondLst>
                                            <p:cond evt="onStopAudio" delay="0">
                                              <p:tgtEl>
                                                <p:sldTgt/>
                                              </p:tgtEl>
                                            </p:cond>
                                          </p:endCondLst>
                                        </p:cTn>
                                        <p:tgtEl>
                                          <p:sndTgt r:embed="rId4" name="Kamera"/>
                                        </p:tgtEl>
                                      </p:cMediaNode>
                                    </p:audio>
                                  </p:subTnLst>
                                </p:cTn>
                              </p:par>
                            </p:childTnLst>
                          </p:cTn>
                        </p:par>
                        <p:par>
                          <p:cTn id="16" fill="hold" nodeType="afterGroup">
                            <p:stCondLst>
                              <p:cond delay="1425"/>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4100">
                                            <p:txEl>
                                              <p:pRg st="0" end="0"/>
                                            </p:txEl>
                                          </p:spTgt>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4"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lt">
                                    <p:tmPct val="100000"/>
                                  </p:iterate>
                                  <p:childTnLst>
                                    <p:set>
                                      <p:cBhvr>
                                        <p:cTn id="22" dur="1" fill="hold">
                                          <p:stCondLst>
                                            <p:cond delay="0"/>
                                          </p:stCondLst>
                                        </p:cTn>
                                        <p:tgtEl>
                                          <p:spTgt spid="4101">
                                            <p:txEl>
                                              <p:pRg st="0" end="0"/>
                                            </p:txEl>
                                          </p:spTgt>
                                        </p:tgtEl>
                                        <p:attrNameLst>
                                          <p:attrName>style.visibility</p:attrName>
                                        </p:attrNameLst>
                                      </p:cBhvr>
                                      <p:to>
                                        <p:strVal val="visible"/>
                                      </p:to>
                                    </p:set>
                                    <p:anim calcmode="lin" valueType="num">
                                      <p:cBhvr additive="base">
                                        <p:cTn id="23" dur="75" fill="hold"/>
                                        <p:tgtEl>
                                          <p:spTgt spid="4101">
                                            <p:txEl>
                                              <p:pRg st="0" end="0"/>
                                            </p:txEl>
                                          </p:spTgt>
                                        </p:tgtEl>
                                        <p:attrNameLst>
                                          <p:attrName>ppt_x</p:attrName>
                                        </p:attrNameLst>
                                      </p:cBhvr>
                                      <p:tavLst>
                                        <p:tav tm="0">
                                          <p:val>
                                            <p:strVal val="1+#ppt_w/2"/>
                                          </p:val>
                                        </p:tav>
                                        <p:tav tm="100000">
                                          <p:val>
                                            <p:strVal val="#ppt_x"/>
                                          </p:val>
                                        </p:tav>
                                      </p:tavLst>
                                    </p:anim>
                                    <p:anim calcmode="lin" valueType="num">
                                      <p:cBhvr additive="base">
                                        <p:cTn id="24" dur="75"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450"/>
                            </p:stCondLst>
                            <p:childTnLst>
                              <p:par>
                                <p:cTn id="26" presetID="1" presetClass="entr" presetSubtype="0" fill="hold" grpId="0" nodeType="afterEffect">
                                  <p:stCondLst>
                                    <p:cond delay="0"/>
                                  </p:stCondLst>
                                  <p:iterate type="wd">
                                    <p:tmAbs val="300"/>
                                  </p:iterate>
                                  <p:childTnLst>
                                    <p:set>
                                      <p:cBhvr>
                                        <p:cTn id="27" dur="1" fill="hold">
                                          <p:stCondLst>
                                            <p:cond delay="299"/>
                                          </p:stCondLst>
                                        </p:cTn>
                                        <p:tgtEl>
                                          <p:spTgt spid="4102">
                                            <p:txEl>
                                              <p:pRg st="0" end="0"/>
                                            </p:txEl>
                                          </p:spTgt>
                                        </p:tgtEl>
                                        <p:attrNameLst>
                                          <p:attrName>style.visibility</p:attrName>
                                        </p:attrNameLst>
                                      </p:cBhvr>
                                      <p:to>
                                        <p:strVal val="visible"/>
                                      </p:to>
                                    </p:set>
                                  </p:childTnLst>
                                  <p:subTnLst>
                                    <p:audio>
                                      <p:cMediaNode vol="100000">
                                        <p:cTn display="0" masterRel="sameClick">
                                          <p:stCondLst>
                                            <p:cond evt="begin" delay="0">
                                              <p:tn val="26"/>
                                            </p:cond>
                                          </p:stCondLst>
                                          <p:endCondLst>
                                            <p:cond evt="onStopAudio" delay="0">
                                              <p:tgtEl>
                                                <p:sldTgt/>
                                              </p:tgtEl>
                                            </p:cond>
                                          </p:endCondLst>
                                        </p:cTn>
                                        <p:tgtEl>
                                          <p:sndTgt r:embed="rId4"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103">
                                            <p:txEl>
                                              <p:pRg st="0" end="0"/>
                                            </p:txEl>
                                          </p:spTgt>
                                        </p:tgtEl>
                                        <p:attrNameLst>
                                          <p:attrName>style.visibility</p:attrName>
                                        </p:attrNameLst>
                                      </p:cBhvr>
                                      <p:to>
                                        <p:strVal val="visible"/>
                                      </p:to>
                                    </p:set>
                                  </p:childTnLst>
                                  <p:subTnLst>
                                    <p:audio>
                                      <p:cMediaNode vol="100000">
                                        <p:cTn display="0" masterRel="sameClick">
                                          <p:stCondLst>
                                            <p:cond evt="begin" delay="0">
                                              <p:tn val="30"/>
                                            </p:cond>
                                          </p:stCondLst>
                                          <p:endCondLst>
                                            <p:cond evt="onStopAudio" delay="0">
                                              <p:tgtEl>
                                                <p:sldTgt/>
                                              </p:tgtEl>
                                            </p:cond>
                                          </p:endCondLst>
                                        </p:cTn>
                                        <p:tgtEl>
                                          <p:sndTgt r:embed="rId3" name="Laser"/>
                                        </p:tgtEl>
                                      </p:cMediaNode>
                                    </p:audio>
                                  </p:subTnLst>
                                </p:cTn>
                              </p:par>
                            </p:childTnLst>
                          </p:cTn>
                        </p:par>
                        <p:par>
                          <p:cTn id="32" fill="hold" nodeType="afterGroup">
                            <p:stCondLst>
                              <p:cond delay="500"/>
                            </p:stCondLst>
                            <p:childTnLst>
                              <p:par>
                                <p:cTn id="33" presetID="2" presetClass="entr" presetSubtype="2" fill="hold" grpId="0" nodeType="afterEffect">
                                  <p:stCondLst>
                                    <p:cond delay="0"/>
                                  </p:stCondLst>
                                  <p:iterate type="wd">
                                    <p:tmPct val="100000"/>
                                  </p:iterate>
                                  <p:childTnLst>
                                    <p:set>
                                      <p:cBhvr>
                                        <p:cTn id="34" dur="1" fill="hold">
                                          <p:stCondLst>
                                            <p:cond delay="0"/>
                                          </p:stCondLst>
                                        </p:cTn>
                                        <p:tgtEl>
                                          <p:spTgt spid="4104">
                                            <p:txEl>
                                              <p:pRg st="0" end="0"/>
                                            </p:txEl>
                                          </p:spTgt>
                                        </p:tgtEl>
                                        <p:attrNameLst>
                                          <p:attrName>style.visibility</p:attrName>
                                        </p:attrNameLst>
                                      </p:cBhvr>
                                      <p:to>
                                        <p:strVal val="visible"/>
                                      </p:to>
                                    </p:set>
                                    <p:anim calcmode="lin" valueType="num">
                                      <p:cBhvr additive="base">
                                        <p:cTn id="35" dur="300" fill="hold"/>
                                        <p:tgtEl>
                                          <p:spTgt spid="4104">
                                            <p:txEl>
                                              <p:pRg st="0" end="0"/>
                                            </p:txEl>
                                          </p:spTgt>
                                        </p:tgtEl>
                                        <p:attrNameLst>
                                          <p:attrName>ppt_x</p:attrName>
                                        </p:attrNameLst>
                                      </p:cBhvr>
                                      <p:tavLst>
                                        <p:tav tm="0">
                                          <p:val>
                                            <p:strVal val="1+#ppt_w/2"/>
                                          </p:val>
                                        </p:tav>
                                        <p:tav tm="100000">
                                          <p:val>
                                            <p:strVal val="#ppt_x"/>
                                          </p:val>
                                        </p:tav>
                                      </p:tavLst>
                                    </p:anim>
                                    <p:anim calcmode="lin" valueType="num">
                                      <p:cBhvr additive="base">
                                        <p:cTn id="36" dur="300" fill="hold"/>
                                        <p:tgtEl>
                                          <p:spTgt spid="4104">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33"/>
                                            </p:cond>
                                          </p:stCondLst>
                                          <p:endCondLst>
                                            <p:cond evt="onStopAudio" delay="0">
                                              <p:tgtEl>
                                                <p:sldTgt/>
                                              </p:tgtEl>
                                            </p:cond>
                                          </p:endCondLst>
                                        </p:cTn>
                                        <p:tgtEl>
                                          <p:sndTgt r:embed="rId4" name="Kamera"/>
                                        </p:tgtEl>
                                      </p:cMediaNode>
                                    </p:audio>
                                  </p:subTnLst>
                                </p:cTn>
                              </p:par>
                            </p:childTnLst>
                          </p:cTn>
                        </p:par>
                        <p:par>
                          <p:cTn id="37" fill="hold" nodeType="afterGroup">
                            <p:stCondLst>
                              <p:cond delay="800"/>
                            </p:stCondLst>
                            <p:childTnLst>
                              <p:par>
                                <p:cTn id="38" presetID="2" presetClass="entr" presetSubtype="2" fill="hold" grpId="0" nodeType="afterEffect">
                                  <p:stCondLst>
                                    <p:cond delay="0"/>
                                  </p:stCondLst>
                                  <p:iterate type="wd">
                                    <p:tmPct val="100000"/>
                                  </p:iterate>
                                  <p:childTnLst>
                                    <p:set>
                                      <p:cBhvr>
                                        <p:cTn id="39" dur="1" fill="hold">
                                          <p:stCondLst>
                                            <p:cond delay="0"/>
                                          </p:stCondLst>
                                        </p:cTn>
                                        <p:tgtEl>
                                          <p:spTgt spid="4104">
                                            <p:txEl>
                                              <p:pRg st="1" end="1"/>
                                            </p:txEl>
                                          </p:spTgt>
                                        </p:tgtEl>
                                        <p:attrNameLst>
                                          <p:attrName>style.visibility</p:attrName>
                                        </p:attrNameLst>
                                      </p:cBhvr>
                                      <p:to>
                                        <p:strVal val="visible"/>
                                      </p:to>
                                    </p:set>
                                    <p:anim calcmode="lin" valueType="num">
                                      <p:cBhvr additive="base">
                                        <p:cTn id="40" dur="300" fill="hold"/>
                                        <p:tgtEl>
                                          <p:spTgt spid="4104">
                                            <p:txEl>
                                              <p:pRg st="1" end="1"/>
                                            </p:txEl>
                                          </p:spTgt>
                                        </p:tgtEl>
                                        <p:attrNameLst>
                                          <p:attrName>ppt_x</p:attrName>
                                        </p:attrNameLst>
                                      </p:cBhvr>
                                      <p:tavLst>
                                        <p:tav tm="0">
                                          <p:val>
                                            <p:strVal val="1+#ppt_w/2"/>
                                          </p:val>
                                        </p:tav>
                                        <p:tav tm="100000">
                                          <p:val>
                                            <p:strVal val="#ppt_x"/>
                                          </p:val>
                                        </p:tav>
                                      </p:tavLst>
                                    </p:anim>
                                    <p:anim calcmode="lin" valueType="num">
                                      <p:cBhvr additive="base">
                                        <p:cTn id="41" dur="300" fill="hold"/>
                                        <p:tgtEl>
                                          <p:spTgt spid="4104">
                                            <p:txEl>
                                              <p:pRg st="1" end="1"/>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38"/>
                                            </p:cond>
                                          </p:stCondLst>
                                          <p:endCondLst>
                                            <p:cond evt="onStopAudio" delay="0">
                                              <p:tgtEl>
                                                <p:sldTgt/>
                                              </p:tgtEl>
                                            </p:cond>
                                          </p:endCondLst>
                                        </p:cTn>
                                        <p:tgtEl>
                                          <p:sndTgt r:embed="rId4" name="Kamera"/>
                                        </p:tgtEl>
                                      </p:cMediaNode>
                                    </p:audio>
                                  </p:subTnLst>
                                </p:cTn>
                              </p:par>
                            </p:childTnLst>
                          </p:cTn>
                        </p:par>
                        <p:par>
                          <p:cTn id="42" fill="hold" nodeType="afterGroup">
                            <p:stCondLst>
                              <p:cond delay="1100"/>
                            </p:stCondLst>
                            <p:childTnLst>
                              <p:par>
                                <p:cTn id="43" presetID="2" presetClass="entr" presetSubtype="2" fill="hold" grpId="0" nodeType="afterEffect">
                                  <p:stCondLst>
                                    <p:cond delay="0"/>
                                  </p:stCondLst>
                                  <p:iterate type="wd">
                                    <p:tmPct val="100000"/>
                                  </p:iterate>
                                  <p:childTnLst>
                                    <p:set>
                                      <p:cBhvr>
                                        <p:cTn id="44" dur="1" fill="hold">
                                          <p:stCondLst>
                                            <p:cond delay="0"/>
                                          </p:stCondLst>
                                        </p:cTn>
                                        <p:tgtEl>
                                          <p:spTgt spid="4104">
                                            <p:txEl>
                                              <p:pRg st="2" end="2"/>
                                            </p:txEl>
                                          </p:spTgt>
                                        </p:tgtEl>
                                        <p:attrNameLst>
                                          <p:attrName>style.visibility</p:attrName>
                                        </p:attrNameLst>
                                      </p:cBhvr>
                                      <p:to>
                                        <p:strVal val="visible"/>
                                      </p:to>
                                    </p:set>
                                    <p:anim calcmode="lin" valueType="num">
                                      <p:cBhvr additive="base">
                                        <p:cTn id="45" dur="300" fill="hold"/>
                                        <p:tgtEl>
                                          <p:spTgt spid="4104">
                                            <p:txEl>
                                              <p:pRg st="2" end="2"/>
                                            </p:txEl>
                                          </p:spTgt>
                                        </p:tgtEl>
                                        <p:attrNameLst>
                                          <p:attrName>ppt_x</p:attrName>
                                        </p:attrNameLst>
                                      </p:cBhvr>
                                      <p:tavLst>
                                        <p:tav tm="0">
                                          <p:val>
                                            <p:strVal val="1+#ppt_w/2"/>
                                          </p:val>
                                        </p:tav>
                                        <p:tav tm="100000">
                                          <p:val>
                                            <p:strVal val="#ppt_x"/>
                                          </p:val>
                                        </p:tav>
                                      </p:tavLst>
                                    </p:anim>
                                    <p:anim calcmode="lin" valueType="num">
                                      <p:cBhvr additive="base">
                                        <p:cTn id="46" dur="300" fill="hold"/>
                                        <p:tgtEl>
                                          <p:spTgt spid="4104">
                                            <p:txEl>
                                              <p:pRg st="2" end="2"/>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4" name="Kamera"/>
                                        </p:tgtEl>
                                      </p:cMediaNode>
                                    </p:audio>
                                  </p:subTnLst>
                                </p:cTn>
                              </p:par>
                            </p:childTnLst>
                          </p:cTn>
                        </p:par>
                        <p:par>
                          <p:cTn id="47" fill="hold" nodeType="afterGroup">
                            <p:stCondLst>
                              <p:cond delay="1400"/>
                            </p:stCondLst>
                            <p:childTnLst>
                              <p:par>
                                <p:cTn id="48" presetID="2" presetClass="entr" presetSubtype="2" fill="hold" grpId="0" nodeType="afterEffect">
                                  <p:stCondLst>
                                    <p:cond delay="0"/>
                                  </p:stCondLst>
                                  <p:iterate type="wd">
                                    <p:tmPct val="100000"/>
                                  </p:iterate>
                                  <p:childTnLst>
                                    <p:set>
                                      <p:cBhvr>
                                        <p:cTn id="49" dur="1" fill="hold">
                                          <p:stCondLst>
                                            <p:cond delay="0"/>
                                          </p:stCondLst>
                                        </p:cTn>
                                        <p:tgtEl>
                                          <p:spTgt spid="4104">
                                            <p:txEl>
                                              <p:pRg st="3" end="3"/>
                                            </p:txEl>
                                          </p:spTgt>
                                        </p:tgtEl>
                                        <p:attrNameLst>
                                          <p:attrName>style.visibility</p:attrName>
                                        </p:attrNameLst>
                                      </p:cBhvr>
                                      <p:to>
                                        <p:strVal val="visible"/>
                                      </p:to>
                                    </p:set>
                                    <p:anim calcmode="lin" valueType="num">
                                      <p:cBhvr additive="base">
                                        <p:cTn id="50" dur="300" fill="hold"/>
                                        <p:tgtEl>
                                          <p:spTgt spid="4104">
                                            <p:txEl>
                                              <p:pRg st="3" end="3"/>
                                            </p:txEl>
                                          </p:spTgt>
                                        </p:tgtEl>
                                        <p:attrNameLst>
                                          <p:attrName>ppt_x</p:attrName>
                                        </p:attrNameLst>
                                      </p:cBhvr>
                                      <p:tavLst>
                                        <p:tav tm="0">
                                          <p:val>
                                            <p:strVal val="1+#ppt_w/2"/>
                                          </p:val>
                                        </p:tav>
                                        <p:tav tm="100000">
                                          <p:val>
                                            <p:strVal val="#ppt_x"/>
                                          </p:val>
                                        </p:tav>
                                      </p:tavLst>
                                    </p:anim>
                                    <p:anim calcmode="lin" valueType="num">
                                      <p:cBhvr additive="base">
                                        <p:cTn id="51" dur="300" fill="hold"/>
                                        <p:tgtEl>
                                          <p:spTgt spid="4104">
                                            <p:txEl>
                                              <p:pRg st="3" end="3"/>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8"/>
                                            </p:cond>
                                          </p:stCondLst>
                                          <p:endCondLst>
                                            <p:cond evt="onStopAudio" delay="0">
                                              <p:tgtEl>
                                                <p:sldTgt/>
                                              </p:tgtEl>
                                            </p:cond>
                                          </p:endCondLst>
                                        </p:cTn>
                                        <p:tgtEl>
                                          <p:sndTgt r:embed="rId4" name="Kamera"/>
                                        </p:tgtEl>
                                      </p:cMediaNode>
                                    </p:audio>
                                  </p:subTnLst>
                                </p:cTn>
                              </p:par>
                            </p:childTnLst>
                          </p:cTn>
                        </p:par>
                        <p:par>
                          <p:cTn id="52" fill="hold" nodeType="afterGroup">
                            <p:stCondLst>
                              <p:cond delay="1700"/>
                            </p:stCondLst>
                            <p:childTnLst>
                              <p:par>
                                <p:cTn id="53" presetID="2" presetClass="entr" presetSubtype="2" fill="hold" grpId="0" nodeType="afterEffect">
                                  <p:stCondLst>
                                    <p:cond delay="0"/>
                                  </p:stCondLst>
                                  <p:iterate type="wd">
                                    <p:tmPct val="100000"/>
                                  </p:iterate>
                                  <p:childTnLst>
                                    <p:set>
                                      <p:cBhvr>
                                        <p:cTn id="54" dur="1" fill="hold">
                                          <p:stCondLst>
                                            <p:cond delay="0"/>
                                          </p:stCondLst>
                                        </p:cTn>
                                        <p:tgtEl>
                                          <p:spTgt spid="4104">
                                            <p:txEl>
                                              <p:pRg st="4" end="4"/>
                                            </p:txEl>
                                          </p:spTgt>
                                        </p:tgtEl>
                                        <p:attrNameLst>
                                          <p:attrName>style.visibility</p:attrName>
                                        </p:attrNameLst>
                                      </p:cBhvr>
                                      <p:to>
                                        <p:strVal val="visible"/>
                                      </p:to>
                                    </p:set>
                                    <p:anim calcmode="lin" valueType="num">
                                      <p:cBhvr additive="base">
                                        <p:cTn id="55" dur="300" fill="hold"/>
                                        <p:tgtEl>
                                          <p:spTgt spid="4104">
                                            <p:txEl>
                                              <p:pRg st="4" end="4"/>
                                            </p:txEl>
                                          </p:spTgt>
                                        </p:tgtEl>
                                        <p:attrNameLst>
                                          <p:attrName>ppt_x</p:attrName>
                                        </p:attrNameLst>
                                      </p:cBhvr>
                                      <p:tavLst>
                                        <p:tav tm="0">
                                          <p:val>
                                            <p:strVal val="1+#ppt_w/2"/>
                                          </p:val>
                                        </p:tav>
                                        <p:tav tm="100000">
                                          <p:val>
                                            <p:strVal val="#ppt_x"/>
                                          </p:val>
                                        </p:tav>
                                      </p:tavLst>
                                    </p:anim>
                                    <p:anim calcmode="lin" valueType="num">
                                      <p:cBhvr additive="base">
                                        <p:cTn id="56" dur="300" fill="hold"/>
                                        <p:tgtEl>
                                          <p:spTgt spid="4104">
                                            <p:txEl>
                                              <p:pRg st="4" end="4"/>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3"/>
                                            </p:cond>
                                          </p:stCondLst>
                                          <p:endCondLst>
                                            <p:cond evt="onStopAudio" delay="0">
                                              <p:tgtEl>
                                                <p:sldTgt/>
                                              </p:tgtEl>
                                            </p:cond>
                                          </p:endCondLst>
                                        </p:cTn>
                                        <p:tgtEl>
                                          <p:sndTgt r:embed="rId4" name="Kamera"/>
                                        </p:tgtEl>
                                      </p:cMediaNode>
                                    </p:audio>
                                  </p:subTnLst>
                                </p:cTn>
                              </p:par>
                            </p:childTnLst>
                          </p:cTn>
                        </p:par>
                        <p:par>
                          <p:cTn id="57" fill="hold" nodeType="afterGroup">
                            <p:stCondLst>
                              <p:cond delay="2000"/>
                            </p:stCondLst>
                            <p:childTnLst>
                              <p:par>
                                <p:cTn id="58" presetID="2" presetClass="entr" presetSubtype="2" fill="hold" grpId="0" nodeType="afterEffect">
                                  <p:stCondLst>
                                    <p:cond delay="0"/>
                                  </p:stCondLst>
                                  <p:iterate type="wd">
                                    <p:tmPct val="100000"/>
                                  </p:iterate>
                                  <p:childTnLst>
                                    <p:set>
                                      <p:cBhvr>
                                        <p:cTn id="59" dur="1" fill="hold">
                                          <p:stCondLst>
                                            <p:cond delay="0"/>
                                          </p:stCondLst>
                                        </p:cTn>
                                        <p:tgtEl>
                                          <p:spTgt spid="4104">
                                            <p:txEl>
                                              <p:pRg st="5" end="5"/>
                                            </p:txEl>
                                          </p:spTgt>
                                        </p:tgtEl>
                                        <p:attrNameLst>
                                          <p:attrName>style.visibility</p:attrName>
                                        </p:attrNameLst>
                                      </p:cBhvr>
                                      <p:to>
                                        <p:strVal val="visible"/>
                                      </p:to>
                                    </p:set>
                                    <p:anim calcmode="lin" valueType="num">
                                      <p:cBhvr additive="base">
                                        <p:cTn id="60" dur="300" fill="hold"/>
                                        <p:tgtEl>
                                          <p:spTgt spid="4104">
                                            <p:txEl>
                                              <p:pRg st="5" end="5"/>
                                            </p:txEl>
                                          </p:spTgt>
                                        </p:tgtEl>
                                        <p:attrNameLst>
                                          <p:attrName>ppt_x</p:attrName>
                                        </p:attrNameLst>
                                      </p:cBhvr>
                                      <p:tavLst>
                                        <p:tav tm="0">
                                          <p:val>
                                            <p:strVal val="1+#ppt_w/2"/>
                                          </p:val>
                                        </p:tav>
                                        <p:tav tm="100000">
                                          <p:val>
                                            <p:strVal val="#ppt_x"/>
                                          </p:val>
                                        </p:tav>
                                      </p:tavLst>
                                    </p:anim>
                                    <p:anim calcmode="lin" valueType="num">
                                      <p:cBhvr additive="base">
                                        <p:cTn id="61" dur="300" fill="hold"/>
                                        <p:tgtEl>
                                          <p:spTgt spid="4104">
                                            <p:txEl>
                                              <p:pRg st="5" end="5"/>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4" name="Kamera"/>
                                        </p:tgtEl>
                                      </p:cMediaNode>
                                    </p:audio>
                                  </p:subTnLst>
                                </p:cTn>
                              </p:par>
                            </p:childTnLst>
                          </p:cTn>
                        </p:par>
                        <p:par>
                          <p:cTn id="62" fill="hold" nodeType="afterGroup">
                            <p:stCondLst>
                              <p:cond delay="2300"/>
                            </p:stCondLst>
                            <p:childTnLst>
                              <p:par>
                                <p:cTn id="63" presetID="2" presetClass="entr" presetSubtype="2" fill="hold" grpId="0" nodeType="afterEffect">
                                  <p:stCondLst>
                                    <p:cond delay="0"/>
                                  </p:stCondLst>
                                  <p:iterate type="wd">
                                    <p:tmPct val="100000"/>
                                  </p:iterate>
                                  <p:childTnLst>
                                    <p:set>
                                      <p:cBhvr>
                                        <p:cTn id="64" dur="1" fill="hold">
                                          <p:stCondLst>
                                            <p:cond delay="0"/>
                                          </p:stCondLst>
                                        </p:cTn>
                                        <p:tgtEl>
                                          <p:spTgt spid="4104">
                                            <p:txEl>
                                              <p:pRg st="6" end="6"/>
                                            </p:txEl>
                                          </p:spTgt>
                                        </p:tgtEl>
                                        <p:attrNameLst>
                                          <p:attrName>style.visibility</p:attrName>
                                        </p:attrNameLst>
                                      </p:cBhvr>
                                      <p:to>
                                        <p:strVal val="visible"/>
                                      </p:to>
                                    </p:set>
                                    <p:anim calcmode="lin" valueType="num">
                                      <p:cBhvr additive="base">
                                        <p:cTn id="65" dur="300" fill="hold"/>
                                        <p:tgtEl>
                                          <p:spTgt spid="4104">
                                            <p:txEl>
                                              <p:pRg st="6" end="6"/>
                                            </p:txEl>
                                          </p:spTgt>
                                        </p:tgtEl>
                                        <p:attrNameLst>
                                          <p:attrName>ppt_x</p:attrName>
                                        </p:attrNameLst>
                                      </p:cBhvr>
                                      <p:tavLst>
                                        <p:tav tm="0">
                                          <p:val>
                                            <p:strVal val="1+#ppt_w/2"/>
                                          </p:val>
                                        </p:tav>
                                        <p:tav tm="100000">
                                          <p:val>
                                            <p:strVal val="#ppt_x"/>
                                          </p:val>
                                        </p:tav>
                                      </p:tavLst>
                                    </p:anim>
                                    <p:anim calcmode="lin" valueType="num">
                                      <p:cBhvr additive="base">
                                        <p:cTn id="66" dur="300" fill="hold"/>
                                        <p:tgtEl>
                                          <p:spTgt spid="4104">
                                            <p:txEl>
                                              <p:pRg st="6" end="6"/>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63"/>
                                            </p:cond>
                                          </p:stCondLst>
                                          <p:endCondLst>
                                            <p:cond evt="onStopAudio" delay="0">
                                              <p:tgtEl>
                                                <p:sldTgt/>
                                              </p:tgtEl>
                                            </p:cond>
                                          </p:endCondLst>
                                        </p:cTn>
                                        <p:tgtEl>
                                          <p:sndTgt r:embed="rId4" name="Kamera"/>
                                        </p:tgtEl>
                                      </p:cMediaNode>
                                    </p:audio>
                                  </p:subTnLst>
                                </p:cTn>
                              </p:par>
                            </p:childTnLst>
                          </p:cTn>
                        </p:par>
                        <p:par>
                          <p:cTn id="67" fill="hold" nodeType="afterGroup">
                            <p:stCondLst>
                              <p:cond delay="2600"/>
                            </p:stCondLst>
                            <p:childTnLst>
                              <p:par>
                                <p:cTn id="68" presetID="2" presetClass="entr" presetSubtype="2" fill="hold" grpId="0" nodeType="afterEffect">
                                  <p:stCondLst>
                                    <p:cond delay="0"/>
                                  </p:stCondLst>
                                  <p:iterate type="wd">
                                    <p:tmPct val="100000"/>
                                  </p:iterate>
                                  <p:childTnLst>
                                    <p:set>
                                      <p:cBhvr>
                                        <p:cTn id="69" dur="1" fill="hold">
                                          <p:stCondLst>
                                            <p:cond delay="0"/>
                                          </p:stCondLst>
                                        </p:cTn>
                                        <p:tgtEl>
                                          <p:spTgt spid="4104">
                                            <p:txEl>
                                              <p:pRg st="7" end="7"/>
                                            </p:txEl>
                                          </p:spTgt>
                                        </p:tgtEl>
                                        <p:attrNameLst>
                                          <p:attrName>style.visibility</p:attrName>
                                        </p:attrNameLst>
                                      </p:cBhvr>
                                      <p:to>
                                        <p:strVal val="visible"/>
                                      </p:to>
                                    </p:set>
                                    <p:anim calcmode="lin" valueType="num">
                                      <p:cBhvr additive="base">
                                        <p:cTn id="70" dur="300" fill="hold"/>
                                        <p:tgtEl>
                                          <p:spTgt spid="4104">
                                            <p:txEl>
                                              <p:pRg st="7" end="7"/>
                                            </p:txEl>
                                          </p:spTgt>
                                        </p:tgtEl>
                                        <p:attrNameLst>
                                          <p:attrName>ppt_x</p:attrName>
                                        </p:attrNameLst>
                                      </p:cBhvr>
                                      <p:tavLst>
                                        <p:tav tm="0">
                                          <p:val>
                                            <p:strVal val="1+#ppt_w/2"/>
                                          </p:val>
                                        </p:tav>
                                        <p:tav tm="100000">
                                          <p:val>
                                            <p:strVal val="#ppt_x"/>
                                          </p:val>
                                        </p:tav>
                                      </p:tavLst>
                                    </p:anim>
                                    <p:anim calcmode="lin" valueType="num">
                                      <p:cBhvr additive="base">
                                        <p:cTn id="71" dur="300" fill="hold"/>
                                        <p:tgtEl>
                                          <p:spTgt spid="4104">
                                            <p:txEl>
                                              <p:pRg st="7" end="7"/>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68"/>
                                            </p:cond>
                                          </p:stCondLst>
                                          <p:endCondLst>
                                            <p:cond evt="onStopAudio" delay="0">
                                              <p:tgtEl>
                                                <p:sldTgt/>
                                              </p:tgtEl>
                                            </p:cond>
                                          </p:endCondLst>
                                        </p:cTn>
                                        <p:tgtEl>
                                          <p:sndTgt r:embed="rId4" name="Kamera"/>
                                        </p:tgtEl>
                                      </p:cMediaNode>
                                    </p:audio>
                                  </p:subTnLst>
                                </p:cTn>
                              </p:par>
                            </p:childTnLst>
                          </p:cTn>
                        </p:par>
                        <p:par>
                          <p:cTn id="72" fill="hold" nodeType="afterGroup">
                            <p:stCondLst>
                              <p:cond delay="3200"/>
                            </p:stCondLst>
                            <p:childTnLst>
                              <p:par>
                                <p:cTn id="73" presetID="2" presetClass="entr" presetSubtype="2" fill="hold" grpId="0" nodeType="afterEffect">
                                  <p:stCondLst>
                                    <p:cond delay="0"/>
                                  </p:stCondLst>
                                  <p:iterate type="wd">
                                    <p:tmPct val="100000"/>
                                  </p:iterate>
                                  <p:childTnLst>
                                    <p:set>
                                      <p:cBhvr>
                                        <p:cTn id="74" dur="1" fill="hold">
                                          <p:stCondLst>
                                            <p:cond delay="0"/>
                                          </p:stCondLst>
                                        </p:cTn>
                                        <p:tgtEl>
                                          <p:spTgt spid="4104">
                                            <p:txEl>
                                              <p:pRg st="8" end="8"/>
                                            </p:txEl>
                                          </p:spTgt>
                                        </p:tgtEl>
                                        <p:attrNameLst>
                                          <p:attrName>style.visibility</p:attrName>
                                        </p:attrNameLst>
                                      </p:cBhvr>
                                      <p:to>
                                        <p:strVal val="visible"/>
                                      </p:to>
                                    </p:set>
                                    <p:anim calcmode="lin" valueType="num">
                                      <p:cBhvr additive="base">
                                        <p:cTn id="75" dur="300" fill="hold"/>
                                        <p:tgtEl>
                                          <p:spTgt spid="4104">
                                            <p:txEl>
                                              <p:pRg st="8" end="8"/>
                                            </p:txEl>
                                          </p:spTgt>
                                        </p:tgtEl>
                                        <p:attrNameLst>
                                          <p:attrName>ppt_x</p:attrName>
                                        </p:attrNameLst>
                                      </p:cBhvr>
                                      <p:tavLst>
                                        <p:tav tm="0">
                                          <p:val>
                                            <p:strVal val="1+#ppt_w/2"/>
                                          </p:val>
                                        </p:tav>
                                        <p:tav tm="100000">
                                          <p:val>
                                            <p:strVal val="#ppt_x"/>
                                          </p:val>
                                        </p:tav>
                                      </p:tavLst>
                                    </p:anim>
                                    <p:anim calcmode="lin" valueType="num">
                                      <p:cBhvr additive="base">
                                        <p:cTn id="76" dur="300" fill="hold"/>
                                        <p:tgtEl>
                                          <p:spTgt spid="4104">
                                            <p:txEl>
                                              <p:pRg st="8" end="8"/>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73"/>
                                            </p:cond>
                                          </p:stCondLst>
                                          <p:endCondLst>
                                            <p:cond evt="onStopAudio" delay="0">
                                              <p:tgtEl>
                                                <p:sldTgt/>
                                              </p:tgtEl>
                                            </p:cond>
                                          </p:endCondLst>
                                        </p:cTn>
                                        <p:tgtEl>
                                          <p:sndTgt r:embed="rId4" name="Kamera"/>
                                        </p:tgtEl>
                                      </p:cMediaNode>
                                    </p:audio>
                                  </p:subTnLst>
                                </p:cTn>
                              </p:par>
                            </p:childTnLst>
                          </p:cTn>
                        </p:par>
                        <p:par>
                          <p:cTn id="77" fill="hold" nodeType="afterGroup">
                            <p:stCondLst>
                              <p:cond delay="3800"/>
                            </p:stCondLst>
                            <p:childTnLst>
                              <p:par>
                                <p:cTn id="78" presetID="2" presetClass="entr" presetSubtype="2" fill="hold" grpId="0" nodeType="afterEffect">
                                  <p:stCondLst>
                                    <p:cond delay="0"/>
                                  </p:stCondLst>
                                  <p:iterate type="wd">
                                    <p:tmPct val="100000"/>
                                  </p:iterate>
                                  <p:childTnLst>
                                    <p:set>
                                      <p:cBhvr>
                                        <p:cTn id="79" dur="1" fill="hold">
                                          <p:stCondLst>
                                            <p:cond delay="0"/>
                                          </p:stCondLst>
                                        </p:cTn>
                                        <p:tgtEl>
                                          <p:spTgt spid="4104">
                                            <p:txEl>
                                              <p:pRg st="9" end="9"/>
                                            </p:txEl>
                                          </p:spTgt>
                                        </p:tgtEl>
                                        <p:attrNameLst>
                                          <p:attrName>style.visibility</p:attrName>
                                        </p:attrNameLst>
                                      </p:cBhvr>
                                      <p:to>
                                        <p:strVal val="visible"/>
                                      </p:to>
                                    </p:set>
                                    <p:anim calcmode="lin" valueType="num">
                                      <p:cBhvr additive="base">
                                        <p:cTn id="80" dur="300" fill="hold"/>
                                        <p:tgtEl>
                                          <p:spTgt spid="4104">
                                            <p:txEl>
                                              <p:pRg st="9" end="9"/>
                                            </p:txEl>
                                          </p:spTgt>
                                        </p:tgtEl>
                                        <p:attrNameLst>
                                          <p:attrName>ppt_x</p:attrName>
                                        </p:attrNameLst>
                                      </p:cBhvr>
                                      <p:tavLst>
                                        <p:tav tm="0">
                                          <p:val>
                                            <p:strVal val="1+#ppt_w/2"/>
                                          </p:val>
                                        </p:tav>
                                        <p:tav tm="100000">
                                          <p:val>
                                            <p:strVal val="#ppt_x"/>
                                          </p:val>
                                        </p:tav>
                                      </p:tavLst>
                                    </p:anim>
                                    <p:anim calcmode="lin" valueType="num">
                                      <p:cBhvr additive="base">
                                        <p:cTn id="81" dur="300" fill="hold"/>
                                        <p:tgtEl>
                                          <p:spTgt spid="4104">
                                            <p:txEl>
                                              <p:pRg st="9" end="9"/>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78"/>
                                            </p:cond>
                                          </p:stCondLst>
                                          <p:endCondLst>
                                            <p:cond evt="onStopAudio" delay="0">
                                              <p:tgtEl>
                                                <p:sldTgt/>
                                              </p:tgtEl>
                                            </p:cond>
                                          </p:endCondLst>
                                        </p:cTn>
                                        <p:tgtEl>
                                          <p:sndTgt r:embed="rId4" name="Kamera"/>
                                        </p:tgtEl>
                                      </p:cMediaNode>
                                    </p:audio>
                                  </p:subTnLst>
                                </p:cTn>
                              </p:par>
                            </p:childTnLst>
                          </p:cTn>
                        </p:par>
                        <p:par>
                          <p:cTn id="82" fill="hold" nodeType="afterGroup">
                            <p:stCondLst>
                              <p:cond delay="4100"/>
                            </p:stCondLst>
                            <p:childTnLst>
                              <p:par>
                                <p:cTn id="83" presetID="2" presetClass="entr" presetSubtype="8" fill="hold" grpId="0" nodeType="afterEffect">
                                  <p:stCondLst>
                                    <p:cond delay="0"/>
                                  </p:stCondLst>
                                  <p:iterate type="lt">
                                    <p:tmPct val="100000"/>
                                  </p:iterate>
                                  <p:childTnLst>
                                    <p:set>
                                      <p:cBhvr>
                                        <p:cTn id="84" dur="1" fill="hold">
                                          <p:stCondLst>
                                            <p:cond delay="0"/>
                                          </p:stCondLst>
                                        </p:cTn>
                                        <p:tgtEl>
                                          <p:spTgt spid="4105">
                                            <p:txEl>
                                              <p:pRg st="0" end="0"/>
                                            </p:txEl>
                                          </p:spTgt>
                                        </p:tgtEl>
                                        <p:attrNameLst>
                                          <p:attrName>style.visibility</p:attrName>
                                        </p:attrNameLst>
                                      </p:cBhvr>
                                      <p:to>
                                        <p:strVal val="visible"/>
                                      </p:to>
                                    </p:set>
                                    <p:anim calcmode="lin" valueType="num">
                                      <p:cBhvr additive="base">
                                        <p:cTn id="85" dur="75" fill="hold"/>
                                        <p:tgtEl>
                                          <p:spTgt spid="4105">
                                            <p:txEl>
                                              <p:pRg st="0" end="0"/>
                                            </p:txEl>
                                          </p:spTgt>
                                        </p:tgtEl>
                                        <p:attrNameLst>
                                          <p:attrName>ppt_x</p:attrName>
                                        </p:attrNameLst>
                                      </p:cBhvr>
                                      <p:tavLst>
                                        <p:tav tm="0">
                                          <p:val>
                                            <p:strVal val="0-#ppt_w/2"/>
                                          </p:val>
                                        </p:tav>
                                        <p:tav tm="100000">
                                          <p:val>
                                            <p:strVal val="#ppt_x"/>
                                          </p:val>
                                        </p:tav>
                                      </p:tavLst>
                                    </p:anim>
                                    <p:anim calcmode="lin" valueType="num">
                                      <p:cBhvr additive="base">
                                        <p:cTn id="86" dur="75" fill="hold"/>
                                        <p:tgtEl>
                                          <p:spTgt spid="4105">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83"/>
                                            </p:cond>
                                          </p:stCondLst>
                                          <p:endCondLst>
                                            <p:cond evt="onStopAudio" delay="0">
                                              <p:tgtEl>
                                                <p:sldTgt/>
                                              </p:tgtEl>
                                            </p:cond>
                                          </p:endCondLst>
                                        </p:cTn>
                                        <p:tgtEl>
                                          <p:sndTgt r:embed="rId4" name="Kamera"/>
                                        </p:tgtEl>
                                      </p:cMediaNode>
                                    </p:audio>
                                  </p:subTnLst>
                                </p:cTn>
                              </p:par>
                            </p:childTnLst>
                          </p:cTn>
                        </p:par>
                        <p:par>
                          <p:cTn id="87" fill="hold" nodeType="afterGroup">
                            <p:stCondLst>
                              <p:cond delay="5450"/>
                            </p:stCondLst>
                            <p:childTnLst>
                              <p:par>
                                <p:cTn id="88" presetID="2" presetClass="entr" presetSubtype="8" fill="hold" grpId="0" nodeType="afterEffect">
                                  <p:stCondLst>
                                    <p:cond delay="0"/>
                                  </p:stCondLst>
                                  <p:iterate type="lt">
                                    <p:tmPct val="100000"/>
                                  </p:iterate>
                                  <p:childTnLst>
                                    <p:set>
                                      <p:cBhvr>
                                        <p:cTn id="89" dur="1" fill="hold">
                                          <p:stCondLst>
                                            <p:cond delay="0"/>
                                          </p:stCondLst>
                                        </p:cTn>
                                        <p:tgtEl>
                                          <p:spTgt spid="4105">
                                            <p:txEl>
                                              <p:pRg st="1" end="1"/>
                                            </p:txEl>
                                          </p:spTgt>
                                        </p:tgtEl>
                                        <p:attrNameLst>
                                          <p:attrName>style.visibility</p:attrName>
                                        </p:attrNameLst>
                                      </p:cBhvr>
                                      <p:to>
                                        <p:strVal val="visible"/>
                                      </p:to>
                                    </p:set>
                                    <p:anim calcmode="lin" valueType="num">
                                      <p:cBhvr additive="base">
                                        <p:cTn id="90" dur="75" fill="hold"/>
                                        <p:tgtEl>
                                          <p:spTgt spid="4105">
                                            <p:txEl>
                                              <p:pRg st="1" end="1"/>
                                            </p:txEl>
                                          </p:spTgt>
                                        </p:tgtEl>
                                        <p:attrNameLst>
                                          <p:attrName>ppt_x</p:attrName>
                                        </p:attrNameLst>
                                      </p:cBhvr>
                                      <p:tavLst>
                                        <p:tav tm="0">
                                          <p:val>
                                            <p:strVal val="0-#ppt_w/2"/>
                                          </p:val>
                                        </p:tav>
                                        <p:tav tm="100000">
                                          <p:val>
                                            <p:strVal val="#ppt_x"/>
                                          </p:val>
                                        </p:tav>
                                      </p:tavLst>
                                    </p:anim>
                                    <p:anim calcmode="lin" valueType="num">
                                      <p:cBhvr additive="base">
                                        <p:cTn id="91" dur="75" fill="hold"/>
                                        <p:tgtEl>
                                          <p:spTgt spid="4105">
                                            <p:txEl>
                                              <p:pRg st="1" end="1"/>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Kamera"/>
                                        </p:tgtEl>
                                      </p:cMediaNode>
                                    </p:audio>
                                  </p:subTnLst>
                                </p:cTn>
                              </p:par>
                            </p:childTnLst>
                          </p:cTn>
                        </p:par>
                        <p:par>
                          <p:cTn id="92" fill="hold" nodeType="afterGroup">
                            <p:stCondLst>
                              <p:cond delay="6350"/>
                            </p:stCondLst>
                            <p:childTnLst>
                              <p:par>
                                <p:cTn id="93" presetID="2" presetClass="entr" presetSubtype="8" fill="hold" grpId="0" nodeType="afterEffect">
                                  <p:stCondLst>
                                    <p:cond delay="0"/>
                                  </p:stCondLst>
                                  <p:iterate type="lt">
                                    <p:tmPct val="100000"/>
                                  </p:iterate>
                                  <p:childTnLst>
                                    <p:set>
                                      <p:cBhvr>
                                        <p:cTn id="94" dur="1" fill="hold">
                                          <p:stCondLst>
                                            <p:cond delay="0"/>
                                          </p:stCondLst>
                                        </p:cTn>
                                        <p:tgtEl>
                                          <p:spTgt spid="4105">
                                            <p:txEl>
                                              <p:pRg st="2" end="2"/>
                                            </p:txEl>
                                          </p:spTgt>
                                        </p:tgtEl>
                                        <p:attrNameLst>
                                          <p:attrName>style.visibility</p:attrName>
                                        </p:attrNameLst>
                                      </p:cBhvr>
                                      <p:to>
                                        <p:strVal val="visible"/>
                                      </p:to>
                                    </p:set>
                                    <p:anim calcmode="lin" valueType="num">
                                      <p:cBhvr additive="base">
                                        <p:cTn id="95" dur="75" fill="hold"/>
                                        <p:tgtEl>
                                          <p:spTgt spid="4105">
                                            <p:txEl>
                                              <p:pRg st="2" end="2"/>
                                            </p:txEl>
                                          </p:spTgt>
                                        </p:tgtEl>
                                        <p:attrNameLst>
                                          <p:attrName>ppt_x</p:attrName>
                                        </p:attrNameLst>
                                      </p:cBhvr>
                                      <p:tavLst>
                                        <p:tav tm="0">
                                          <p:val>
                                            <p:strVal val="0-#ppt_w/2"/>
                                          </p:val>
                                        </p:tav>
                                        <p:tav tm="100000">
                                          <p:val>
                                            <p:strVal val="#ppt_x"/>
                                          </p:val>
                                        </p:tav>
                                      </p:tavLst>
                                    </p:anim>
                                    <p:anim calcmode="lin" valueType="num">
                                      <p:cBhvr additive="base">
                                        <p:cTn id="96" dur="75" fill="hold"/>
                                        <p:tgtEl>
                                          <p:spTgt spid="4105">
                                            <p:txEl>
                                              <p:pRg st="2" end="2"/>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93"/>
                                            </p:cond>
                                          </p:stCondLst>
                                          <p:endCondLst>
                                            <p:cond evt="onStopAudio" delay="0">
                                              <p:tgtEl>
                                                <p:sldTgt/>
                                              </p:tgtEl>
                                            </p:cond>
                                          </p:endCondLst>
                                        </p:cTn>
                                        <p:tgtEl>
                                          <p:sndTgt r:embed="rId4" name="Kamera"/>
                                        </p:tgtEl>
                                      </p:cMediaNode>
                                    </p:audio>
                                  </p:subTnLst>
                                </p:cTn>
                              </p:par>
                            </p:childTnLst>
                          </p:cTn>
                        </p:par>
                        <p:par>
                          <p:cTn id="97" fill="hold" nodeType="afterGroup">
                            <p:stCondLst>
                              <p:cond delay="7550"/>
                            </p:stCondLst>
                            <p:childTnLst>
                              <p:par>
                                <p:cTn id="98" presetID="2" presetClass="entr" presetSubtype="8" fill="hold" grpId="0" nodeType="afterEffect">
                                  <p:stCondLst>
                                    <p:cond delay="0"/>
                                  </p:stCondLst>
                                  <p:iterate type="lt">
                                    <p:tmPct val="100000"/>
                                  </p:iterate>
                                  <p:childTnLst>
                                    <p:set>
                                      <p:cBhvr>
                                        <p:cTn id="99" dur="1" fill="hold">
                                          <p:stCondLst>
                                            <p:cond delay="0"/>
                                          </p:stCondLst>
                                        </p:cTn>
                                        <p:tgtEl>
                                          <p:spTgt spid="4105">
                                            <p:txEl>
                                              <p:pRg st="3" end="3"/>
                                            </p:txEl>
                                          </p:spTgt>
                                        </p:tgtEl>
                                        <p:attrNameLst>
                                          <p:attrName>style.visibility</p:attrName>
                                        </p:attrNameLst>
                                      </p:cBhvr>
                                      <p:to>
                                        <p:strVal val="visible"/>
                                      </p:to>
                                    </p:set>
                                    <p:anim calcmode="lin" valueType="num">
                                      <p:cBhvr additive="base">
                                        <p:cTn id="100" dur="75" fill="hold"/>
                                        <p:tgtEl>
                                          <p:spTgt spid="4105">
                                            <p:txEl>
                                              <p:pRg st="3" end="3"/>
                                            </p:txEl>
                                          </p:spTgt>
                                        </p:tgtEl>
                                        <p:attrNameLst>
                                          <p:attrName>ppt_x</p:attrName>
                                        </p:attrNameLst>
                                      </p:cBhvr>
                                      <p:tavLst>
                                        <p:tav tm="0">
                                          <p:val>
                                            <p:strVal val="0-#ppt_w/2"/>
                                          </p:val>
                                        </p:tav>
                                        <p:tav tm="100000">
                                          <p:val>
                                            <p:strVal val="#ppt_x"/>
                                          </p:val>
                                        </p:tav>
                                      </p:tavLst>
                                    </p:anim>
                                    <p:anim calcmode="lin" valueType="num">
                                      <p:cBhvr additive="base">
                                        <p:cTn id="101" dur="75" fill="hold"/>
                                        <p:tgtEl>
                                          <p:spTgt spid="4105">
                                            <p:txEl>
                                              <p:pRg st="3" end="3"/>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98"/>
                                            </p:cond>
                                          </p:stCondLst>
                                          <p:endCondLst>
                                            <p:cond evt="onStopAudio" delay="0">
                                              <p:tgtEl>
                                                <p:sldTgt/>
                                              </p:tgtEl>
                                            </p:cond>
                                          </p:endCondLst>
                                        </p:cTn>
                                        <p:tgtEl>
                                          <p:sndTgt r:embed="rId4" name="Kamera"/>
                                        </p:tgtEl>
                                      </p:cMediaNode>
                                    </p:audio>
                                  </p:subTnLst>
                                </p:cTn>
                              </p:par>
                            </p:childTnLst>
                          </p:cTn>
                        </p:par>
                        <p:par>
                          <p:cTn id="102" fill="hold" nodeType="afterGroup">
                            <p:stCondLst>
                              <p:cond delay="8225"/>
                            </p:stCondLst>
                            <p:childTnLst>
                              <p:par>
                                <p:cTn id="103" presetID="2" presetClass="entr" presetSubtype="9" fill="hold" grpId="0" nodeType="afterEffect">
                                  <p:stCondLst>
                                    <p:cond delay="0"/>
                                  </p:stCondLst>
                                  <p:iterate type="lt">
                                    <p:tmPct val="100000"/>
                                  </p:iterate>
                                  <p:childTnLst>
                                    <p:set>
                                      <p:cBhvr>
                                        <p:cTn id="104" dur="1" fill="hold">
                                          <p:stCondLst>
                                            <p:cond delay="0"/>
                                          </p:stCondLst>
                                        </p:cTn>
                                        <p:tgtEl>
                                          <p:spTgt spid="4106">
                                            <p:txEl>
                                              <p:pRg st="0" end="0"/>
                                            </p:txEl>
                                          </p:spTgt>
                                        </p:tgtEl>
                                        <p:attrNameLst>
                                          <p:attrName>style.visibility</p:attrName>
                                        </p:attrNameLst>
                                      </p:cBhvr>
                                      <p:to>
                                        <p:strVal val="visible"/>
                                      </p:to>
                                    </p:set>
                                    <p:anim calcmode="lin" valueType="num">
                                      <p:cBhvr additive="base">
                                        <p:cTn id="105" dur="75"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106" dur="75" fill="hold"/>
                                        <p:tgtEl>
                                          <p:spTgt spid="4106">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03"/>
                                            </p:cond>
                                          </p:stCondLst>
                                          <p:endCondLst>
                                            <p:cond evt="onStopAudio" delay="0">
                                              <p:tgtEl>
                                                <p:sldTgt/>
                                              </p:tgtEl>
                                            </p:cond>
                                          </p:endCondLst>
                                        </p:cTn>
                                        <p:tgtEl>
                                          <p:sndTgt r:embed="rId4" name="Kamera"/>
                                        </p:tgtEl>
                                      </p:cMediaNode>
                                    </p:audio>
                                  </p:subTnLst>
                                </p:cTn>
                              </p:par>
                            </p:childTnLst>
                          </p:cTn>
                        </p:par>
                        <p:par>
                          <p:cTn id="107" fill="hold" nodeType="afterGroup">
                            <p:stCondLst>
                              <p:cond delay="9275"/>
                            </p:stCondLst>
                            <p:childTnLst>
                              <p:par>
                                <p:cTn id="108" presetID="1" presetClass="entr" presetSubtype="0" fill="hold" grpId="0" nodeType="afterEffect">
                                  <p:stCondLst>
                                    <p:cond delay="0"/>
                                  </p:stCondLst>
                                  <p:iterate type="wd">
                                    <p:tmAbs val="300"/>
                                  </p:iterate>
                                  <p:childTnLst>
                                    <p:set>
                                      <p:cBhvr>
                                        <p:cTn id="109" dur="1" fill="hold">
                                          <p:stCondLst>
                                            <p:cond delay="299"/>
                                          </p:stCondLst>
                                        </p:cTn>
                                        <p:tgtEl>
                                          <p:spTgt spid="4107">
                                            <p:txEl>
                                              <p:pRg st="0" end="0"/>
                                            </p:txEl>
                                          </p:spTgt>
                                        </p:tgtEl>
                                        <p:attrNameLst>
                                          <p:attrName>style.visibility</p:attrName>
                                        </p:attrNameLst>
                                      </p:cBhvr>
                                      <p:to>
                                        <p:strVal val="visible"/>
                                      </p:to>
                                    </p:set>
                                  </p:childTnLst>
                                  <p:subTnLst>
                                    <p:audio>
                                      <p:cMediaNode vol="100000">
                                        <p:cTn display="0" masterRel="sameClick">
                                          <p:stCondLst>
                                            <p:cond evt="begin" delay="0">
                                              <p:tn val="108"/>
                                            </p:cond>
                                          </p:stCondLst>
                                          <p:endCondLst>
                                            <p:cond evt="onStopAudio" delay="0">
                                              <p:tgtEl>
                                                <p:sldTgt/>
                                              </p:tgtEl>
                                            </p:cond>
                                          </p:endCondLst>
                                        </p:cTn>
                                        <p:tgtEl>
                                          <p:sndTgt r:embed="rId4" name="Kamera"/>
                                        </p:tgtEl>
                                      </p:cMediaNode>
                                    </p:audio>
                                  </p:subTnLst>
                                </p:cTn>
                              </p:par>
                            </p:childTnLst>
                          </p:cTn>
                        </p:par>
                        <p:par>
                          <p:cTn id="110" fill="hold" nodeType="afterGroup">
                            <p:stCondLst>
                              <p:cond delay="9575"/>
                            </p:stCondLst>
                            <p:childTnLst>
                              <p:par>
                                <p:cTn id="111" presetID="2" presetClass="entr" presetSubtype="9" fill="hold" grpId="0" nodeType="afterEffect">
                                  <p:stCondLst>
                                    <p:cond delay="0"/>
                                  </p:stCondLst>
                                  <p:iterate type="wd">
                                    <p:tmPct val="100000"/>
                                  </p:iterate>
                                  <p:childTnLst>
                                    <p:set>
                                      <p:cBhvr>
                                        <p:cTn id="112" dur="1" fill="hold">
                                          <p:stCondLst>
                                            <p:cond delay="0"/>
                                          </p:stCondLst>
                                        </p:cTn>
                                        <p:tgtEl>
                                          <p:spTgt spid="4108">
                                            <p:txEl>
                                              <p:pRg st="0" end="0"/>
                                            </p:txEl>
                                          </p:spTgt>
                                        </p:tgtEl>
                                        <p:attrNameLst>
                                          <p:attrName>style.visibility</p:attrName>
                                        </p:attrNameLst>
                                      </p:cBhvr>
                                      <p:to>
                                        <p:strVal val="visible"/>
                                      </p:to>
                                    </p:set>
                                    <p:anim calcmode="lin" valueType="num">
                                      <p:cBhvr additive="base">
                                        <p:cTn id="113" dur="300" fill="hold"/>
                                        <p:tgtEl>
                                          <p:spTgt spid="4108">
                                            <p:txEl>
                                              <p:pRg st="0" end="0"/>
                                            </p:txEl>
                                          </p:spTgt>
                                        </p:tgtEl>
                                        <p:attrNameLst>
                                          <p:attrName>ppt_x</p:attrName>
                                        </p:attrNameLst>
                                      </p:cBhvr>
                                      <p:tavLst>
                                        <p:tav tm="0">
                                          <p:val>
                                            <p:strVal val="0-#ppt_w/2"/>
                                          </p:val>
                                        </p:tav>
                                        <p:tav tm="100000">
                                          <p:val>
                                            <p:strVal val="#ppt_x"/>
                                          </p:val>
                                        </p:tav>
                                      </p:tavLst>
                                    </p:anim>
                                    <p:anim calcmode="lin" valueType="num">
                                      <p:cBhvr additive="base">
                                        <p:cTn id="114" dur="300" fill="hold"/>
                                        <p:tgtEl>
                                          <p:spTgt spid="4108">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11"/>
                                            </p:cond>
                                          </p:stCondLst>
                                          <p:endCondLst>
                                            <p:cond evt="onStopAudio" delay="0">
                                              <p:tgtEl>
                                                <p:sldTgt/>
                                              </p:tgtEl>
                                            </p:cond>
                                          </p:endCondLst>
                                        </p:cTn>
                                        <p:tgtEl>
                                          <p:sndTgt r:embed="rId4" name="Kamera"/>
                                        </p:tgtEl>
                                      </p:cMediaNode>
                                    </p:audio>
                                  </p:subTnLst>
                                </p:cTn>
                              </p:par>
                            </p:childTnLst>
                          </p:cTn>
                        </p:par>
                        <p:par>
                          <p:cTn id="115" fill="hold" nodeType="afterGroup">
                            <p:stCondLst>
                              <p:cond delay="10175"/>
                            </p:stCondLst>
                            <p:childTnLst>
                              <p:par>
                                <p:cTn id="116" presetID="3" presetClass="entr" presetSubtype="10" fill="hold" grpId="0" nodeType="afterEffect">
                                  <p:stCondLst>
                                    <p:cond delay="0"/>
                                  </p:stCondLst>
                                  <p:iterate type="wd">
                                    <p:tmPct val="100000"/>
                                  </p:iterate>
                                  <p:childTnLst>
                                    <p:set>
                                      <p:cBhvr>
                                        <p:cTn id="117" dur="1" fill="hold">
                                          <p:stCondLst>
                                            <p:cond delay="0"/>
                                          </p:stCondLst>
                                        </p:cTn>
                                        <p:tgtEl>
                                          <p:spTgt spid="4109">
                                            <p:txEl>
                                              <p:pRg st="0" end="0"/>
                                            </p:txEl>
                                          </p:spTgt>
                                        </p:tgtEl>
                                        <p:attrNameLst>
                                          <p:attrName>style.visibility</p:attrName>
                                        </p:attrNameLst>
                                      </p:cBhvr>
                                      <p:to>
                                        <p:strVal val="visible"/>
                                      </p:to>
                                    </p:set>
                                    <p:animEffect transition="in" filter="blinds(horizontal)">
                                      <p:cBhvr>
                                        <p:cTn id="118" dur="300"/>
                                        <p:tgtEl>
                                          <p:spTgt spid="4109">
                                            <p:txEl>
                                              <p:pRg st="0" end="0"/>
                                            </p:txEl>
                                          </p:spTgt>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8" grpId="0" build="p" autoUpdateAnimBg="0" advAuto="0"/>
      <p:bldP spid="4099" grpId="0" build="p" autoUpdateAnimBg="0" advAuto="0"/>
      <p:bldP spid="4100" grpId="0" build="p" autoUpdateAnimBg="0" advAuto="0"/>
      <p:bldP spid="4101" grpId="0" build="p" autoUpdateAnimBg="0"/>
      <p:bldP spid="4102" grpId="0" build="p" autoUpdateAnimBg="0" advAuto="0"/>
      <p:bldP spid="4103" grpId="0" build="p" autoUpdateAnimBg="0"/>
      <p:bldP spid="4104" grpId="0" build="p" autoUpdateAnimBg="0" advAuto="0"/>
      <p:bldP spid="4105" grpId="0" build="p" autoUpdateAnimBg="0" advAuto="0"/>
      <p:bldP spid="4106" grpId="0" build="p" autoUpdateAnimBg="0" advAuto="0"/>
      <p:bldP spid="4107" grpId="0" build="p" autoUpdateAnimBg="0" advAuto="0"/>
      <p:bldP spid="4108" grpId="0" build="p" autoUpdateAnimBg="0" advAuto="0"/>
      <p:bldP spid="4109"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73891125-8B5D-425F-B994-3B2BDE62170D}"/>
              </a:ext>
            </a:extLst>
          </p:cNvPr>
          <p:cNvSpPr>
            <a:spLocks noChangeArrowheads="1"/>
          </p:cNvSpPr>
          <p:nvPr/>
        </p:nvSpPr>
        <p:spPr bwMode="auto">
          <a:xfrm>
            <a:off x="152400" y="228600"/>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Grenzwerte Körperdosen für berufliche Exposition</a:t>
            </a:r>
            <a:endParaRPr lang="de-DE" altLang="de-DE" sz="1800">
              <a:latin typeface="+mn-lt"/>
              <a:cs typeface="+mn-cs"/>
            </a:endParaRPr>
          </a:p>
        </p:txBody>
      </p:sp>
      <p:sp>
        <p:nvSpPr>
          <p:cNvPr id="14338" name="Rechteck 14337">
            <a:extLst>
              <a:ext uri="{FF2B5EF4-FFF2-40B4-BE49-F238E27FC236}">
                <a16:creationId xmlns:a16="http://schemas.microsoft.com/office/drawing/2014/main" id="{CD89FD4A-7C8A-4CEC-902D-C6DE0B41743F}"/>
              </a:ext>
            </a:extLst>
          </p:cNvPr>
          <p:cNvSpPr>
            <a:spLocks noChangeArrowheads="1"/>
          </p:cNvSpPr>
          <p:nvPr/>
        </p:nvSpPr>
        <p:spPr bwMode="auto">
          <a:xfrm>
            <a:off x="0" y="1066800"/>
            <a:ext cx="4419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Körperbereich		Kat.. A	Kat.B</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Ganzkörper		50 mSv	15 mSv</a:t>
            </a:r>
          </a:p>
          <a:p>
            <a:pPr>
              <a:spcBef>
                <a:spcPct val="50000"/>
              </a:spcBef>
            </a:pPr>
            <a:r>
              <a:rPr lang="de-DE" altLang="de-DE" sz="1200">
                <a:solidFill>
                  <a:srgbClr val="330099"/>
                </a:solidFill>
                <a:latin typeface="Times New Roman" panose="02020603050405020304" pitchFamily="18" charset="0"/>
              </a:rPr>
              <a:t>Hände, U.Arm,</a:t>
            </a:r>
          </a:p>
          <a:p>
            <a:pPr>
              <a:spcBef>
                <a:spcPct val="50000"/>
              </a:spcBef>
            </a:pPr>
            <a:r>
              <a:rPr lang="de-DE" altLang="de-DE" sz="1200">
                <a:solidFill>
                  <a:srgbClr val="330099"/>
                </a:solidFill>
                <a:latin typeface="Times New Roman" panose="02020603050405020304" pitchFamily="18" charset="0"/>
              </a:rPr>
              <a:t>Füße, U. Schenkel	600 mSv	200 mSv</a:t>
            </a:r>
          </a:p>
          <a:p>
            <a:pPr>
              <a:spcBef>
                <a:spcPct val="50000"/>
              </a:spcBef>
            </a:pPr>
            <a:r>
              <a:rPr lang="de-DE" altLang="de-DE" sz="1200">
                <a:solidFill>
                  <a:srgbClr val="330099"/>
                </a:solidFill>
                <a:latin typeface="Times New Roman" panose="02020603050405020304" pitchFamily="18" charset="0"/>
              </a:rPr>
              <a:t>Haut, Knochen, </a:t>
            </a:r>
          </a:p>
          <a:p>
            <a:pPr>
              <a:spcBef>
                <a:spcPct val="50000"/>
              </a:spcBef>
            </a:pPr>
            <a:r>
              <a:rPr lang="de-DE" altLang="de-DE" sz="1200">
                <a:solidFill>
                  <a:srgbClr val="330099"/>
                </a:solidFill>
                <a:latin typeface="Times New Roman" panose="02020603050405020304" pitchFamily="18" charset="0"/>
              </a:rPr>
              <a:t>Schilddrüse		300 mSv	100 mSv</a:t>
            </a:r>
          </a:p>
          <a:p>
            <a:pPr>
              <a:spcBef>
                <a:spcPct val="50000"/>
              </a:spcBef>
            </a:pPr>
            <a:r>
              <a:rPr lang="de-DE" altLang="de-DE" sz="1200">
                <a:solidFill>
                  <a:srgbClr val="330099"/>
                </a:solidFill>
                <a:latin typeface="Times New Roman" panose="02020603050405020304" pitchFamily="18" charset="0"/>
              </a:rPr>
              <a:t>andere Organe 	150mSv	50 mSv</a:t>
            </a:r>
          </a:p>
          <a:p>
            <a:pPr>
              <a:spcBef>
                <a:spcPct val="50000"/>
              </a:spcBef>
            </a:pPr>
            <a:r>
              <a:rPr lang="de-DE" altLang="de-DE" sz="1200">
                <a:solidFill>
                  <a:srgbClr val="330099"/>
                </a:solidFill>
                <a:latin typeface="Times New Roman" panose="02020603050405020304" pitchFamily="18" charset="0"/>
              </a:rPr>
              <a:t>im ganzen Leben	250 mSv</a:t>
            </a:r>
          </a:p>
        </p:txBody>
      </p:sp>
      <p:sp>
        <p:nvSpPr>
          <p:cNvPr id="3082" name="Rechteck 3081">
            <a:extLst>
              <a:ext uri="{FF2B5EF4-FFF2-40B4-BE49-F238E27FC236}">
                <a16:creationId xmlns:a16="http://schemas.microsoft.com/office/drawing/2014/main" id="{8C8F2AAA-7EA6-4C7D-B50E-A9A2675C0DE0}"/>
              </a:ext>
            </a:extLst>
          </p:cNvPr>
          <p:cNvSpPr>
            <a:spLocks noChangeArrowheads="1"/>
          </p:cNvSpPr>
          <p:nvPr/>
        </p:nvSpPr>
        <p:spPr bwMode="auto">
          <a:xfrm>
            <a:off x="6350" y="920750"/>
            <a:ext cx="3568700" cy="2654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3" name="Rechteck 3082">
            <a:extLst>
              <a:ext uri="{FF2B5EF4-FFF2-40B4-BE49-F238E27FC236}">
                <a16:creationId xmlns:a16="http://schemas.microsoft.com/office/drawing/2014/main" id="{FE5CFA54-0B49-4CA4-B65A-CC3B7FB5CC2B}"/>
              </a:ext>
            </a:extLst>
          </p:cNvPr>
          <p:cNvSpPr>
            <a:spLocks noChangeArrowheads="1"/>
          </p:cNvSpPr>
          <p:nvPr/>
        </p:nvSpPr>
        <p:spPr bwMode="auto">
          <a:xfrm>
            <a:off x="6350" y="920750"/>
            <a:ext cx="1739900" cy="2654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4" name="Rechteck 3083">
            <a:extLst>
              <a:ext uri="{FF2B5EF4-FFF2-40B4-BE49-F238E27FC236}">
                <a16:creationId xmlns:a16="http://schemas.microsoft.com/office/drawing/2014/main" id="{36CDEF2C-F419-4051-8027-F8F9F2C914B6}"/>
              </a:ext>
            </a:extLst>
          </p:cNvPr>
          <p:cNvSpPr>
            <a:spLocks noChangeArrowheads="1"/>
          </p:cNvSpPr>
          <p:nvPr/>
        </p:nvSpPr>
        <p:spPr bwMode="auto">
          <a:xfrm>
            <a:off x="6350" y="920750"/>
            <a:ext cx="3568700" cy="368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5" name="Rechteck 3084">
            <a:extLst>
              <a:ext uri="{FF2B5EF4-FFF2-40B4-BE49-F238E27FC236}">
                <a16:creationId xmlns:a16="http://schemas.microsoft.com/office/drawing/2014/main" id="{08BD3E7C-21AA-443B-B9B3-707ABAC1B358}"/>
              </a:ext>
            </a:extLst>
          </p:cNvPr>
          <p:cNvSpPr>
            <a:spLocks noChangeArrowheads="1"/>
          </p:cNvSpPr>
          <p:nvPr/>
        </p:nvSpPr>
        <p:spPr bwMode="auto">
          <a:xfrm>
            <a:off x="6350" y="1377950"/>
            <a:ext cx="3568700"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6" name="Rechteck 3085">
            <a:extLst>
              <a:ext uri="{FF2B5EF4-FFF2-40B4-BE49-F238E27FC236}">
                <a16:creationId xmlns:a16="http://schemas.microsoft.com/office/drawing/2014/main" id="{0768E99A-ED1D-4C6C-A9AA-509AFE783DE1}"/>
              </a:ext>
            </a:extLst>
          </p:cNvPr>
          <p:cNvSpPr>
            <a:spLocks noChangeArrowheads="1"/>
          </p:cNvSpPr>
          <p:nvPr/>
        </p:nvSpPr>
        <p:spPr bwMode="auto">
          <a:xfrm>
            <a:off x="6350" y="1606550"/>
            <a:ext cx="3568700" cy="520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7" name="Rechteck 3086">
            <a:extLst>
              <a:ext uri="{FF2B5EF4-FFF2-40B4-BE49-F238E27FC236}">
                <a16:creationId xmlns:a16="http://schemas.microsoft.com/office/drawing/2014/main" id="{A03519E1-BCF3-49B0-B51E-A89F3D953701}"/>
              </a:ext>
            </a:extLst>
          </p:cNvPr>
          <p:cNvSpPr>
            <a:spLocks noChangeArrowheads="1"/>
          </p:cNvSpPr>
          <p:nvPr/>
        </p:nvSpPr>
        <p:spPr bwMode="auto">
          <a:xfrm>
            <a:off x="6350" y="2139950"/>
            <a:ext cx="3568700" cy="520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88" name="Rechteck 3087">
            <a:extLst>
              <a:ext uri="{FF2B5EF4-FFF2-40B4-BE49-F238E27FC236}">
                <a16:creationId xmlns:a16="http://schemas.microsoft.com/office/drawing/2014/main" id="{7FD397BE-719A-4470-9530-31215175A0DE}"/>
              </a:ext>
            </a:extLst>
          </p:cNvPr>
          <p:cNvSpPr>
            <a:spLocks noChangeArrowheads="1"/>
          </p:cNvSpPr>
          <p:nvPr/>
        </p:nvSpPr>
        <p:spPr bwMode="auto">
          <a:xfrm>
            <a:off x="6350" y="2673350"/>
            <a:ext cx="3568700" cy="292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aphicFrame>
        <p:nvGraphicFramePr>
          <p:cNvPr id="14346" name="Object 10">
            <a:extLst>
              <a:ext uri="{FF2B5EF4-FFF2-40B4-BE49-F238E27FC236}">
                <a16:creationId xmlns:a16="http://schemas.microsoft.com/office/drawing/2014/main" id="{05D2D4C3-1233-435A-ACAF-BB6D31E819C9}"/>
              </a:ext>
            </a:extLst>
          </p:cNvPr>
          <p:cNvGraphicFramePr>
            <a:graphicFrameLocks/>
          </p:cNvGraphicFramePr>
          <p:nvPr/>
        </p:nvGraphicFramePr>
        <p:xfrm>
          <a:off x="142875" y="4278313"/>
          <a:ext cx="2143125" cy="835025"/>
        </p:xfrm>
        <a:graphic>
          <a:graphicData uri="http://schemas.openxmlformats.org/presentationml/2006/ole">
            <mc:AlternateContent xmlns:mc="http://schemas.openxmlformats.org/markup-compatibility/2006">
              <mc:Choice xmlns:v="urn:schemas-microsoft-com:vml" Requires="v">
                <p:oleObj spid="_x0000_s3098" name="ClipArt" r:id="rId13" imgW="3660480" imgH="1436400" progId="MS_ClipArt_Gallery.2">
                  <p:embed/>
                </p:oleObj>
              </mc:Choice>
              <mc:Fallback>
                <p:oleObj name="ClipArt" r:id="rId13" imgW="3660480" imgH="1436400" progId="MS_ClipArt_Gallery.2">
                  <p:embed/>
                  <p:pic>
                    <p:nvPicPr>
                      <p:cNvPr id="0" name="Object 1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5" y="4278313"/>
                        <a:ext cx="21431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11">
            <a:extLst>
              <a:ext uri="{FF2B5EF4-FFF2-40B4-BE49-F238E27FC236}">
                <a16:creationId xmlns:a16="http://schemas.microsoft.com/office/drawing/2014/main" id="{A8BDBB41-988E-4DDB-BF4A-0CAADC25AF19}"/>
              </a:ext>
            </a:extLst>
          </p:cNvPr>
          <p:cNvGraphicFramePr>
            <a:graphicFrameLocks/>
          </p:cNvGraphicFramePr>
          <p:nvPr/>
        </p:nvGraphicFramePr>
        <p:xfrm>
          <a:off x="2409825" y="3810000"/>
          <a:ext cx="1117600" cy="1652588"/>
        </p:xfrm>
        <a:graphic>
          <a:graphicData uri="http://schemas.openxmlformats.org/presentationml/2006/ole">
            <mc:AlternateContent xmlns:mc="http://schemas.openxmlformats.org/markup-compatibility/2006">
              <mc:Choice xmlns:v="urn:schemas-microsoft-com:vml" Requires="v">
                <p:oleObj spid="_x0000_s3099" name="ClipArt" r:id="rId15" imgW="2479320" imgH="3659040" progId="MS_ClipArt_Gallery.2">
                  <p:embed/>
                </p:oleObj>
              </mc:Choice>
              <mc:Fallback>
                <p:oleObj name="ClipArt" r:id="rId15" imgW="2479320" imgH="3659040" progId="MS_ClipArt_Gallery.2">
                  <p:embed/>
                  <p:pic>
                    <p:nvPicPr>
                      <p:cNvPr id="0" name="Object 1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9825" y="3810000"/>
                        <a:ext cx="111760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8" name="Object 12">
            <a:extLst>
              <a:ext uri="{FF2B5EF4-FFF2-40B4-BE49-F238E27FC236}">
                <a16:creationId xmlns:a16="http://schemas.microsoft.com/office/drawing/2014/main" id="{6D7BBBB6-7180-48AF-9C31-3F6016CFE2A6}"/>
              </a:ext>
            </a:extLst>
          </p:cNvPr>
          <p:cNvGraphicFramePr>
            <a:graphicFrameLocks/>
          </p:cNvGraphicFramePr>
          <p:nvPr/>
        </p:nvGraphicFramePr>
        <p:xfrm>
          <a:off x="608013" y="5181600"/>
          <a:ext cx="911225" cy="1576388"/>
        </p:xfrm>
        <a:graphic>
          <a:graphicData uri="http://schemas.openxmlformats.org/presentationml/2006/ole">
            <mc:AlternateContent xmlns:mc="http://schemas.openxmlformats.org/markup-compatibility/2006">
              <mc:Choice xmlns:v="urn:schemas-microsoft-com:vml" Requires="v">
                <p:oleObj spid="_x0000_s3100" name="ClipArt" r:id="rId17" imgW="2118960" imgH="3657240" progId="MS_ClipArt_Gallery.2">
                  <p:embed/>
                </p:oleObj>
              </mc:Choice>
              <mc:Fallback>
                <p:oleObj name="ClipArt" r:id="rId17" imgW="2118960" imgH="3657240" progId="MS_ClipArt_Gallery.2">
                  <p:embed/>
                  <p:pic>
                    <p:nvPicPr>
                      <p:cNvPr id="0" name="Object 1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013" y="5181600"/>
                        <a:ext cx="911225"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9" name="Object 13">
            <a:extLst>
              <a:ext uri="{FF2B5EF4-FFF2-40B4-BE49-F238E27FC236}">
                <a16:creationId xmlns:a16="http://schemas.microsoft.com/office/drawing/2014/main" id="{701E3C44-D0FD-4E40-8537-B16A6490F932}"/>
              </a:ext>
            </a:extLst>
          </p:cNvPr>
          <p:cNvGraphicFramePr>
            <a:graphicFrameLocks/>
          </p:cNvGraphicFramePr>
          <p:nvPr/>
        </p:nvGraphicFramePr>
        <p:xfrm>
          <a:off x="2144713" y="5349875"/>
          <a:ext cx="369887" cy="1331913"/>
        </p:xfrm>
        <a:graphic>
          <a:graphicData uri="http://schemas.openxmlformats.org/presentationml/2006/ole">
            <mc:AlternateContent xmlns:mc="http://schemas.openxmlformats.org/markup-compatibility/2006">
              <mc:Choice xmlns:v="urn:schemas-microsoft-com:vml" Requires="v">
                <p:oleObj spid="_x0000_s3101" name="ClipArt" r:id="rId19" imgW="1028520" imgH="3659040" progId="MS_ClipArt_Gallery.2">
                  <p:embed/>
                </p:oleObj>
              </mc:Choice>
              <mc:Fallback>
                <p:oleObj name="ClipArt" r:id="rId19" imgW="1028520" imgH="3659040" progId="MS_ClipArt_Gallery.2">
                  <p:embed/>
                  <p:pic>
                    <p:nvPicPr>
                      <p:cNvPr id="0" name="Object 13"/>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44713" y="5349875"/>
                        <a:ext cx="369887"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0" name="Rechteck 14349">
            <a:extLst>
              <a:ext uri="{FF2B5EF4-FFF2-40B4-BE49-F238E27FC236}">
                <a16:creationId xmlns:a16="http://schemas.microsoft.com/office/drawing/2014/main" id="{B79E3AC1-0225-4845-845A-9095FD8BF8B0}"/>
              </a:ext>
            </a:extLst>
          </p:cNvPr>
          <p:cNvSpPr>
            <a:spLocks noChangeArrowheads="1"/>
          </p:cNvSpPr>
          <p:nvPr/>
        </p:nvSpPr>
        <p:spPr bwMode="auto">
          <a:xfrm>
            <a:off x="4038600" y="0"/>
            <a:ext cx="495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Elemente	in der Erdrinde Gew. %  im menschlichen Kör-    			     per in Gew. %</a:t>
            </a:r>
            <a:endParaRPr lang="de-DE" altLang="de-DE" sz="1800">
              <a:latin typeface="+mn-lt"/>
              <a:cs typeface="+mn-cs"/>
            </a:endParaRPr>
          </a:p>
        </p:txBody>
      </p:sp>
      <p:sp>
        <p:nvSpPr>
          <p:cNvPr id="14351" name="Rechteck 14350">
            <a:extLst>
              <a:ext uri="{FF2B5EF4-FFF2-40B4-BE49-F238E27FC236}">
                <a16:creationId xmlns:a16="http://schemas.microsoft.com/office/drawing/2014/main" id="{472423EA-287D-4415-A897-EC407E7DAD2C}"/>
              </a:ext>
            </a:extLst>
          </p:cNvPr>
          <p:cNvSpPr>
            <a:spLocks noChangeArrowheads="1"/>
          </p:cNvSpPr>
          <p:nvPr/>
        </p:nvSpPr>
        <p:spPr bwMode="auto">
          <a:xfrm>
            <a:off x="3657600" y="762000"/>
            <a:ext cx="54848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Sauerstoff		49,4		65,0	1.</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Silicium		25,8		0,002</a:t>
            </a:r>
          </a:p>
          <a:p>
            <a:pPr>
              <a:spcBef>
                <a:spcPct val="50000"/>
              </a:spcBef>
            </a:pPr>
            <a:r>
              <a:rPr lang="de-DE" altLang="de-DE" sz="1200">
                <a:solidFill>
                  <a:srgbClr val="330099"/>
                </a:solidFill>
                <a:latin typeface="Times New Roman" panose="02020603050405020304" pitchFamily="18" charset="0"/>
              </a:rPr>
              <a:t>Aluminium 		7,5		0,001</a:t>
            </a:r>
          </a:p>
          <a:p>
            <a:pPr>
              <a:spcBef>
                <a:spcPct val="50000"/>
              </a:spcBef>
            </a:pPr>
            <a:r>
              <a:rPr lang="de-DE" altLang="de-DE" sz="1200">
                <a:solidFill>
                  <a:srgbClr val="330099"/>
                </a:solidFill>
                <a:latin typeface="Times New Roman" panose="02020603050405020304" pitchFamily="18" charset="0"/>
              </a:rPr>
              <a:t>Eisen		4,7		0,010</a:t>
            </a:r>
          </a:p>
          <a:p>
            <a:pPr>
              <a:spcBef>
                <a:spcPct val="50000"/>
              </a:spcBef>
            </a:pPr>
            <a:r>
              <a:rPr lang="de-DE" altLang="de-DE" sz="1200">
                <a:solidFill>
                  <a:srgbClr val="330099"/>
                </a:solidFill>
                <a:latin typeface="Times New Roman" panose="02020603050405020304" pitchFamily="18" charset="0"/>
              </a:rPr>
              <a:t>Calcium		3,4		2,01	5.</a:t>
            </a:r>
          </a:p>
          <a:p>
            <a:pPr>
              <a:spcBef>
                <a:spcPct val="50000"/>
              </a:spcBef>
            </a:pPr>
            <a:r>
              <a:rPr lang="de-DE" altLang="de-DE" sz="1200">
                <a:solidFill>
                  <a:srgbClr val="330099"/>
                </a:solidFill>
                <a:latin typeface="Times New Roman" panose="02020603050405020304" pitchFamily="18" charset="0"/>
              </a:rPr>
              <a:t>Natrium 		2,6		0,109</a:t>
            </a:r>
          </a:p>
          <a:p>
            <a:pPr>
              <a:spcBef>
                <a:spcPct val="50000"/>
              </a:spcBef>
            </a:pPr>
            <a:r>
              <a:rPr lang="de-DE" altLang="de-DE" sz="1200">
                <a:solidFill>
                  <a:srgbClr val="330099"/>
                </a:solidFill>
                <a:latin typeface="Times New Roman" panose="02020603050405020304" pitchFamily="18" charset="0"/>
              </a:rPr>
              <a:t>Kalium 		2,4		0,265	7.</a:t>
            </a:r>
          </a:p>
          <a:p>
            <a:pPr>
              <a:spcBef>
                <a:spcPct val="50000"/>
              </a:spcBef>
            </a:pPr>
            <a:r>
              <a:rPr lang="de-DE" altLang="de-DE" sz="1200">
                <a:solidFill>
                  <a:srgbClr val="330099"/>
                </a:solidFill>
                <a:latin typeface="Times New Roman" panose="02020603050405020304" pitchFamily="18" charset="0"/>
              </a:rPr>
              <a:t>Magnesium		1,9		0,036</a:t>
            </a:r>
          </a:p>
          <a:p>
            <a:pPr>
              <a:spcBef>
                <a:spcPct val="50000"/>
              </a:spcBef>
            </a:pPr>
            <a:r>
              <a:rPr lang="de-DE" altLang="de-DE" sz="1200">
                <a:solidFill>
                  <a:srgbClr val="330099"/>
                </a:solidFill>
                <a:latin typeface="Times New Roman" panose="02020603050405020304" pitchFamily="18" charset="0"/>
              </a:rPr>
              <a:t>Wasserstoff		0,9		10,0	3.</a:t>
            </a:r>
          </a:p>
          <a:p>
            <a:pPr>
              <a:spcBef>
                <a:spcPct val="50000"/>
              </a:spcBef>
            </a:pPr>
            <a:r>
              <a:rPr lang="de-DE" altLang="de-DE" sz="1200">
                <a:solidFill>
                  <a:srgbClr val="330099"/>
                </a:solidFill>
                <a:latin typeface="Times New Roman" panose="02020603050405020304" pitchFamily="18" charset="0"/>
              </a:rPr>
              <a:t>Titan		0,58		-</a:t>
            </a:r>
          </a:p>
          <a:p>
            <a:pPr>
              <a:spcBef>
                <a:spcPct val="50000"/>
              </a:spcBef>
            </a:pPr>
            <a:r>
              <a:rPr lang="de-DE" altLang="de-DE" sz="1200">
                <a:solidFill>
                  <a:srgbClr val="330099"/>
                </a:solidFill>
                <a:latin typeface="Times New Roman" panose="02020603050405020304" pitchFamily="18" charset="0"/>
              </a:rPr>
              <a:t>Chlor		0,19		0,16</a:t>
            </a:r>
          </a:p>
          <a:p>
            <a:pPr>
              <a:spcBef>
                <a:spcPct val="50000"/>
              </a:spcBef>
            </a:pPr>
            <a:r>
              <a:rPr lang="de-DE" altLang="de-DE" sz="1200">
                <a:solidFill>
                  <a:srgbClr val="330099"/>
                </a:solidFill>
                <a:latin typeface="Times New Roman" panose="02020603050405020304" pitchFamily="18" charset="0"/>
              </a:rPr>
              <a:t>Phosphor		0,12		1,16	6.</a:t>
            </a:r>
          </a:p>
          <a:p>
            <a:pPr>
              <a:spcBef>
                <a:spcPct val="50000"/>
              </a:spcBef>
            </a:pPr>
            <a:r>
              <a:rPr lang="de-DE" altLang="de-DE" sz="1200">
                <a:solidFill>
                  <a:srgbClr val="330099"/>
                </a:solidFill>
                <a:latin typeface="Times New Roman" panose="02020603050405020304" pitchFamily="18" charset="0"/>
              </a:rPr>
              <a:t>Kohlenstoff		0,08		18,0	2.</a:t>
            </a:r>
          </a:p>
          <a:p>
            <a:pPr>
              <a:spcBef>
                <a:spcPct val="50000"/>
              </a:spcBef>
            </a:pPr>
            <a:r>
              <a:rPr lang="de-DE" altLang="de-DE" sz="1200">
                <a:solidFill>
                  <a:srgbClr val="330099"/>
                </a:solidFill>
                <a:latin typeface="Times New Roman" panose="02020603050405020304" pitchFamily="18" charset="0"/>
              </a:rPr>
              <a:t>Stickstoff		0,03		3,0	4.</a:t>
            </a:r>
          </a:p>
        </p:txBody>
      </p:sp>
      <p:sp>
        <p:nvSpPr>
          <p:cNvPr id="3091" name="Rechteck 3090">
            <a:extLst>
              <a:ext uri="{FF2B5EF4-FFF2-40B4-BE49-F238E27FC236}">
                <a16:creationId xmlns:a16="http://schemas.microsoft.com/office/drawing/2014/main" id="{1A47DF84-5AFF-4C49-A75E-05E0647047BC}"/>
              </a:ext>
            </a:extLst>
          </p:cNvPr>
          <p:cNvSpPr>
            <a:spLocks noChangeArrowheads="1"/>
          </p:cNvSpPr>
          <p:nvPr/>
        </p:nvSpPr>
        <p:spPr bwMode="auto">
          <a:xfrm>
            <a:off x="3663950" y="6350"/>
            <a:ext cx="5472113" cy="4787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2" name="Rechteck 3091">
            <a:extLst>
              <a:ext uri="{FF2B5EF4-FFF2-40B4-BE49-F238E27FC236}">
                <a16:creationId xmlns:a16="http://schemas.microsoft.com/office/drawing/2014/main" id="{86B66981-29F2-4568-92A9-FA539E59948D}"/>
              </a:ext>
            </a:extLst>
          </p:cNvPr>
          <p:cNvSpPr>
            <a:spLocks noChangeArrowheads="1"/>
          </p:cNvSpPr>
          <p:nvPr/>
        </p:nvSpPr>
        <p:spPr bwMode="auto">
          <a:xfrm>
            <a:off x="3663950" y="6350"/>
            <a:ext cx="5472113" cy="520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3" name="Rechteck 3092">
            <a:extLst>
              <a:ext uri="{FF2B5EF4-FFF2-40B4-BE49-F238E27FC236}">
                <a16:creationId xmlns:a16="http://schemas.microsoft.com/office/drawing/2014/main" id="{E63B82E4-1953-4F87-A6ED-311AE1511330}"/>
              </a:ext>
            </a:extLst>
          </p:cNvPr>
          <p:cNvSpPr>
            <a:spLocks noChangeArrowheads="1"/>
          </p:cNvSpPr>
          <p:nvPr/>
        </p:nvSpPr>
        <p:spPr bwMode="auto">
          <a:xfrm>
            <a:off x="3663950" y="768350"/>
            <a:ext cx="1282700" cy="402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4" name="Rechteck 3093">
            <a:extLst>
              <a:ext uri="{FF2B5EF4-FFF2-40B4-BE49-F238E27FC236}">
                <a16:creationId xmlns:a16="http://schemas.microsoft.com/office/drawing/2014/main" id="{ABFBDEA0-3E3C-4FEF-B5DF-E047ADDC976B}"/>
              </a:ext>
            </a:extLst>
          </p:cNvPr>
          <p:cNvSpPr>
            <a:spLocks noChangeArrowheads="1"/>
          </p:cNvSpPr>
          <p:nvPr/>
        </p:nvSpPr>
        <p:spPr bwMode="auto">
          <a:xfrm>
            <a:off x="4959350" y="768350"/>
            <a:ext cx="2120900" cy="402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5" name="Rechteck 3094">
            <a:extLst>
              <a:ext uri="{FF2B5EF4-FFF2-40B4-BE49-F238E27FC236}">
                <a16:creationId xmlns:a16="http://schemas.microsoft.com/office/drawing/2014/main" id="{EA6B33C0-80E2-45A1-927B-0ACF5C3B418D}"/>
              </a:ext>
            </a:extLst>
          </p:cNvPr>
          <p:cNvSpPr>
            <a:spLocks noChangeArrowheads="1"/>
          </p:cNvSpPr>
          <p:nvPr/>
        </p:nvSpPr>
        <p:spPr bwMode="auto">
          <a:xfrm>
            <a:off x="7092950" y="768350"/>
            <a:ext cx="2043113" cy="402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6" name="Rechteck 3095">
            <a:extLst>
              <a:ext uri="{FF2B5EF4-FFF2-40B4-BE49-F238E27FC236}">
                <a16:creationId xmlns:a16="http://schemas.microsoft.com/office/drawing/2014/main" id="{A75C8185-B648-4972-8EA0-16F35F80ADD9}"/>
              </a:ext>
            </a:extLst>
          </p:cNvPr>
          <p:cNvSpPr>
            <a:spLocks noChangeArrowheads="1"/>
          </p:cNvSpPr>
          <p:nvPr/>
        </p:nvSpPr>
        <p:spPr bwMode="auto">
          <a:xfrm>
            <a:off x="3663950" y="6350"/>
            <a:ext cx="1282700" cy="749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97" name="Rechteck 3096">
            <a:extLst>
              <a:ext uri="{FF2B5EF4-FFF2-40B4-BE49-F238E27FC236}">
                <a16:creationId xmlns:a16="http://schemas.microsoft.com/office/drawing/2014/main" id="{7C64B5CA-EA28-4DC7-8E72-EA1948927765}"/>
              </a:ext>
            </a:extLst>
          </p:cNvPr>
          <p:cNvSpPr>
            <a:spLocks noChangeArrowheads="1"/>
          </p:cNvSpPr>
          <p:nvPr/>
        </p:nvSpPr>
        <p:spPr bwMode="auto">
          <a:xfrm>
            <a:off x="4959350" y="6350"/>
            <a:ext cx="2120900" cy="749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aphicFrame>
        <p:nvGraphicFramePr>
          <p:cNvPr id="14359" name="Object 23">
            <a:extLst>
              <a:ext uri="{FF2B5EF4-FFF2-40B4-BE49-F238E27FC236}">
                <a16:creationId xmlns:a16="http://schemas.microsoft.com/office/drawing/2014/main" id="{BAC9664D-A638-4FC7-9E88-274776C4B09F}"/>
              </a:ext>
            </a:extLst>
          </p:cNvPr>
          <p:cNvGraphicFramePr>
            <a:graphicFrameLocks/>
          </p:cNvGraphicFramePr>
          <p:nvPr/>
        </p:nvGraphicFramePr>
        <p:xfrm>
          <a:off x="3871913" y="4943475"/>
          <a:ext cx="1549400" cy="1685925"/>
        </p:xfrm>
        <a:graphic>
          <a:graphicData uri="http://schemas.openxmlformats.org/presentationml/2006/ole">
            <mc:AlternateContent xmlns:mc="http://schemas.openxmlformats.org/markup-compatibility/2006">
              <mc:Choice xmlns:v="urn:schemas-microsoft-com:vml" Requires="v">
                <p:oleObj spid="_x0000_s3102" name="ClipArt" r:id="rId21" imgW="3365280" imgH="3660480" progId="MS_ClipArt_Gallery.2">
                  <p:embed/>
                </p:oleObj>
              </mc:Choice>
              <mc:Fallback>
                <p:oleObj name="ClipArt" r:id="rId21" imgW="3365280" imgH="3660480" progId="MS_ClipArt_Gallery.2">
                  <p:embed/>
                  <p:pic>
                    <p:nvPicPr>
                      <p:cNvPr id="0" name="Object 23"/>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1913" y="4943475"/>
                        <a:ext cx="15494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60" name="Object 24">
            <a:extLst>
              <a:ext uri="{FF2B5EF4-FFF2-40B4-BE49-F238E27FC236}">
                <a16:creationId xmlns:a16="http://schemas.microsoft.com/office/drawing/2014/main" id="{63E5BA86-8244-443F-9B1A-F04B06FCC7F1}"/>
              </a:ext>
            </a:extLst>
          </p:cNvPr>
          <p:cNvGraphicFramePr>
            <a:graphicFrameLocks/>
          </p:cNvGraphicFramePr>
          <p:nvPr/>
        </p:nvGraphicFramePr>
        <p:xfrm>
          <a:off x="5934075" y="5130800"/>
          <a:ext cx="2371725" cy="1433513"/>
        </p:xfrm>
        <a:graphic>
          <a:graphicData uri="http://schemas.openxmlformats.org/presentationml/2006/ole">
            <mc:AlternateContent xmlns:mc="http://schemas.openxmlformats.org/markup-compatibility/2006">
              <mc:Choice xmlns:v="urn:schemas-microsoft-com:vml" Requires="v">
                <p:oleObj spid="_x0000_s3103" name="ClipArt" r:id="rId23" imgW="3659040" imgH="2217600" progId="MS_ClipArt_Gallery.2">
                  <p:embed/>
                </p:oleObj>
              </mc:Choice>
              <mc:Fallback>
                <p:oleObj name="ClipArt" r:id="rId23" imgW="3659040" imgH="2217600" progId="MS_ClipArt_Gallery.2">
                  <p:embed/>
                  <p:pic>
                    <p:nvPicPr>
                      <p:cNvPr id="0" name="Object 24"/>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34075" y="5130800"/>
                        <a:ext cx="23717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61" name="Object 25">
            <a:extLst>
              <a:ext uri="{FF2B5EF4-FFF2-40B4-BE49-F238E27FC236}">
                <a16:creationId xmlns:a16="http://schemas.microsoft.com/office/drawing/2014/main" id="{2105029F-EF74-454B-89A5-21DD9FE92BC0}"/>
              </a:ext>
            </a:extLst>
          </p:cNvPr>
          <p:cNvGraphicFramePr>
            <a:graphicFrameLocks/>
          </p:cNvGraphicFramePr>
          <p:nvPr/>
        </p:nvGraphicFramePr>
        <p:xfrm>
          <a:off x="8185150" y="5210175"/>
          <a:ext cx="957263" cy="1319213"/>
        </p:xfrm>
        <a:graphic>
          <a:graphicData uri="http://schemas.openxmlformats.org/presentationml/2006/ole">
            <mc:AlternateContent xmlns:mc="http://schemas.openxmlformats.org/markup-compatibility/2006">
              <mc:Choice xmlns:v="urn:schemas-microsoft-com:vml" Requires="v">
                <p:oleObj spid="_x0000_s3104" name="ClipArt" r:id="rId25" imgW="2660400" imgH="3659040" progId="MS_ClipArt_Gallery.2">
                  <p:embed/>
                </p:oleObj>
              </mc:Choice>
              <mc:Fallback>
                <p:oleObj name="ClipArt" r:id="rId25" imgW="2660400" imgH="3659040" progId="MS_ClipArt_Gallery.2">
                  <p:embed/>
                  <p:pic>
                    <p:nvPicPr>
                      <p:cNvPr id="0" name="Object 25"/>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85150" y="5210175"/>
                        <a:ext cx="95726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ox(in)">
                                      <p:cBhvr>
                                        <p:cTn id="7" dur="75"/>
                                        <p:tgtEl>
                                          <p:spTgt spid="1433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U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wd">
                                    <p:tmPct val="100000"/>
                                  </p:iterate>
                                  <p:childTnLst>
                                    <p:set>
                                      <p:cBhvr>
                                        <p:cTn id="11"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12" dur="300"/>
                                        <p:tgtEl>
                                          <p:spTgt spid="1433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IAN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wd">
                                    <p:tmPct val="100000"/>
                                  </p:iterate>
                                  <p:childTnLst>
                                    <p:set>
                                      <p:cBhvr>
                                        <p:cTn id="16"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7" dur="300"/>
                                        <p:tgtEl>
                                          <p:spTgt spid="14338">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IAN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wd">
                                    <p:tmPct val="100000"/>
                                  </p:iterate>
                                  <p:childTnLst>
                                    <p:set>
                                      <p:cBhvr>
                                        <p:cTn id="21"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22" dur="300"/>
                                        <p:tgtEl>
                                          <p:spTgt spid="14338">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IAN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iterate type="wd">
                                    <p:tmPct val="100000"/>
                                  </p:iterate>
                                  <p:childTnLst>
                                    <p:set>
                                      <p:cBhvr>
                                        <p:cTn id="26" dur="1" fill="hold">
                                          <p:stCondLst>
                                            <p:cond delay="0"/>
                                          </p:stCondLst>
                                        </p:cTn>
                                        <p:tgtEl>
                                          <p:spTgt spid="14338">
                                            <p:txEl>
                                              <p:pRg st="3" end="3"/>
                                            </p:txEl>
                                          </p:spTgt>
                                        </p:tgtEl>
                                        <p:attrNameLst>
                                          <p:attrName>style.visibility</p:attrName>
                                        </p:attrNameLst>
                                      </p:cBhvr>
                                      <p:to>
                                        <p:strVal val="visible"/>
                                      </p:to>
                                    </p:set>
                                    <p:animEffect transition="in" filter="blinds(horizontal)">
                                      <p:cBhvr>
                                        <p:cTn id="27" dur="300"/>
                                        <p:tgtEl>
                                          <p:spTgt spid="14338">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IAN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iterate type="wd">
                                    <p:tmPct val="100000"/>
                                  </p:iterate>
                                  <p:childTnLst>
                                    <p:set>
                                      <p:cBhvr>
                                        <p:cTn id="31" dur="1" fill="hold">
                                          <p:stCondLst>
                                            <p:cond delay="0"/>
                                          </p:stCondLst>
                                        </p:cTn>
                                        <p:tgtEl>
                                          <p:spTgt spid="14338">
                                            <p:txEl>
                                              <p:pRg st="4" end="4"/>
                                            </p:txEl>
                                          </p:spTgt>
                                        </p:tgtEl>
                                        <p:attrNameLst>
                                          <p:attrName>style.visibility</p:attrName>
                                        </p:attrNameLst>
                                      </p:cBhvr>
                                      <p:to>
                                        <p:strVal val="visible"/>
                                      </p:to>
                                    </p:set>
                                    <p:animEffect transition="in" filter="blinds(horizontal)">
                                      <p:cBhvr>
                                        <p:cTn id="32" dur="300"/>
                                        <p:tgtEl>
                                          <p:spTgt spid="14338">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IAN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iterate type="wd">
                                    <p:tmPct val="100000"/>
                                  </p:iterate>
                                  <p:childTnLst>
                                    <p:set>
                                      <p:cBhvr>
                                        <p:cTn id="36"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37" dur="300"/>
                                        <p:tgtEl>
                                          <p:spTgt spid="14338">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LIAN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iterate type="wd">
                                    <p:tmPct val="100000"/>
                                  </p:iterate>
                                  <p:childTnLst>
                                    <p:set>
                                      <p:cBhvr>
                                        <p:cTn id="41" dur="1" fill="hold">
                                          <p:stCondLst>
                                            <p:cond delay="0"/>
                                          </p:stCondLst>
                                        </p:cTn>
                                        <p:tgtEl>
                                          <p:spTgt spid="14338">
                                            <p:txEl>
                                              <p:pRg st="6" end="6"/>
                                            </p:txEl>
                                          </p:spTgt>
                                        </p:tgtEl>
                                        <p:attrNameLst>
                                          <p:attrName>style.visibility</p:attrName>
                                        </p:attrNameLst>
                                      </p:cBhvr>
                                      <p:to>
                                        <p:strVal val="visible"/>
                                      </p:to>
                                    </p:set>
                                    <p:animEffect transition="in" filter="blinds(horizontal)">
                                      <p:cBhvr>
                                        <p:cTn id="42" dur="300"/>
                                        <p:tgtEl>
                                          <p:spTgt spid="14338">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LIAN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iterate type="wd">
                                    <p:tmPct val="100000"/>
                                  </p:iterate>
                                  <p:childTnLst>
                                    <p:set>
                                      <p:cBhvr>
                                        <p:cTn id="46" dur="1" fill="hold">
                                          <p:stCondLst>
                                            <p:cond delay="0"/>
                                          </p:stCondLst>
                                        </p:cTn>
                                        <p:tgtEl>
                                          <p:spTgt spid="14338">
                                            <p:txEl>
                                              <p:pRg st="7" end="7"/>
                                            </p:txEl>
                                          </p:spTgt>
                                        </p:tgtEl>
                                        <p:attrNameLst>
                                          <p:attrName>style.visibility</p:attrName>
                                        </p:attrNameLst>
                                      </p:cBhvr>
                                      <p:to>
                                        <p:strVal val="visible"/>
                                      </p:to>
                                    </p:set>
                                    <p:animEffect transition="in" filter="blinds(horizontal)">
                                      <p:cBhvr>
                                        <p:cTn id="47" dur="300"/>
                                        <p:tgtEl>
                                          <p:spTgt spid="14338">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4" name="LIAN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4346"/>
                                        </p:tgtEl>
                                        <p:attrNameLst>
                                          <p:attrName>style.visibility</p:attrName>
                                        </p:attrNameLst>
                                      </p:cBhvr>
                                      <p:to>
                                        <p:strVal val="visible"/>
                                      </p:to>
                                    </p:set>
                                    <p:animEffect transition="in" filter="box(in)">
                                      <p:cBhvr>
                                        <p:cTn id="52" dur="500"/>
                                        <p:tgtEl>
                                          <p:spTgt spid="14346"/>
                                        </p:tgtEl>
                                      </p:cBhvr>
                                    </p:animEffect>
                                  </p:childTnLst>
                                  <p:subTnLst>
                                    <p:audio>
                                      <p:cMediaNode>
                                        <p:cTn display="0" masterRel="sameClick">
                                          <p:stCondLst>
                                            <p:cond evt="begin" delay="0">
                                              <p:tn val="50"/>
                                            </p:cond>
                                          </p:stCondLst>
                                          <p:endCondLst>
                                            <p:cond evt="onStopAudio" delay="0">
                                              <p:tgtEl>
                                                <p:sldTgt/>
                                              </p:tgtEl>
                                            </p:cond>
                                          </p:endCondLst>
                                        </p:cTn>
                                        <p:tgtEl>
                                          <p:sndTgt r:embed="rId5" name="chembrot.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nodeType="clickEffect">
                                  <p:stCondLst>
                                    <p:cond delay="0"/>
                                  </p:stCondLst>
                                  <p:childTnLst>
                                    <p:set>
                                      <p:cBhvr>
                                        <p:cTn id="56" dur="1" fill="hold">
                                          <p:stCondLst>
                                            <p:cond delay="0"/>
                                          </p:stCondLst>
                                        </p:cTn>
                                        <p:tgtEl>
                                          <p:spTgt spid="14347"/>
                                        </p:tgtEl>
                                        <p:attrNameLst>
                                          <p:attrName>style.visibility</p:attrName>
                                        </p:attrNameLst>
                                      </p:cBhvr>
                                      <p:to>
                                        <p:strVal val="visible"/>
                                      </p:to>
                                    </p:set>
                                    <p:animEffect transition="in" filter="blinds(vertical)">
                                      <p:cBhvr>
                                        <p:cTn id="57" dur="500"/>
                                        <p:tgtEl>
                                          <p:spTgt spid="14347"/>
                                        </p:tgtEl>
                                      </p:cBhvr>
                                    </p:animEffect>
                                  </p:childTnLst>
                                  <p:subTnLst>
                                    <p:animClr clrSpc="rgb" dir="cw">
                                      <p:cBhvr override="childStyle">
                                        <p:cTn dur="1" fill="hold" display="0" masterRel="nextClick" afterEffect="1"/>
                                        <p:tgtEl>
                                          <p:spTgt spid="14347"/>
                                        </p:tgtEl>
                                        <p:attrNameLst>
                                          <p:attrName>ppt_c</p:attrName>
                                        </p:attrNameLst>
                                      </p:cBhvr>
                                      <p:to>
                                        <a:srgbClr val="009900"/>
                                      </p:to>
                                    </p:animClr>
                                    <p:audio>
                                      <p:cMediaNode>
                                        <p:cTn display="0" masterRel="sameClick">
                                          <p:stCondLst>
                                            <p:cond evt="begin" delay="0">
                                              <p:tn val="55"/>
                                            </p:cond>
                                          </p:stCondLst>
                                          <p:endCondLst>
                                            <p:cond evt="onStopAudio" delay="0">
                                              <p:tgtEl>
                                                <p:sldTgt/>
                                              </p:tgtEl>
                                            </p:cond>
                                          </p:endCondLst>
                                        </p:cTn>
                                        <p:tgtEl>
                                          <p:sndTgt r:embed="rId6" name="MSREMIND.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1" fill="hold" nodeType="clickEffect">
                                  <p:stCondLst>
                                    <p:cond delay="0"/>
                                  </p:stCondLst>
                                  <p:childTnLst>
                                    <p:set>
                                      <p:cBhvr>
                                        <p:cTn id="61" dur="1" fill="hold">
                                          <p:stCondLst>
                                            <p:cond delay="0"/>
                                          </p:stCondLst>
                                        </p:cTn>
                                        <p:tgtEl>
                                          <p:spTgt spid="14348"/>
                                        </p:tgtEl>
                                        <p:attrNameLst>
                                          <p:attrName>style.visibility</p:attrName>
                                        </p:attrNameLst>
                                      </p:cBhvr>
                                      <p:to>
                                        <p:strVal val="visible"/>
                                      </p:to>
                                    </p:set>
                                    <p:anim calcmode="lin" valueType="num">
                                      <p:cBhvr additive="base">
                                        <p:cTn id="62" dur="500" fill="hold"/>
                                        <p:tgtEl>
                                          <p:spTgt spid="14348"/>
                                        </p:tgtEl>
                                        <p:attrNameLst>
                                          <p:attrName>ppt_x</p:attrName>
                                        </p:attrNameLst>
                                      </p:cBhvr>
                                      <p:tavLst>
                                        <p:tav tm="0">
                                          <p:val>
                                            <p:strVal val="#ppt_x"/>
                                          </p:val>
                                        </p:tav>
                                        <p:tav tm="100000">
                                          <p:val>
                                            <p:strVal val="#ppt_x"/>
                                          </p:val>
                                        </p:tav>
                                      </p:tavLst>
                                    </p:anim>
                                    <p:anim calcmode="lin" valueType="num">
                                      <p:cBhvr additive="base">
                                        <p:cTn id="63" dur="500" fill="hold"/>
                                        <p:tgtEl>
                                          <p:spTgt spid="1434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7" name="J_SHOOT.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14349"/>
                                        </p:tgtEl>
                                        <p:attrNameLst>
                                          <p:attrName>style.visibility</p:attrName>
                                        </p:attrNameLst>
                                      </p:cBhvr>
                                      <p:to>
                                        <p:strVal val="visible"/>
                                      </p:to>
                                    </p:set>
                                    <p:animEffect transition="in" filter="wipe(up)">
                                      <p:cBhvr>
                                        <p:cTn id="68" dur="500"/>
                                        <p:tgtEl>
                                          <p:spTgt spid="14349"/>
                                        </p:tgtEl>
                                      </p:cBhvr>
                                    </p:animEffect>
                                  </p:childTnLst>
                                  <p:subTnLst>
                                    <p:audio>
                                      <p:cMediaNode>
                                        <p:cTn display="0" masterRel="sameClick">
                                          <p:stCondLst>
                                            <p:cond evt="begin" delay="0">
                                              <p:tn val="66"/>
                                            </p:cond>
                                          </p:stCondLst>
                                          <p:endCondLst>
                                            <p:cond evt="onStopAudio" delay="0">
                                              <p:tgtEl>
                                                <p:sldTgt/>
                                              </p:tgtEl>
                                            </p:cond>
                                          </p:endCondLst>
                                        </p:cTn>
                                        <p:tgtEl>
                                          <p:sndTgt r:embed="rId8" name="SOELLN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iterate type="lt">
                                    <p:tmPct val="100000"/>
                                  </p:iterate>
                                  <p:childTnLst>
                                    <p:set>
                                      <p:cBhvr>
                                        <p:cTn id="72" dur="1" fill="hold">
                                          <p:stCondLst>
                                            <p:cond delay="0"/>
                                          </p:stCondLst>
                                        </p:cTn>
                                        <p:tgtEl>
                                          <p:spTgt spid="14350">
                                            <p:txEl>
                                              <p:pRg st="0" end="0"/>
                                            </p:txEl>
                                          </p:spTgt>
                                        </p:tgtEl>
                                        <p:attrNameLst>
                                          <p:attrName>style.visibility</p:attrName>
                                        </p:attrNameLst>
                                      </p:cBhvr>
                                      <p:to>
                                        <p:strVal val="visible"/>
                                      </p:to>
                                    </p:set>
                                    <p:animEffect transition="in" filter="blinds(horizontal)">
                                      <p:cBhvr>
                                        <p:cTn id="73" dur="75"/>
                                        <p:tgtEl>
                                          <p:spTgt spid="14350">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9" name="Schreibmaschine"/>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iterate type="wd">
                                    <p:tmPct val="100000"/>
                                  </p:iterate>
                                  <p:childTnLst>
                                    <p:set>
                                      <p:cBhvr>
                                        <p:cTn id="77" dur="1" fill="hold">
                                          <p:stCondLst>
                                            <p:cond delay="0"/>
                                          </p:stCondLst>
                                        </p:cTn>
                                        <p:tgtEl>
                                          <p:spTgt spid="14351">
                                            <p:txEl>
                                              <p:pRg st="0" end="0"/>
                                            </p:txEl>
                                          </p:spTgt>
                                        </p:tgtEl>
                                        <p:attrNameLst>
                                          <p:attrName>style.visibility</p:attrName>
                                        </p:attrNameLst>
                                      </p:cBhvr>
                                      <p:to>
                                        <p:strVal val="visible"/>
                                      </p:to>
                                    </p:set>
                                    <p:animEffect transition="in" filter="box(in)">
                                      <p:cBhvr>
                                        <p:cTn id="78" dur="300"/>
                                        <p:tgtEl>
                                          <p:spTgt spid="14351">
                                            <p:txEl>
                                              <p:pRg st="0" end="0"/>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10" name="DIM3.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iterate type="wd">
                                    <p:tmPct val="100000"/>
                                  </p:iterate>
                                  <p:childTnLst>
                                    <p:set>
                                      <p:cBhvr>
                                        <p:cTn id="82" dur="1" fill="hold">
                                          <p:stCondLst>
                                            <p:cond delay="0"/>
                                          </p:stCondLst>
                                        </p:cTn>
                                        <p:tgtEl>
                                          <p:spTgt spid="14351">
                                            <p:txEl>
                                              <p:pRg st="1" end="1"/>
                                            </p:txEl>
                                          </p:spTgt>
                                        </p:tgtEl>
                                        <p:attrNameLst>
                                          <p:attrName>style.visibility</p:attrName>
                                        </p:attrNameLst>
                                      </p:cBhvr>
                                      <p:to>
                                        <p:strVal val="visible"/>
                                      </p:to>
                                    </p:set>
                                    <p:animEffect transition="in" filter="box(in)">
                                      <p:cBhvr>
                                        <p:cTn id="83" dur="300"/>
                                        <p:tgtEl>
                                          <p:spTgt spid="14351">
                                            <p:txEl>
                                              <p:pRg st="1" end="1"/>
                                            </p:txEl>
                                          </p:spTgt>
                                        </p:tgtEl>
                                      </p:cBhvr>
                                    </p:animEffect>
                                  </p:childTnLst>
                                  <p:subTnLst>
                                    <p:audio>
                                      <p:cMediaNode>
                                        <p:cTn display="0" masterRel="sameClick">
                                          <p:stCondLst>
                                            <p:cond evt="begin" delay="0">
                                              <p:tn val="81"/>
                                            </p:cond>
                                          </p:stCondLst>
                                          <p:endCondLst>
                                            <p:cond evt="onStopAudio" delay="0">
                                              <p:tgtEl>
                                                <p:sldTgt/>
                                              </p:tgtEl>
                                            </p:cond>
                                          </p:endCondLst>
                                        </p:cTn>
                                        <p:tgtEl>
                                          <p:sndTgt r:embed="rId10" name="DIM3.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iterate type="wd">
                                    <p:tmPct val="100000"/>
                                  </p:iterate>
                                  <p:childTnLst>
                                    <p:set>
                                      <p:cBhvr>
                                        <p:cTn id="87" dur="1" fill="hold">
                                          <p:stCondLst>
                                            <p:cond delay="0"/>
                                          </p:stCondLst>
                                        </p:cTn>
                                        <p:tgtEl>
                                          <p:spTgt spid="14351">
                                            <p:txEl>
                                              <p:pRg st="2" end="2"/>
                                            </p:txEl>
                                          </p:spTgt>
                                        </p:tgtEl>
                                        <p:attrNameLst>
                                          <p:attrName>style.visibility</p:attrName>
                                        </p:attrNameLst>
                                      </p:cBhvr>
                                      <p:to>
                                        <p:strVal val="visible"/>
                                      </p:to>
                                    </p:set>
                                    <p:animEffect transition="in" filter="box(in)">
                                      <p:cBhvr>
                                        <p:cTn id="88" dur="300"/>
                                        <p:tgtEl>
                                          <p:spTgt spid="14351">
                                            <p:txEl>
                                              <p:pRg st="2" end="2"/>
                                            </p:txEl>
                                          </p:spTgt>
                                        </p:tgtEl>
                                      </p:cBhvr>
                                    </p:animEffect>
                                  </p:childTnLst>
                                  <p:subTnLst>
                                    <p:audio>
                                      <p:cMediaNode>
                                        <p:cTn display="0" masterRel="sameClick">
                                          <p:stCondLst>
                                            <p:cond evt="begin" delay="0">
                                              <p:tn val="86"/>
                                            </p:cond>
                                          </p:stCondLst>
                                          <p:endCondLst>
                                            <p:cond evt="onStopAudio" delay="0">
                                              <p:tgtEl>
                                                <p:sldTgt/>
                                              </p:tgtEl>
                                            </p:cond>
                                          </p:endCondLst>
                                        </p:cTn>
                                        <p:tgtEl>
                                          <p:sndTgt r:embed="rId10" name="DIM3.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iterate type="wd">
                                    <p:tmPct val="100000"/>
                                  </p:iterate>
                                  <p:childTnLst>
                                    <p:set>
                                      <p:cBhvr>
                                        <p:cTn id="92" dur="1" fill="hold">
                                          <p:stCondLst>
                                            <p:cond delay="0"/>
                                          </p:stCondLst>
                                        </p:cTn>
                                        <p:tgtEl>
                                          <p:spTgt spid="14351">
                                            <p:txEl>
                                              <p:pRg st="3" end="3"/>
                                            </p:txEl>
                                          </p:spTgt>
                                        </p:tgtEl>
                                        <p:attrNameLst>
                                          <p:attrName>style.visibility</p:attrName>
                                        </p:attrNameLst>
                                      </p:cBhvr>
                                      <p:to>
                                        <p:strVal val="visible"/>
                                      </p:to>
                                    </p:set>
                                    <p:animEffect transition="in" filter="box(in)">
                                      <p:cBhvr>
                                        <p:cTn id="93" dur="300"/>
                                        <p:tgtEl>
                                          <p:spTgt spid="14351">
                                            <p:txEl>
                                              <p:pRg st="3" end="3"/>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10" name="DIM3.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iterate type="wd">
                                    <p:tmPct val="100000"/>
                                  </p:iterate>
                                  <p:childTnLst>
                                    <p:set>
                                      <p:cBhvr>
                                        <p:cTn id="97" dur="1" fill="hold">
                                          <p:stCondLst>
                                            <p:cond delay="0"/>
                                          </p:stCondLst>
                                        </p:cTn>
                                        <p:tgtEl>
                                          <p:spTgt spid="14351">
                                            <p:txEl>
                                              <p:pRg st="4" end="4"/>
                                            </p:txEl>
                                          </p:spTgt>
                                        </p:tgtEl>
                                        <p:attrNameLst>
                                          <p:attrName>style.visibility</p:attrName>
                                        </p:attrNameLst>
                                      </p:cBhvr>
                                      <p:to>
                                        <p:strVal val="visible"/>
                                      </p:to>
                                    </p:set>
                                    <p:animEffect transition="in" filter="box(in)">
                                      <p:cBhvr>
                                        <p:cTn id="98" dur="300"/>
                                        <p:tgtEl>
                                          <p:spTgt spid="14351">
                                            <p:txEl>
                                              <p:pRg st="4" end="4"/>
                                            </p:txEl>
                                          </p:spTgt>
                                        </p:tgtEl>
                                      </p:cBhvr>
                                    </p:animEffect>
                                  </p:childTnLst>
                                  <p:subTnLst>
                                    <p:audio>
                                      <p:cMediaNode>
                                        <p:cTn display="0" masterRel="sameClick">
                                          <p:stCondLst>
                                            <p:cond evt="begin" delay="0">
                                              <p:tn val="96"/>
                                            </p:cond>
                                          </p:stCondLst>
                                          <p:endCondLst>
                                            <p:cond evt="onStopAudio" delay="0">
                                              <p:tgtEl>
                                                <p:sldTgt/>
                                              </p:tgtEl>
                                            </p:cond>
                                          </p:endCondLst>
                                        </p:cTn>
                                        <p:tgtEl>
                                          <p:sndTgt r:embed="rId10" name="DIM3.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iterate type="wd">
                                    <p:tmPct val="100000"/>
                                  </p:iterate>
                                  <p:childTnLst>
                                    <p:set>
                                      <p:cBhvr>
                                        <p:cTn id="102" dur="1" fill="hold">
                                          <p:stCondLst>
                                            <p:cond delay="0"/>
                                          </p:stCondLst>
                                        </p:cTn>
                                        <p:tgtEl>
                                          <p:spTgt spid="14351">
                                            <p:txEl>
                                              <p:pRg st="5" end="5"/>
                                            </p:txEl>
                                          </p:spTgt>
                                        </p:tgtEl>
                                        <p:attrNameLst>
                                          <p:attrName>style.visibility</p:attrName>
                                        </p:attrNameLst>
                                      </p:cBhvr>
                                      <p:to>
                                        <p:strVal val="visible"/>
                                      </p:to>
                                    </p:set>
                                    <p:animEffect transition="in" filter="box(in)">
                                      <p:cBhvr>
                                        <p:cTn id="103" dur="300"/>
                                        <p:tgtEl>
                                          <p:spTgt spid="14351">
                                            <p:txEl>
                                              <p:pRg st="5" end="5"/>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10" name="DIM3.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iterate type="wd">
                                    <p:tmPct val="100000"/>
                                  </p:iterate>
                                  <p:childTnLst>
                                    <p:set>
                                      <p:cBhvr>
                                        <p:cTn id="107" dur="1" fill="hold">
                                          <p:stCondLst>
                                            <p:cond delay="0"/>
                                          </p:stCondLst>
                                        </p:cTn>
                                        <p:tgtEl>
                                          <p:spTgt spid="14351">
                                            <p:txEl>
                                              <p:pRg st="6" end="6"/>
                                            </p:txEl>
                                          </p:spTgt>
                                        </p:tgtEl>
                                        <p:attrNameLst>
                                          <p:attrName>style.visibility</p:attrName>
                                        </p:attrNameLst>
                                      </p:cBhvr>
                                      <p:to>
                                        <p:strVal val="visible"/>
                                      </p:to>
                                    </p:set>
                                    <p:animEffect transition="in" filter="box(in)">
                                      <p:cBhvr>
                                        <p:cTn id="108" dur="300"/>
                                        <p:tgtEl>
                                          <p:spTgt spid="14351">
                                            <p:txEl>
                                              <p:pRg st="6" end="6"/>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10" name="DIM3.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iterate type="wd">
                                    <p:tmPct val="100000"/>
                                  </p:iterate>
                                  <p:childTnLst>
                                    <p:set>
                                      <p:cBhvr>
                                        <p:cTn id="112" dur="1" fill="hold">
                                          <p:stCondLst>
                                            <p:cond delay="0"/>
                                          </p:stCondLst>
                                        </p:cTn>
                                        <p:tgtEl>
                                          <p:spTgt spid="14351">
                                            <p:txEl>
                                              <p:pRg st="7" end="7"/>
                                            </p:txEl>
                                          </p:spTgt>
                                        </p:tgtEl>
                                        <p:attrNameLst>
                                          <p:attrName>style.visibility</p:attrName>
                                        </p:attrNameLst>
                                      </p:cBhvr>
                                      <p:to>
                                        <p:strVal val="visible"/>
                                      </p:to>
                                    </p:set>
                                    <p:animEffect transition="in" filter="box(in)">
                                      <p:cBhvr>
                                        <p:cTn id="113" dur="300"/>
                                        <p:tgtEl>
                                          <p:spTgt spid="14351">
                                            <p:txEl>
                                              <p:pRg st="7" end="7"/>
                                            </p:txEl>
                                          </p:spTgt>
                                        </p:tgtEl>
                                      </p:cBhvr>
                                    </p:animEffect>
                                  </p:childTnLst>
                                  <p:subTnLst>
                                    <p:audio>
                                      <p:cMediaNode>
                                        <p:cTn display="0" masterRel="sameClick">
                                          <p:stCondLst>
                                            <p:cond evt="begin" delay="0">
                                              <p:tn val="111"/>
                                            </p:cond>
                                          </p:stCondLst>
                                          <p:endCondLst>
                                            <p:cond evt="onStopAudio" delay="0">
                                              <p:tgtEl>
                                                <p:sldTgt/>
                                              </p:tgtEl>
                                            </p:cond>
                                          </p:endCondLst>
                                        </p:cTn>
                                        <p:tgtEl>
                                          <p:sndTgt r:embed="rId10" name="DIM3.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grpId="0" nodeType="clickEffect">
                                  <p:stCondLst>
                                    <p:cond delay="0"/>
                                  </p:stCondLst>
                                  <p:iterate type="wd">
                                    <p:tmPct val="100000"/>
                                  </p:iterate>
                                  <p:childTnLst>
                                    <p:set>
                                      <p:cBhvr>
                                        <p:cTn id="117" dur="1" fill="hold">
                                          <p:stCondLst>
                                            <p:cond delay="0"/>
                                          </p:stCondLst>
                                        </p:cTn>
                                        <p:tgtEl>
                                          <p:spTgt spid="14351">
                                            <p:txEl>
                                              <p:pRg st="8" end="8"/>
                                            </p:txEl>
                                          </p:spTgt>
                                        </p:tgtEl>
                                        <p:attrNameLst>
                                          <p:attrName>style.visibility</p:attrName>
                                        </p:attrNameLst>
                                      </p:cBhvr>
                                      <p:to>
                                        <p:strVal val="visible"/>
                                      </p:to>
                                    </p:set>
                                    <p:animEffect transition="in" filter="box(in)">
                                      <p:cBhvr>
                                        <p:cTn id="118" dur="300"/>
                                        <p:tgtEl>
                                          <p:spTgt spid="14351">
                                            <p:txEl>
                                              <p:pRg st="8" end="8"/>
                                            </p:txEl>
                                          </p:spTgt>
                                        </p:tgtEl>
                                      </p:cBhvr>
                                    </p:animEffect>
                                  </p:childTnLst>
                                  <p:subTnLst>
                                    <p:audio>
                                      <p:cMediaNode>
                                        <p:cTn display="0" masterRel="sameClick">
                                          <p:stCondLst>
                                            <p:cond evt="begin" delay="0">
                                              <p:tn val="116"/>
                                            </p:cond>
                                          </p:stCondLst>
                                          <p:endCondLst>
                                            <p:cond evt="onStopAudio" delay="0">
                                              <p:tgtEl>
                                                <p:sldTgt/>
                                              </p:tgtEl>
                                            </p:cond>
                                          </p:endCondLst>
                                        </p:cTn>
                                        <p:tgtEl>
                                          <p:sndTgt r:embed="rId10" name="DIM3.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4" presetClass="entr" presetSubtype="16" fill="hold" grpId="0" nodeType="clickEffect">
                                  <p:stCondLst>
                                    <p:cond delay="0"/>
                                  </p:stCondLst>
                                  <p:iterate type="wd">
                                    <p:tmPct val="100000"/>
                                  </p:iterate>
                                  <p:childTnLst>
                                    <p:set>
                                      <p:cBhvr>
                                        <p:cTn id="122" dur="1" fill="hold">
                                          <p:stCondLst>
                                            <p:cond delay="0"/>
                                          </p:stCondLst>
                                        </p:cTn>
                                        <p:tgtEl>
                                          <p:spTgt spid="14351">
                                            <p:txEl>
                                              <p:pRg st="9" end="9"/>
                                            </p:txEl>
                                          </p:spTgt>
                                        </p:tgtEl>
                                        <p:attrNameLst>
                                          <p:attrName>style.visibility</p:attrName>
                                        </p:attrNameLst>
                                      </p:cBhvr>
                                      <p:to>
                                        <p:strVal val="visible"/>
                                      </p:to>
                                    </p:set>
                                    <p:animEffect transition="in" filter="box(in)">
                                      <p:cBhvr>
                                        <p:cTn id="123" dur="300"/>
                                        <p:tgtEl>
                                          <p:spTgt spid="14351">
                                            <p:txEl>
                                              <p:pRg st="9" end="9"/>
                                            </p:txEl>
                                          </p:spTgt>
                                        </p:tgtEl>
                                      </p:cBhvr>
                                    </p:animEffect>
                                  </p:childTnLst>
                                  <p:subTnLst>
                                    <p:audio>
                                      <p:cMediaNode>
                                        <p:cTn display="0" masterRel="sameClick">
                                          <p:stCondLst>
                                            <p:cond evt="begin" delay="0">
                                              <p:tn val="121"/>
                                            </p:cond>
                                          </p:stCondLst>
                                          <p:endCondLst>
                                            <p:cond evt="onStopAudio" delay="0">
                                              <p:tgtEl>
                                                <p:sldTgt/>
                                              </p:tgtEl>
                                            </p:cond>
                                          </p:endCondLst>
                                        </p:cTn>
                                        <p:tgtEl>
                                          <p:sndTgt r:embed="rId10" name="DIM3.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grpId="0" nodeType="clickEffect">
                                  <p:stCondLst>
                                    <p:cond delay="0"/>
                                  </p:stCondLst>
                                  <p:iterate type="wd">
                                    <p:tmPct val="100000"/>
                                  </p:iterate>
                                  <p:childTnLst>
                                    <p:set>
                                      <p:cBhvr>
                                        <p:cTn id="127" dur="1" fill="hold">
                                          <p:stCondLst>
                                            <p:cond delay="0"/>
                                          </p:stCondLst>
                                        </p:cTn>
                                        <p:tgtEl>
                                          <p:spTgt spid="14351">
                                            <p:txEl>
                                              <p:pRg st="10" end="10"/>
                                            </p:txEl>
                                          </p:spTgt>
                                        </p:tgtEl>
                                        <p:attrNameLst>
                                          <p:attrName>style.visibility</p:attrName>
                                        </p:attrNameLst>
                                      </p:cBhvr>
                                      <p:to>
                                        <p:strVal val="visible"/>
                                      </p:to>
                                    </p:set>
                                    <p:animEffect transition="in" filter="box(in)">
                                      <p:cBhvr>
                                        <p:cTn id="128" dur="300"/>
                                        <p:tgtEl>
                                          <p:spTgt spid="14351">
                                            <p:txEl>
                                              <p:pRg st="10" end="10"/>
                                            </p:txEl>
                                          </p:spTgt>
                                        </p:tgtEl>
                                      </p:cBhvr>
                                    </p:animEffect>
                                  </p:childTnLst>
                                  <p:subTnLst>
                                    <p:audio>
                                      <p:cMediaNode>
                                        <p:cTn display="0" masterRel="sameClick">
                                          <p:stCondLst>
                                            <p:cond evt="begin" delay="0">
                                              <p:tn val="126"/>
                                            </p:cond>
                                          </p:stCondLst>
                                          <p:endCondLst>
                                            <p:cond evt="onStopAudio" delay="0">
                                              <p:tgtEl>
                                                <p:sldTgt/>
                                              </p:tgtEl>
                                            </p:cond>
                                          </p:endCondLst>
                                        </p:cTn>
                                        <p:tgtEl>
                                          <p:sndTgt r:embed="rId10" name="DIM3.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4" presetClass="entr" presetSubtype="16" fill="hold" grpId="0" nodeType="clickEffect">
                                  <p:stCondLst>
                                    <p:cond delay="0"/>
                                  </p:stCondLst>
                                  <p:iterate type="wd">
                                    <p:tmPct val="100000"/>
                                  </p:iterate>
                                  <p:childTnLst>
                                    <p:set>
                                      <p:cBhvr>
                                        <p:cTn id="132" dur="1" fill="hold">
                                          <p:stCondLst>
                                            <p:cond delay="0"/>
                                          </p:stCondLst>
                                        </p:cTn>
                                        <p:tgtEl>
                                          <p:spTgt spid="14351">
                                            <p:txEl>
                                              <p:pRg st="11" end="11"/>
                                            </p:txEl>
                                          </p:spTgt>
                                        </p:tgtEl>
                                        <p:attrNameLst>
                                          <p:attrName>style.visibility</p:attrName>
                                        </p:attrNameLst>
                                      </p:cBhvr>
                                      <p:to>
                                        <p:strVal val="visible"/>
                                      </p:to>
                                    </p:set>
                                    <p:animEffect transition="in" filter="box(in)">
                                      <p:cBhvr>
                                        <p:cTn id="133" dur="300"/>
                                        <p:tgtEl>
                                          <p:spTgt spid="14351">
                                            <p:txEl>
                                              <p:pRg st="11" end="11"/>
                                            </p:txEl>
                                          </p:spTgt>
                                        </p:tgtEl>
                                      </p:cBhvr>
                                    </p:animEffect>
                                  </p:childTnLst>
                                  <p:subTnLst>
                                    <p:audio>
                                      <p:cMediaNode>
                                        <p:cTn display="0" masterRel="sameClick">
                                          <p:stCondLst>
                                            <p:cond evt="begin" delay="0">
                                              <p:tn val="131"/>
                                            </p:cond>
                                          </p:stCondLst>
                                          <p:endCondLst>
                                            <p:cond evt="onStopAudio" delay="0">
                                              <p:tgtEl>
                                                <p:sldTgt/>
                                              </p:tgtEl>
                                            </p:cond>
                                          </p:endCondLst>
                                        </p:cTn>
                                        <p:tgtEl>
                                          <p:sndTgt r:embed="rId10" name="DIM3.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iterate type="wd">
                                    <p:tmPct val="100000"/>
                                  </p:iterate>
                                  <p:childTnLst>
                                    <p:set>
                                      <p:cBhvr>
                                        <p:cTn id="137" dur="1" fill="hold">
                                          <p:stCondLst>
                                            <p:cond delay="0"/>
                                          </p:stCondLst>
                                        </p:cTn>
                                        <p:tgtEl>
                                          <p:spTgt spid="14351">
                                            <p:txEl>
                                              <p:pRg st="12" end="12"/>
                                            </p:txEl>
                                          </p:spTgt>
                                        </p:tgtEl>
                                        <p:attrNameLst>
                                          <p:attrName>style.visibility</p:attrName>
                                        </p:attrNameLst>
                                      </p:cBhvr>
                                      <p:to>
                                        <p:strVal val="visible"/>
                                      </p:to>
                                    </p:set>
                                    <p:animEffect transition="in" filter="box(in)">
                                      <p:cBhvr>
                                        <p:cTn id="138" dur="300"/>
                                        <p:tgtEl>
                                          <p:spTgt spid="14351">
                                            <p:txEl>
                                              <p:pRg st="12" end="12"/>
                                            </p:txEl>
                                          </p:spTgt>
                                        </p:tgtEl>
                                      </p:cBhvr>
                                    </p:animEffect>
                                  </p:childTnLst>
                                  <p:subTnLst>
                                    <p:audio>
                                      <p:cMediaNode>
                                        <p:cTn display="0" masterRel="sameClick">
                                          <p:stCondLst>
                                            <p:cond evt="begin" delay="0">
                                              <p:tn val="136"/>
                                            </p:cond>
                                          </p:stCondLst>
                                          <p:endCondLst>
                                            <p:cond evt="onStopAudio" delay="0">
                                              <p:tgtEl>
                                                <p:sldTgt/>
                                              </p:tgtEl>
                                            </p:cond>
                                          </p:endCondLst>
                                        </p:cTn>
                                        <p:tgtEl>
                                          <p:sndTgt r:embed="rId10" name="DIM3.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iterate type="wd">
                                    <p:tmPct val="100000"/>
                                  </p:iterate>
                                  <p:childTnLst>
                                    <p:set>
                                      <p:cBhvr>
                                        <p:cTn id="142" dur="1" fill="hold">
                                          <p:stCondLst>
                                            <p:cond delay="0"/>
                                          </p:stCondLst>
                                        </p:cTn>
                                        <p:tgtEl>
                                          <p:spTgt spid="14351">
                                            <p:txEl>
                                              <p:pRg st="13" end="13"/>
                                            </p:txEl>
                                          </p:spTgt>
                                        </p:tgtEl>
                                        <p:attrNameLst>
                                          <p:attrName>style.visibility</p:attrName>
                                        </p:attrNameLst>
                                      </p:cBhvr>
                                      <p:to>
                                        <p:strVal val="visible"/>
                                      </p:to>
                                    </p:set>
                                    <p:animEffect transition="in" filter="box(in)">
                                      <p:cBhvr>
                                        <p:cTn id="143" dur="300"/>
                                        <p:tgtEl>
                                          <p:spTgt spid="14351">
                                            <p:txEl>
                                              <p:pRg st="13" end="13"/>
                                            </p:txEl>
                                          </p:spTgt>
                                        </p:tgtEl>
                                      </p:cBhvr>
                                    </p:animEffect>
                                  </p:childTnLst>
                                  <p:subTnLst>
                                    <p:audio>
                                      <p:cMediaNode>
                                        <p:cTn display="0" masterRel="sameClick">
                                          <p:stCondLst>
                                            <p:cond evt="begin" delay="0">
                                              <p:tn val="141"/>
                                            </p:cond>
                                          </p:stCondLst>
                                          <p:endCondLst>
                                            <p:cond evt="onStopAudio" delay="0">
                                              <p:tgtEl>
                                                <p:sldTgt/>
                                              </p:tgtEl>
                                            </p:cond>
                                          </p:endCondLst>
                                        </p:cTn>
                                        <p:tgtEl>
                                          <p:sndTgt r:embed="rId10" name="DIM3.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14359"/>
                                        </p:tgtEl>
                                        <p:attrNameLst>
                                          <p:attrName>style.visibility</p:attrName>
                                        </p:attrNameLst>
                                      </p:cBhvr>
                                      <p:to>
                                        <p:strVal val="visible"/>
                                      </p:to>
                                    </p:set>
                                    <p:animEffect transition="in" filter="blinds(horizontal)">
                                      <p:cBhvr>
                                        <p:cTn id="148" dur="500"/>
                                        <p:tgtEl>
                                          <p:spTgt spid="14359"/>
                                        </p:tgtEl>
                                      </p:cBhvr>
                                    </p:animEffect>
                                  </p:childTnLst>
                                  <p:subTnLst>
                                    <p:audio>
                                      <p:cMediaNode>
                                        <p:cTn display="0" masterRel="sameClick">
                                          <p:stCondLst>
                                            <p:cond evt="begin" delay="0">
                                              <p:tn val="146"/>
                                            </p:cond>
                                          </p:stCondLst>
                                          <p:endCondLst>
                                            <p:cond evt="onStopAudio" delay="0">
                                              <p:tgtEl>
                                                <p:sldTgt/>
                                              </p:tgtEl>
                                            </p:cond>
                                          </p:endCondLst>
                                        </p:cTn>
                                        <p:tgtEl>
                                          <p:sndTgt r:embed="rId11" name="Aintdub.wav"/>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nodeType="clickEffect">
                                  <p:stCondLst>
                                    <p:cond delay="0"/>
                                  </p:stCondLst>
                                  <p:childTnLst>
                                    <p:set>
                                      <p:cBhvr>
                                        <p:cTn id="152" dur="1" fill="hold">
                                          <p:stCondLst>
                                            <p:cond delay="0"/>
                                          </p:stCondLst>
                                        </p:cTn>
                                        <p:tgtEl>
                                          <p:spTgt spid="14360"/>
                                        </p:tgtEl>
                                        <p:attrNameLst>
                                          <p:attrName>style.visibility</p:attrName>
                                        </p:attrNameLst>
                                      </p:cBhvr>
                                      <p:to>
                                        <p:strVal val="visible"/>
                                      </p:to>
                                    </p:set>
                                    <p:animEffect transition="in" filter="blinds(horizontal)">
                                      <p:cBhvr>
                                        <p:cTn id="153" dur="500"/>
                                        <p:tgtEl>
                                          <p:spTgt spid="14360"/>
                                        </p:tgtEl>
                                      </p:cBhvr>
                                    </p:animEffect>
                                  </p:childTnLst>
                                  <p:subTnLst>
                                    <p:animClr clrSpc="rgb" dir="cw">
                                      <p:cBhvr override="childStyle">
                                        <p:cTn dur="1" fill="hold" display="0" masterRel="nextClick" afterEffect="1"/>
                                        <p:tgtEl>
                                          <p:spTgt spid="14360"/>
                                        </p:tgtEl>
                                        <p:attrNameLst>
                                          <p:attrName>ppt_c</p:attrName>
                                        </p:attrNameLst>
                                      </p:cBhvr>
                                      <p:to>
                                        <a:schemeClr val="accent2"/>
                                      </p:to>
                                    </p:animClr>
                                    <p:audio>
                                      <p:cMediaNode>
                                        <p:cTn display="0" masterRel="sameClick">
                                          <p:stCondLst>
                                            <p:cond evt="begin" delay="0">
                                              <p:tn val="151"/>
                                            </p:cond>
                                          </p:stCondLst>
                                          <p:endCondLst>
                                            <p:cond evt="onStopAudio" delay="0">
                                              <p:tgtEl>
                                                <p:sldTgt/>
                                              </p:tgtEl>
                                            </p:cond>
                                          </p:endCondLst>
                                        </p:cTn>
                                        <p:tgtEl>
                                          <p:sndTgt r:embed="rId12" name="DJ1.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ntr" presetSubtype="10" fill="hold" nodeType="clickEffect">
                                  <p:stCondLst>
                                    <p:cond delay="0"/>
                                  </p:stCondLst>
                                  <p:childTnLst>
                                    <p:set>
                                      <p:cBhvr>
                                        <p:cTn id="157" dur="1" fill="hold">
                                          <p:stCondLst>
                                            <p:cond delay="0"/>
                                          </p:stCondLst>
                                        </p:cTn>
                                        <p:tgtEl>
                                          <p:spTgt spid="14361"/>
                                        </p:tgtEl>
                                        <p:attrNameLst>
                                          <p:attrName>style.visibility</p:attrName>
                                        </p:attrNameLst>
                                      </p:cBhvr>
                                      <p:to>
                                        <p:strVal val="visible"/>
                                      </p:to>
                                    </p:set>
                                    <p:animEffect transition="in" filter="blinds(horizontal)">
                                      <p:cBhvr>
                                        <p:cTn id="158" dur="500"/>
                                        <p:tgtEl>
                                          <p:spTgt spid="14361"/>
                                        </p:tgtEl>
                                      </p:cBhvr>
                                    </p:animEffect>
                                  </p:childTnLst>
                                  <p:subTnLst>
                                    <p:audio>
                                      <p:cMediaNode>
                                        <p:cTn display="0" masterRel="sameClick">
                                          <p:stCondLst>
                                            <p:cond evt="begin" delay="0">
                                              <p:tn val="156"/>
                                            </p:cond>
                                          </p:stCondLst>
                                          <p:endCondLst>
                                            <p:cond evt="onStopAudio" delay="0">
                                              <p:tgtEl>
                                                <p:sldTgt/>
                                              </p:tgtEl>
                                            </p:cond>
                                          </p:endCondLst>
                                        </p:cTn>
                                        <p:tgtEl>
                                          <p:sndTgt r:embed="rId4" name="LIAN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autoUpdateAnimBg="0"/>
      <p:bldP spid="14338" grpId="0" build="p" autoUpdateAnimBg="0"/>
      <p:bldP spid="14350" grpId="0" build="p" autoUpdateAnimBg="0"/>
      <p:bldP spid="143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eck 15360">
            <a:extLst>
              <a:ext uri="{FF2B5EF4-FFF2-40B4-BE49-F238E27FC236}">
                <a16:creationId xmlns:a16="http://schemas.microsoft.com/office/drawing/2014/main" id="{9D6D89BA-4149-4515-9D8F-9FE1378EAE7C}"/>
              </a:ext>
            </a:extLst>
          </p:cNvPr>
          <p:cNvSpPr>
            <a:spLocks noChangeArrowheads="1"/>
          </p:cNvSpPr>
          <p:nvPr/>
        </p:nvSpPr>
        <p:spPr bwMode="auto">
          <a:xfrm>
            <a:off x="152400" y="2286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Bohr’ sches Atommodell</a:t>
            </a:r>
            <a:endParaRPr lang="de-DE" altLang="de-DE" sz="1800">
              <a:latin typeface="+mn-lt"/>
              <a:cs typeface="+mn-cs"/>
            </a:endParaRPr>
          </a:p>
        </p:txBody>
      </p:sp>
      <p:sp>
        <p:nvSpPr>
          <p:cNvPr id="15362" name="Rechteck 15361">
            <a:extLst>
              <a:ext uri="{FF2B5EF4-FFF2-40B4-BE49-F238E27FC236}">
                <a16:creationId xmlns:a16="http://schemas.microsoft.com/office/drawing/2014/main" id="{01E2F680-B974-468D-9EED-D736339227E7}"/>
              </a:ext>
            </a:extLst>
          </p:cNvPr>
          <p:cNvSpPr>
            <a:spLocks noChangeArrowheads="1"/>
          </p:cNvSpPr>
          <p:nvPr/>
        </p:nvSpPr>
        <p:spPr bwMode="auto">
          <a:xfrm>
            <a:off x="152400" y="762000"/>
            <a:ext cx="31242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Hauptquantenzahl n (1,2,3,...)</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K, L, M, N, O, P,  Q,...</a:t>
            </a:r>
          </a:p>
          <a:p>
            <a:pPr>
              <a:spcBef>
                <a:spcPct val="50000"/>
              </a:spcBef>
            </a:pP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Nebenquantenzahl  I (0,1,2,3,...)</a:t>
            </a:r>
          </a:p>
          <a:p>
            <a:pPr>
              <a:spcBef>
                <a:spcPct val="50000"/>
              </a:spcBef>
            </a:pPr>
            <a:r>
              <a:rPr lang="de-DE" altLang="de-DE" sz="1200">
                <a:solidFill>
                  <a:srgbClr val="330099"/>
                </a:solidFill>
                <a:latin typeface="Times New Roman" panose="02020603050405020304" pitchFamily="18" charset="0"/>
              </a:rPr>
              <a:t>( I max. = n -1)</a:t>
            </a:r>
          </a:p>
          <a:p>
            <a:pPr>
              <a:spcBef>
                <a:spcPct val="50000"/>
              </a:spcBef>
            </a:pPr>
            <a:r>
              <a:rPr lang="de-DE" altLang="de-DE" sz="1200">
                <a:solidFill>
                  <a:srgbClr val="330099"/>
                </a:solidFill>
                <a:latin typeface="Times New Roman" panose="02020603050405020304" pitchFamily="18" charset="0"/>
              </a:rPr>
              <a:t>s,p,d,f</a:t>
            </a:r>
          </a:p>
          <a:p>
            <a:pPr>
              <a:spcBef>
                <a:spcPct val="50000"/>
              </a:spcBef>
            </a:pP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magnetische Quantenzahl m</a:t>
            </a:r>
          </a:p>
          <a:p>
            <a:pPr>
              <a:spcBef>
                <a:spcPct val="50000"/>
              </a:spcBef>
            </a:pPr>
            <a:r>
              <a:rPr lang="de-DE" altLang="de-DE" sz="1200">
                <a:solidFill>
                  <a:srgbClr val="330099"/>
                </a:solidFill>
                <a:latin typeface="Times New Roman" panose="02020603050405020304" pitchFamily="18" charset="0"/>
              </a:rPr>
              <a:t>(+I, (I-1),...0,..-I)</a:t>
            </a:r>
          </a:p>
          <a:p>
            <a:pPr>
              <a:spcBef>
                <a:spcPct val="50000"/>
              </a:spcBef>
            </a:pPr>
            <a:r>
              <a:rPr lang="de-DE" altLang="de-DE" sz="1200">
                <a:solidFill>
                  <a:srgbClr val="330099"/>
                </a:solidFill>
                <a:latin typeface="Times New Roman" panose="02020603050405020304" pitchFamily="18" charset="0"/>
              </a:rPr>
              <a:t>m</a:t>
            </a:r>
            <a:r>
              <a:rPr lang="de-DE" altLang="de-DE" sz="1200" baseline="-25000">
                <a:solidFill>
                  <a:srgbClr val="330099"/>
                </a:solidFill>
                <a:latin typeface="Times New Roman" panose="02020603050405020304" pitchFamily="18" charset="0"/>
              </a:rPr>
              <a:t>max.</a:t>
            </a:r>
            <a:r>
              <a:rPr lang="de-DE" altLang="de-DE" sz="1200">
                <a:solidFill>
                  <a:srgbClr val="330099"/>
                </a:solidFill>
                <a:latin typeface="Times New Roman" panose="02020603050405020304" pitchFamily="18" charset="0"/>
              </a:rPr>
              <a:t>= 2*I +1 Werte Räumliche Orientierung (x,y,z,xy,...)</a:t>
            </a:r>
          </a:p>
          <a:p>
            <a:pPr>
              <a:spcBef>
                <a:spcPct val="50000"/>
              </a:spcBef>
            </a:pP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Spinquantenzahl s ( + 1/2 , - 1/2 )</a:t>
            </a:r>
          </a:p>
          <a:p>
            <a:pPr>
              <a:spcBef>
                <a:spcPct val="50000"/>
              </a:spcBef>
            </a:pP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Pauli- Prinzip /Pauli-Verbot</a:t>
            </a:r>
          </a:p>
          <a:p>
            <a:pPr>
              <a:spcBef>
                <a:spcPct val="50000"/>
              </a:spcBef>
            </a:pPr>
            <a:r>
              <a:rPr lang="de-DE" altLang="de-DE" sz="1200">
                <a:solidFill>
                  <a:srgbClr val="330099"/>
                </a:solidFill>
                <a:latin typeface="Times New Roman" panose="02020603050405020304" pitchFamily="18" charset="0"/>
              </a:rPr>
              <a:t>In einem Atom stimmen nie  2 Elektronen in allen 4 Quantenzahlen  überein.</a:t>
            </a:r>
          </a:p>
          <a:p>
            <a:pPr>
              <a:spcBef>
                <a:spcPct val="50000"/>
              </a:spcBef>
            </a:pP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Hundsche Regel:</a:t>
            </a:r>
          </a:p>
          <a:p>
            <a:pPr>
              <a:spcBef>
                <a:spcPct val="50000"/>
              </a:spcBef>
            </a:pPr>
            <a:r>
              <a:rPr lang="de-DE" altLang="de-DE" sz="1200">
                <a:solidFill>
                  <a:srgbClr val="330099"/>
                </a:solidFill>
                <a:latin typeface="Times New Roman" panose="02020603050405020304" pitchFamily="18" charset="0"/>
              </a:rPr>
              <a:t>gleiche Orbitale  werden zunächst mit paralle-lem ,  dann mit antiparallelem Spin besetzt.</a:t>
            </a:r>
          </a:p>
          <a:p>
            <a:pPr>
              <a:spcBef>
                <a:spcPct val="50000"/>
              </a:spcBef>
            </a:pPr>
            <a:endParaRPr lang="de-DE" altLang="de-DE" sz="1200">
              <a:solidFill>
                <a:srgbClr val="330099"/>
              </a:solidFill>
              <a:latin typeface="Times New Roman" panose="02020603050405020304" pitchFamily="18" charset="0"/>
            </a:endParaRPr>
          </a:p>
        </p:txBody>
      </p:sp>
      <p:grpSp>
        <p:nvGrpSpPr>
          <p:cNvPr id="14209" name="Group 104">
            <a:extLst>
              <a:ext uri="{FF2B5EF4-FFF2-40B4-BE49-F238E27FC236}">
                <a16:creationId xmlns:a16="http://schemas.microsoft.com/office/drawing/2014/main" id="{12B69F25-206A-4CD2-B4FC-6B9776F89CEF}"/>
              </a:ext>
            </a:extLst>
          </p:cNvPr>
          <p:cNvGrpSpPr>
            <a:grpSpLocks/>
          </p:cNvGrpSpPr>
          <p:nvPr/>
        </p:nvGrpSpPr>
        <p:grpSpPr bwMode="auto">
          <a:xfrm>
            <a:off x="2825750" y="158750"/>
            <a:ext cx="6310313" cy="6159500"/>
            <a:chOff x="1780" y="100"/>
            <a:chExt cx="3975" cy="3880"/>
          </a:xfrm>
        </p:grpSpPr>
        <p:sp>
          <p:nvSpPr>
            <p:cNvPr id="15363" name="Rechteck 15362">
              <a:extLst>
                <a:ext uri="{FF2B5EF4-FFF2-40B4-BE49-F238E27FC236}">
                  <a16:creationId xmlns:a16="http://schemas.microsoft.com/office/drawing/2014/main" id="{D45DDF4F-BD77-4A73-801A-350491986FAC}"/>
                </a:ext>
              </a:extLst>
            </p:cNvPr>
            <p:cNvSpPr>
              <a:spLocks noChangeArrowheads="1"/>
            </p:cNvSpPr>
            <p:nvPr/>
          </p:nvSpPr>
          <p:spPr bwMode="auto">
            <a:xfrm>
              <a:off x="2016" y="240"/>
              <a:ext cx="34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330099"/>
                  </a:solidFill>
                  <a:latin typeface="Times New Roman" panose="02020603050405020304" pitchFamily="18" charset="0"/>
                </a:rPr>
                <a:t>Atommodell des Polonium</a:t>
              </a:r>
              <a:endParaRPr lang="de-DE" altLang="de-DE" sz="1800">
                <a:latin typeface="+mn-lt"/>
                <a:cs typeface="+mn-cs"/>
              </a:endParaRPr>
            </a:p>
          </p:txBody>
        </p:sp>
        <p:sp>
          <p:nvSpPr>
            <p:cNvPr id="13318" name="Ellipse 13317">
              <a:extLst>
                <a:ext uri="{FF2B5EF4-FFF2-40B4-BE49-F238E27FC236}">
                  <a16:creationId xmlns:a16="http://schemas.microsoft.com/office/drawing/2014/main" id="{4CDAD763-962C-4B19-A569-C2421A240E47}"/>
                </a:ext>
              </a:extLst>
            </p:cNvPr>
            <p:cNvSpPr>
              <a:spLocks noChangeArrowheads="1"/>
            </p:cNvSpPr>
            <p:nvPr/>
          </p:nvSpPr>
          <p:spPr bwMode="auto">
            <a:xfrm>
              <a:off x="3748" y="2020"/>
              <a:ext cx="136" cy="88"/>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9" name="Ellipse 13318">
              <a:extLst>
                <a:ext uri="{FF2B5EF4-FFF2-40B4-BE49-F238E27FC236}">
                  <a16:creationId xmlns:a16="http://schemas.microsoft.com/office/drawing/2014/main" id="{BBFE5179-3B80-426F-92E6-E20950DF42DF}"/>
                </a:ext>
              </a:extLst>
            </p:cNvPr>
            <p:cNvSpPr>
              <a:spLocks noChangeArrowheads="1"/>
            </p:cNvSpPr>
            <p:nvPr/>
          </p:nvSpPr>
          <p:spPr bwMode="auto">
            <a:xfrm>
              <a:off x="3700" y="1972"/>
              <a:ext cx="232" cy="184"/>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0" name="Ellipse 13319">
              <a:extLst>
                <a:ext uri="{FF2B5EF4-FFF2-40B4-BE49-F238E27FC236}">
                  <a16:creationId xmlns:a16="http://schemas.microsoft.com/office/drawing/2014/main" id="{C77E20F1-768C-46B7-96AE-F817BFB6DC3B}"/>
                </a:ext>
              </a:extLst>
            </p:cNvPr>
            <p:cNvSpPr>
              <a:spLocks noChangeArrowheads="1"/>
            </p:cNvSpPr>
            <p:nvPr/>
          </p:nvSpPr>
          <p:spPr bwMode="auto">
            <a:xfrm>
              <a:off x="3604" y="1924"/>
              <a:ext cx="472" cy="328"/>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1" name="Ellipse 13320">
              <a:extLst>
                <a:ext uri="{FF2B5EF4-FFF2-40B4-BE49-F238E27FC236}">
                  <a16:creationId xmlns:a16="http://schemas.microsoft.com/office/drawing/2014/main" id="{B5197527-4800-4745-B424-DE802A08C66E}"/>
                </a:ext>
              </a:extLst>
            </p:cNvPr>
            <p:cNvSpPr>
              <a:spLocks noChangeArrowheads="1"/>
            </p:cNvSpPr>
            <p:nvPr/>
          </p:nvSpPr>
          <p:spPr bwMode="auto">
            <a:xfrm>
              <a:off x="3556" y="1876"/>
              <a:ext cx="568" cy="424"/>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2" name="Ellipse 13321">
              <a:extLst>
                <a:ext uri="{FF2B5EF4-FFF2-40B4-BE49-F238E27FC236}">
                  <a16:creationId xmlns:a16="http://schemas.microsoft.com/office/drawing/2014/main" id="{5A8DBCAC-8A04-42D6-8522-57751A291B80}"/>
                </a:ext>
              </a:extLst>
            </p:cNvPr>
            <p:cNvSpPr>
              <a:spLocks noChangeArrowheads="1"/>
            </p:cNvSpPr>
            <p:nvPr/>
          </p:nvSpPr>
          <p:spPr bwMode="auto">
            <a:xfrm>
              <a:off x="3508" y="1780"/>
              <a:ext cx="712" cy="568"/>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3" name="Ellipse 13322">
              <a:extLst>
                <a:ext uri="{FF2B5EF4-FFF2-40B4-BE49-F238E27FC236}">
                  <a16:creationId xmlns:a16="http://schemas.microsoft.com/office/drawing/2014/main" id="{1798FE0A-F92C-474B-B308-650EF4EF9D62}"/>
                </a:ext>
              </a:extLst>
            </p:cNvPr>
            <p:cNvSpPr>
              <a:spLocks noChangeArrowheads="1"/>
            </p:cNvSpPr>
            <p:nvPr/>
          </p:nvSpPr>
          <p:spPr bwMode="auto">
            <a:xfrm>
              <a:off x="3412" y="1588"/>
              <a:ext cx="904" cy="95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4" name="Ellipse 13323">
              <a:extLst>
                <a:ext uri="{FF2B5EF4-FFF2-40B4-BE49-F238E27FC236}">
                  <a16:creationId xmlns:a16="http://schemas.microsoft.com/office/drawing/2014/main" id="{EF803BFF-BC85-444A-A909-108396BCA6DC}"/>
                </a:ext>
              </a:extLst>
            </p:cNvPr>
            <p:cNvSpPr>
              <a:spLocks noChangeArrowheads="1"/>
            </p:cNvSpPr>
            <p:nvPr/>
          </p:nvSpPr>
          <p:spPr bwMode="auto">
            <a:xfrm>
              <a:off x="3364" y="1492"/>
              <a:ext cx="1048" cy="1144"/>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5" name="Ellipse 13324">
              <a:extLst>
                <a:ext uri="{FF2B5EF4-FFF2-40B4-BE49-F238E27FC236}">
                  <a16:creationId xmlns:a16="http://schemas.microsoft.com/office/drawing/2014/main" id="{3029D96A-8267-414E-BECA-C46E6F58119D}"/>
                </a:ext>
              </a:extLst>
            </p:cNvPr>
            <p:cNvSpPr>
              <a:spLocks noChangeArrowheads="1"/>
            </p:cNvSpPr>
            <p:nvPr/>
          </p:nvSpPr>
          <p:spPr bwMode="auto">
            <a:xfrm>
              <a:off x="3316" y="1348"/>
              <a:ext cx="1144" cy="143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6" name="Ellipse 13325">
              <a:extLst>
                <a:ext uri="{FF2B5EF4-FFF2-40B4-BE49-F238E27FC236}">
                  <a16:creationId xmlns:a16="http://schemas.microsoft.com/office/drawing/2014/main" id="{E42C1EE7-ACA2-487E-9BC1-43E2A6B8620A}"/>
                </a:ext>
              </a:extLst>
            </p:cNvPr>
            <p:cNvSpPr>
              <a:spLocks noChangeArrowheads="1"/>
            </p:cNvSpPr>
            <p:nvPr/>
          </p:nvSpPr>
          <p:spPr bwMode="auto">
            <a:xfrm>
              <a:off x="3172" y="1156"/>
              <a:ext cx="1432" cy="1720"/>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7" name="Ellipse 13326">
              <a:extLst>
                <a:ext uri="{FF2B5EF4-FFF2-40B4-BE49-F238E27FC236}">
                  <a16:creationId xmlns:a16="http://schemas.microsoft.com/office/drawing/2014/main" id="{6B6F71E9-0A09-4DFC-AC90-78CC44E284AE}"/>
                </a:ext>
              </a:extLst>
            </p:cNvPr>
            <p:cNvSpPr>
              <a:spLocks noChangeArrowheads="1"/>
            </p:cNvSpPr>
            <p:nvPr/>
          </p:nvSpPr>
          <p:spPr bwMode="auto">
            <a:xfrm>
              <a:off x="2788" y="772"/>
              <a:ext cx="2392" cy="2440"/>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8" name="Ellipse 13327">
              <a:extLst>
                <a:ext uri="{FF2B5EF4-FFF2-40B4-BE49-F238E27FC236}">
                  <a16:creationId xmlns:a16="http://schemas.microsoft.com/office/drawing/2014/main" id="{99DB4CCC-53B6-49C4-9D32-989DA262D99B}"/>
                </a:ext>
              </a:extLst>
            </p:cNvPr>
            <p:cNvSpPr>
              <a:spLocks noChangeArrowheads="1"/>
            </p:cNvSpPr>
            <p:nvPr/>
          </p:nvSpPr>
          <p:spPr bwMode="auto">
            <a:xfrm>
              <a:off x="2500" y="580"/>
              <a:ext cx="2968" cy="287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9" name="Ellipse 13328">
              <a:extLst>
                <a:ext uri="{FF2B5EF4-FFF2-40B4-BE49-F238E27FC236}">
                  <a16:creationId xmlns:a16="http://schemas.microsoft.com/office/drawing/2014/main" id="{44AF5AD1-DE93-49A9-89A6-1EC666D68025}"/>
                </a:ext>
              </a:extLst>
            </p:cNvPr>
            <p:cNvSpPr>
              <a:spLocks noChangeArrowheads="1"/>
            </p:cNvSpPr>
            <p:nvPr/>
          </p:nvSpPr>
          <p:spPr bwMode="auto">
            <a:xfrm>
              <a:off x="2596" y="676"/>
              <a:ext cx="2680" cy="263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0" name="Ellipse 13329">
              <a:extLst>
                <a:ext uri="{FF2B5EF4-FFF2-40B4-BE49-F238E27FC236}">
                  <a16:creationId xmlns:a16="http://schemas.microsoft.com/office/drawing/2014/main" id="{712DA7A1-C1BF-4BA4-A9F5-85D82F31B4DE}"/>
                </a:ext>
              </a:extLst>
            </p:cNvPr>
            <p:cNvSpPr>
              <a:spLocks noChangeArrowheads="1"/>
            </p:cNvSpPr>
            <p:nvPr/>
          </p:nvSpPr>
          <p:spPr bwMode="auto">
            <a:xfrm>
              <a:off x="2164" y="292"/>
              <a:ext cx="3544" cy="3448"/>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1" name="Ellipse 13330">
              <a:extLst>
                <a:ext uri="{FF2B5EF4-FFF2-40B4-BE49-F238E27FC236}">
                  <a16:creationId xmlns:a16="http://schemas.microsoft.com/office/drawing/2014/main" id="{2193DD1B-C1DE-45AB-8673-4391BC5ABF1B}"/>
                </a:ext>
              </a:extLst>
            </p:cNvPr>
            <p:cNvSpPr>
              <a:spLocks noChangeArrowheads="1"/>
            </p:cNvSpPr>
            <p:nvPr/>
          </p:nvSpPr>
          <p:spPr bwMode="auto">
            <a:xfrm>
              <a:off x="1780" y="100"/>
              <a:ext cx="3975" cy="3880"/>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2" name="Form 13331">
              <a:extLst>
                <a:ext uri="{FF2B5EF4-FFF2-40B4-BE49-F238E27FC236}">
                  <a16:creationId xmlns:a16="http://schemas.microsoft.com/office/drawing/2014/main" id="{3EF311D8-E88F-4365-B4E6-FA23526E3314}"/>
                </a:ext>
              </a:extLst>
            </p:cNvPr>
            <p:cNvSpPr>
              <a:spLocks/>
            </p:cNvSpPr>
            <p:nvPr/>
          </p:nvSpPr>
          <p:spPr bwMode="auto">
            <a:xfrm>
              <a:off x="3775" y="1920"/>
              <a:ext cx="91" cy="78"/>
            </a:xfrm>
            <a:custGeom>
              <a:avLst/>
              <a:gdLst>
                <a:gd name="T0" fmla="*/ 65 w 91"/>
                <a:gd name="T1" fmla="*/ 0 h 78"/>
                <a:gd name="T2" fmla="*/ 24 w 91"/>
                <a:gd name="T3" fmla="*/ 20 h 78"/>
                <a:gd name="T4" fmla="*/ 8 w 91"/>
                <a:gd name="T5" fmla="*/ 37 h 78"/>
                <a:gd name="T6" fmla="*/ 0 w 91"/>
                <a:gd name="T7" fmla="*/ 61 h 78"/>
                <a:gd name="T8" fmla="*/ 24 w 91"/>
                <a:gd name="T9" fmla="*/ 77 h 78"/>
                <a:gd name="T10" fmla="*/ 49 w 91"/>
                <a:gd name="T11" fmla="*/ 77 h 78"/>
                <a:gd name="T12" fmla="*/ 73 w 91"/>
                <a:gd name="T13" fmla="*/ 77 h 78"/>
                <a:gd name="T14" fmla="*/ 90 w 91"/>
                <a:gd name="T15" fmla="*/ 61 h 78"/>
                <a:gd name="T16" fmla="*/ 90 w 91"/>
                <a:gd name="T17" fmla="*/ 37 h 78"/>
                <a:gd name="T18" fmla="*/ 65 w 91"/>
                <a:gd name="T19" fmla="*/ 0 h 78"/>
                <a:gd name="T20" fmla="*/ 65 w 91"/>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78"/>
                <a:gd name="T35" fmla="*/ 0 w 91"/>
                <a:gd name="T36" fmla="*/ 0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78">
                  <a:moveTo>
                    <a:pt x="65" y="0"/>
                  </a:moveTo>
                  <a:lnTo>
                    <a:pt x="24" y="20"/>
                  </a:lnTo>
                  <a:lnTo>
                    <a:pt x="8" y="37"/>
                  </a:lnTo>
                  <a:lnTo>
                    <a:pt x="0" y="61"/>
                  </a:lnTo>
                  <a:lnTo>
                    <a:pt x="24" y="77"/>
                  </a:lnTo>
                  <a:lnTo>
                    <a:pt x="49" y="77"/>
                  </a:lnTo>
                  <a:lnTo>
                    <a:pt x="73" y="77"/>
                  </a:lnTo>
                  <a:lnTo>
                    <a:pt x="90" y="61"/>
                  </a:lnTo>
                  <a:lnTo>
                    <a:pt x="90" y="37"/>
                  </a:lnTo>
                  <a:lnTo>
                    <a:pt x="65"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3" name="Ellipse 13332">
              <a:extLst>
                <a:ext uri="{FF2B5EF4-FFF2-40B4-BE49-F238E27FC236}">
                  <a16:creationId xmlns:a16="http://schemas.microsoft.com/office/drawing/2014/main" id="{9D7C2E6C-AEFD-4960-85C6-2F451911CE2D}"/>
                </a:ext>
              </a:extLst>
            </p:cNvPr>
            <p:cNvSpPr>
              <a:spLocks noChangeArrowheads="1"/>
            </p:cNvSpPr>
            <p:nvPr/>
          </p:nvSpPr>
          <p:spPr bwMode="auto">
            <a:xfrm>
              <a:off x="3460" y="1684"/>
              <a:ext cx="808" cy="71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4" name="Form 13333">
              <a:extLst>
                <a:ext uri="{FF2B5EF4-FFF2-40B4-BE49-F238E27FC236}">
                  <a16:creationId xmlns:a16="http://schemas.microsoft.com/office/drawing/2014/main" id="{620B0B49-1E1A-4787-B909-C4C516886956}"/>
                </a:ext>
              </a:extLst>
            </p:cNvPr>
            <p:cNvSpPr>
              <a:spLocks/>
            </p:cNvSpPr>
            <p:nvPr/>
          </p:nvSpPr>
          <p:spPr bwMode="auto">
            <a:xfrm>
              <a:off x="3759" y="2136"/>
              <a:ext cx="82" cy="58"/>
            </a:xfrm>
            <a:custGeom>
              <a:avLst/>
              <a:gdLst>
                <a:gd name="T0" fmla="*/ 81 w 82"/>
                <a:gd name="T1" fmla="*/ 24 h 58"/>
                <a:gd name="T2" fmla="*/ 24 w 82"/>
                <a:gd name="T3" fmla="*/ 0 h 58"/>
                <a:gd name="T4" fmla="*/ 0 w 82"/>
                <a:gd name="T5" fmla="*/ 0 h 58"/>
                <a:gd name="T6" fmla="*/ 0 w 82"/>
                <a:gd name="T7" fmla="*/ 24 h 58"/>
                <a:gd name="T8" fmla="*/ 8 w 82"/>
                <a:gd name="T9" fmla="*/ 48 h 58"/>
                <a:gd name="T10" fmla="*/ 32 w 82"/>
                <a:gd name="T11" fmla="*/ 57 h 58"/>
                <a:gd name="T12" fmla="*/ 49 w 82"/>
                <a:gd name="T13" fmla="*/ 57 h 58"/>
                <a:gd name="T14" fmla="*/ 73 w 82"/>
                <a:gd name="T15" fmla="*/ 57 h 58"/>
                <a:gd name="T16" fmla="*/ 81 w 82"/>
                <a:gd name="T17" fmla="*/ 24 h 58"/>
                <a:gd name="T18" fmla="*/ 81 w 82"/>
                <a:gd name="T19" fmla="*/ 2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58"/>
                <a:gd name="T32" fmla="*/ 0 w 82"/>
                <a:gd name="T33" fmla="*/ 0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58">
                  <a:moveTo>
                    <a:pt x="81" y="24"/>
                  </a:moveTo>
                  <a:lnTo>
                    <a:pt x="24" y="0"/>
                  </a:lnTo>
                  <a:lnTo>
                    <a:pt x="0" y="0"/>
                  </a:lnTo>
                  <a:lnTo>
                    <a:pt x="0" y="24"/>
                  </a:lnTo>
                  <a:lnTo>
                    <a:pt x="8" y="48"/>
                  </a:lnTo>
                  <a:lnTo>
                    <a:pt x="32" y="57"/>
                  </a:lnTo>
                  <a:lnTo>
                    <a:pt x="49" y="57"/>
                  </a:lnTo>
                  <a:lnTo>
                    <a:pt x="73" y="57"/>
                  </a:lnTo>
                  <a:lnTo>
                    <a:pt x="81" y="24"/>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5" name="Form 13334">
              <a:extLst>
                <a:ext uri="{FF2B5EF4-FFF2-40B4-BE49-F238E27FC236}">
                  <a16:creationId xmlns:a16="http://schemas.microsoft.com/office/drawing/2014/main" id="{60265B31-9A45-4395-85C4-5E6F4D911FC9}"/>
                </a:ext>
              </a:extLst>
            </p:cNvPr>
            <p:cNvSpPr>
              <a:spLocks/>
            </p:cNvSpPr>
            <p:nvPr/>
          </p:nvSpPr>
          <p:spPr bwMode="auto">
            <a:xfrm>
              <a:off x="3726" y="2030"/>
              <a:ext cx="67" cy="50"/>
            </a:xfrm>
            <a:custGeom>
              <a:avLst/>
              <a:gdLst>
                <a:gd name="T0" fmla="*/ 66 w 67"/>
                <a:gd name="T1" fmla="*/ 34 h 50"/>
                <a:gd name="T2" fmla="*/ 8 w 67"/>
                <a:gd name="T3" fmla="*/ 0 h 50"/>
                <a:gd name="T4" fmla="*/ 0 w 67"/>
                <a:gd name="T5" fmla="*/ 24 h 50"/>
                <a:gd name="T6" fmla="*/ 16 w 67"/>
                <a:gd name="T7" fmla="*/ 49 h 50"/>
                <a:gd name="T8" fmla="*/ 66 w 67"/>
                <a:gd name="T9" fmla="*/ 34 h 50"/>
                <a:gd name="T10" fmla="*/ 66 w 67"/>
                <a:gd name="T11" fmla="*/ 34 h 50"/>
                <a:gd name="T12" fmla="*/ 0 60000 65536"/>
                <a:gd name="T13" fmla="*/ 0 60000 65536"/>
                <a:gd name="T14" fmla="*/ 0 60000 65536"/>
                <a:gd name="T15" fmla="*/ 0 60000 65536"/>
                <a:gd name="T16" fmla="*/ 0 60000 65536"/>
                <a:gd name="T17" fmla="*/ 0 60000 65536"/>
                <a:gd name="T18" fmla="*/ 0 w 67"/>
                <a:gd name="T19" fmla="*/ 0 h 50"/>
                <a:gd name="T20" fmla="*/ 0 w 67"/>
                <a:gd name="T21" fmla="*/ 0 h 50"/>
              </a:gdLst>
              <a:ahLst/>
              <a:cxnLst>
                <a:cxn ang="T12">
                  <a:pos x="T0" y="T1"/>
                </a:cxn>
                <a:cxn ang="T13">
                  <a:pos x="T2" y="T3"/>
                </a:cxn>
                <a:cxn ang="T14">
                  <a:pos x="T4" y="T5"/>
                </a:cxn>
                <a:cxn ang="T15">
                  <a:pos x="T6" y="T7"/>
                </a:cxn>
                <a:cxn ang="T16">
                  <a:pos x="T8" y="T9"/>
                </a:cxn>
                <a:cxn ang="T17">
                  <a:pos x="T10" y="T11"/>
                </a:cxn>
              </a:cxnLst>
              <a:rect l="T18" t="T19" r="T20" b="T21"/>
              <a:pathLst>
                <a:path w="67" h="50">
                  <a:moveTo>
                    <a:pt x="66" y="34"/>
                  </a:moveTo>
                  <a:lnTo>
                    <a:pt x="8" y="0"/>
                  </a:lnTo>
                  <a:lnTo>
                    <a:pt x="0" y="24"/>
                  </a:lnTo>
                  <a:lnTo>
                    <a:pt x="16" y="49"/>
                  </a:lnTo>
                  <a:lnTo>
                    <a:pt x="66" y="34"/>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6" name="Form 13335">
              <a:extLst>
                <a:ext uri="{FF2B5EF4-FFF2-40B4-BE49-F238E27FC236}">
                  <a16:creationId xmlns:a16="http://schemas.microsoft.com/office/drawing/2014/main" id="{1E570AD6-172E-4893-938E-33092704DD89}"/>
                </a:ext>
              </a:extLst>
            </p:cNvPr>
            <p:cNvSpPr>
              <a:spLocks/>
            </p:cNvSpPr>
            <p:nvPr/>
          </p:nvSpPr>
          <p:spPr bwMode="auto">
            <a:xfrm>
              <a:off x="3848" y="2062"/>
              <a:ext cx="41" cy="51"/>
            </a:xfrm>
            <a:custGeom>
              <a:avLst/>
              <a:gdLst>
                <a:gd name="T0" fmla="*/ 40 w 41"/>
                <a:gd name="T1" fmla="*/ 2 h 51"/>
                <a:gd name="T2" fmla="*/ 0 w 41"/>
                <a:gd name="T3" fmla="*/ 0 h 51"/>
                <a:gd name="T4" fmla="*/ 0 w 41"/>
                <a:gd name="T5" fmla="*/ 25 h 51"/>
                <a:gd name="T6" fmla="*/ 17 w 41"/>
                <a:gd name="T7" fmla="*/ 41 h 51"/>
                <a:gd name="T8" fmla="*/ 40 w 41"/>
                <a:gd name="T9" fmla="*/ 50 h 51"/>
                <a:gd name="T10" fmla="*/ 40 w 41"/>
                <a:gd name="T11" fmla="*/ 2 h 51"/>
                <a:gd name="T12" fmla="*/ 40 w 41"/>
                <a:gd name="T13" fmla="*/ 2 h 51"/>
                <a:gd name="T14" fmla="*/ 0 60000 65536"/>
                <a:gd name="T15" fmla="*/ 0 60000 65536"/>
                <a:gd name="T16" fmla="*/ 0 60000 65536"/>
                <a:gd name="T17" fmla="*/ 0 60000 65536"/>
                <a:gd name="T18" fmla="*/ 0 60000 65536"/>
                <a:gd name="T19" fmla="*/ 0 60000 65536"/>
                <a:gd name="T20" fmla="*/ 0 60000 65536"/>
                <a:gd name="T21" fmla="*/ 0 w 41"/>
                <a:gd name="T22" fmla="*/ 0 h 51"/>
                <a:gd name="T23" fmla="*/ 0 w 41"/>
                <a:gd name="T24" fmla="*/ 0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1">
                  <a:moveTo>
                    <a:pt x="40" y="2"/>
                  </a:moveTo>
                  <a:lnTo>
                    <a:pt x="0" y="0"/>
                  </a:lnTo>
                  <a:lnTo>
                    <a:pt x="0" y="25"/>
                  </a:lnTo>
                  <a:lnTo>
                    <a:pt x="17" y="41"/>
                  </a:lnTo>
                  <a:lnTo>
                    <a:pt x="40" y="50"/>
                  </a:lnTo>
                  <a:lnTo>
                    <a:pt x="40" y="2"/>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7" name="Form 13336">
              <a:extLst>
                <a:ext uri="{FF2B5EF4-FFF2-40B4-BE49-F238E27FC236}">
                  <a16:creationId xmlns:a16="http://schemas.microsoft.com/office/drawing/2014/main" id="{DFF5E8E3-2AF4-4F1D-901D-4BD69BC29366}"/>
                </a:ext>
              </a:extLst>
            </p:cNvPr>
            <p:cNvSpPr>
              <a:spLocks/>
            </p:cNvSpPr>
            <p:nvPr/>
          </p:nvSpPr>
          <p:spPr bwMode="auto">
            <a:xfrm>
              <a:off x="3921" y="1920"/>
              <a:ext cx="50" cy="78"/>
            </a:xfrm>
            <a:custGeom>
              <a:avLst/>
              <a:gdLst>
                <a:gd name="T0" fmla="*/ 15 w 50"/>
                <a:gd name="T1" fmla="*/ 0 h 78"/>
                <a:gd name="T2" fmla="*/ 0 w 50"/>
                <a:gd name="T3" fmla="*/ 37 h 78"/>
                <a:gd name="T4" fmla="*/ 0 w 50"/>
                <a:gd name="T5" fmla="*/ 61 h 78"/>
                <a:gd name="T6" fmla="*/ 25 w 50"/>
                <a:gd name="T7" fmla="*/ 77 h 78"/>
                <a:gd name="T8" fmla="*/ 49 w 50"/>
                <a:gd name="T9" fmla="*/ 61 h 78"/>
                <a:gd name="T10" fmla="*/ 49 w 50"/>
                <a:gd name="T11" fmla="*/ 37 h 78"/>
                <a:gd name="T12" fmla="*/ 49 w 50"/>
                <a:gd name="T13" fmla="*/ 20 h 78"/>
                <a:gd name="T14" fmla="*/ 15 w 5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78"/>
                <a:gd name="T26" fmla="*/ 0 w 50"/>
                <a:gd name="T27" fmla="*/ 0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78">
                  <a:moveTo>
                    <a:pt x="15" y="0"/>
                  </a:moveTo>
                  <a:lnTo>
                    <a:pt x="0" y="37"/>
                  </a:lnTo>
                  <a:lnTo>
                    <a:pt x="0" y="61"/>
                  </a:lnTo>
                  <a:lnTo>
                    <a:pt x="25" y="77"/>
                  </a:lnTo>
                  <a:lnTo>
                    <a:pt x="49" y="61"/>
                  </a:lnTo>
                  <a:lnTo>
                    <a:pt x="49" y="37"/>
                  </a:lnTo>
                  <a:lnTo>
                    <a:pt x="49" y="20"/>
                  </a:lnTo>
                  <a:lnTo>
                    <a:pt x="15"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8" name="Form 13337">
              <a:extLst>
                <a:ext uri="{FF2B5EF4-FFF2-40B4-BE49-F238E27FC236}">
                  <a16:creationId xmlns:a16="http://schemas.microsoft.com/office/drawing/2014/main" id="{3B22761E-0ADF-499F-939F-27FE6E2AE24E}"/>
                </a:ext>
              </a:extLst>
            </p:cNvPr>
            <p:cNvSpPr>
              <a:spLocks/>
            </p:cNvSpPr>
            <p:nvPr/>
          </p:nvSpPr>
          <p:spPr bwMode="auto">
            <a:xfrm>
              <a:off x="3995" y="1968"/>
              <a:ext cx="74" cy="103"/>
            </a:xfrm>
            <a:custGeom>
              <a:avLst/>
              <a:gdLst>
                <a:gd name="T0" fmla="*/ 37 w 74"/>
                <a:gd name="T1" fmla="*/ 0 h 103"/>
                <a:gd name="T2" fmla="*/ 8 w 74"/>
                <a:gd name="T3" fmla="*/ 37 h 103"/>
                <a:gd name="T4" fmla="*/ 0 w 74"/>
                <a:gd name="T5" fmla="*/ 54 h 103"/>
                <a:gd name="T6" fmla="*/ 0 w 74"/>
                <a:gd name="T7" fmla="*/ 78 h 103"/>
                <a:gd name="T8" fmla="*/ 0 w 74"/>
                <a:gd name="T9" fmla="*/ 102 h 103"/>
                <a:gd name="T10" fmla="*/ 24 w 74"/>
                <a:gd name="T11" fmla="*/ 102 h 103"/>
                <a:gd name="T12" fmla="*/ 49 w 74"/>
                <a:gd name="T13" fmla="*/ 102 h 103"/>
                <a:gd name="T14" fmla="*/ 73 w 74"/>
                <a:gd name="T15" fmla="*/ 102 h 103"/>
                <a:gd name="T16" fmla="*/ 73 w 74"/>
                <a:gd name="T17" fmla="*/ 78 h 103"/>
                <a:gd name="T18" fmla="*/ 73 w 74"/>
                <a:gd name="T19" fmla="*/ 54 h 103"/>
                <a:gd name="T20" fmla="*/ 73 w 74"/>
                <a:gd name="T21" fmla="*/ 29 h 103"/>
                <a:gd name="T22" fmla="*/ 37 w 74"/>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103"/>
                <a:gd name="T38" fmla="*/ 0 w 74"/>
                <a:gd name="T39" fmla="*/ 0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103">
                  <a:moveTo>
                    <a:pt x="37" y="0"/>
                  </a:moveTo>
                  <a:lnTo>
                    <a:pt x="8" y="37"/>
                  </a:lnTo>
                  <a:lnTo>
                    <a:pt x="0" y="54"/>
                  </a:lnTo>
                  <a:lnTo>
                    <a:pt x="0" y="78"/>
                  </a:lnTo>
                  <a:lnTo>
                    <a:pt x="0" y="102"/>
                  </a:lnTo>
                  <a:lnTo>
                    <a:pt x="24" y="102"/>
                  </a:lnTo>
                  <a:lnTo>
                    <a:pt x="49" y="102"/>
                  </a:lnTo>
                  <a:lnTo>
                    <a:pt x="73" y="102"/>
                  </a:lnTo>
                  <a:lnTo>
                    <a:pt x="73" y="78"/>
                  </a:lnTo>
                  <a:lnTo>
                    <a:pt x="73" y="54"/>
                  </a:lnTo>
                  <a:lnTo>
                    <a:pt x="73" y="29"/>
                  </a:lnTo>
                  <a:lnTo>
                    <a:pt x="37"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9" name="Form 13338">
              <a:extLst>
                <a:ext uri="{FF2B5EF4-FFF2-40B4-BE49-F238E27FC236}">
                  <a16:creationId xmlns:a16="http://schemas.microsoft.com/office/drawing/2014/main" id="{59553C02-2BEA-49BD-BD59-1CE128765242}"/>
                </a:ext>
              </a:extLst>
            </p:cNvPr>
            <p:cNvSpPr>
              <a:spLocks/>
            </p:cNvSpPr>
            <p:nvPr/>
          </p:nvSpPr>
          <p:spPr bwMode="auto">
            <a:xfrm>
              <a:off x="3938" y="2168"/>
              <a:ext cx="143" cy="83"/>
            </a:xfrm>
            <a:custGeom>
              <a:avLst/>
              <a:gdLst>
                <a:gd name="T0" fmla="*/ 142 w 143"/>
                <a:gd name="T1" fmla="*/ 40 h 83"/>
                <a:gd name="T2" fmla="*/ 106 w 143"/>
                <a:gd name="T3" fmla="*/ 16 h 83"/>
                <a:gd name="T4" fmla="*/ 81 w 143"/>
                <a:gd name="T5" fmla="*/ 8 h 83"/>
                <a:gd name="T6" fmla="*/ 8 w 143"/>
                <a:gd name="T7" fmla="*/ 0 h 83"/>
                <a:gd name="T8" fmla="*/ 0 w 143"/>
                <a:gd name="T9" fmla="*/ 25 h 83"/>
                <a:gd name="T10" fmla="*/ 0 w 143"/>
                <a:gd name="T11" fmla="*/ 49 h 83"/>
                <a:gd name="T12" fmla="*/ 24 w 143"/>
                <a:gd name="T13" fmla="*/ 65 h 83"/>
                <a:gd name="T14" fmla="*/ 49 w 143"/>
                <a:gd name="T15" fmla="*/ 82 h 83"/>
                <a:gd name="T16" fmla="*/ 73 w 143"/>
                <a:gd name="T17" fmla="*/ 82 h 83"/>
                <a:gd name="T18" fmla="*/ 97 w 143"/>
                <a:gd name="T19" fmla="*/ 82 h 83"/>
                <a:gd name="T20" fmla="*/ 114 w 143"/>
                <a:gd name="T21" fmla="*/ 82 h 83"/>
                <a:gd name="T22" fmla="*/ 142 w 143"/>
                <a:gd name="T23" fmla="*/ 40 h 83"/>
                <a:gd name="T24" fmla="*/ 142 w 143"/>
                <a:gd name="T25" fmla="*/ 4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83"/>
                <a:gd name="T41" fmla="*/ 0 w 143"/>
                <a:gd name="T42" fmla="*/ 0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83">
                  <a:moveTo>
                    <a:pt x="142" y="40"/>
                  </a:moveTo>
                  <a:lnTo>
                    <a:pt x="106" y="16"/>
                  </a:lnTo>
                  <a:lnTo>
                    <a:pt x="81" y="8"/>
                  </a:lnTo>
                  <a:lnTo>
                    <a:pt x="8" y="0"/>
                  </a:lnTo>
                  <a:lnTo>
                    <a:pt x="0" y="25"/>
                  </a:lnTo>
                  <a:lnTo>
                    <a:pt x="0" y="49"/>
                  </a:lnTo>
                  <a:lnTo>
                    <a:pt x="24" y="65"/>
                  </a:lnTo>
                  <a:lnTo>
                    <a:pt x="49" y="82"/>
                  </a:lnTo>
                  <a:lnTo>
                    <a:pt x="73" y="82"/>
                  </a:lnTo>
                  <a:lnTo>
                    <a:pt x="97" y="82"/>
                  </a:lnTo>
                  <a:lnTo>
                    <a:pt x="114" y="82"/>
                  </a:lnTo>
                  <a:lnTo>
                    <a:pt x="142" y="4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0" name="Form 13339">
              <a:extLst>
                <a:ext uri="{FF2B5EF4-FFF2-40B4-BE49-F238E27FC236}">
                  <a16:creationId xmlns:a16="http://schemas.microsoft.com/office/drawing/2014/main" id="{AD9E7356-AA0F-4B5A-BFF8-2AD9C7BFA390}"/>
                </a:ext>
              </a:extLst>
            </p:cNvPr>
            <p:cNvSpPr>
              <a:spLocks/>
            </p:cNvSpPr>
            <p:nvPr/>
          </p:nvSpPr>
          <p:spPr bwMode="auto">
            <a:xfrm>
              <a:off x="3710" y="2217"/>
              <a:ext cx="42" cy="42"/>
            </a:xfrm>
            <a:custGeom>
              <a:avLst/>
              <a:gdLst>
                <a:gd name="T0" fmla="*/ 34 w 42"/>
                <a:gd name="T1" fmla="*/ 39 h 42"/>
                <a:gd name="T2" fmla="*/ 41 w 42"/>
                <a:gd name="T3" fmla="*/ 0 h 42"/>
                <a:gd name="T4" fmla="*/ 16 w 42"/>
                <a:gd name="T5" fmla="*/ 0 h 42"/>
                <a:gd name="T6" fmla="*/ 0 w 42"/>
                <a:gd name="T7" fmla="*/ 24 h 42"/>
                <a:gd name="T8" fmla="*/ 0 w 42"/>
                <a:gd name="T9" fmla="*/ 41 h 42"/>
                <a:gd name="T10" fmla="*/ 34 w 42"/>
                <a:gd name="T11" fmla="*/ 39 h 42"/>
                <a:gd name="T12" fmla="*/ 34 w 42"/>
                <a:gd name="T13" fmla="*/ 39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0 w 42"/>
                <a:gd name="T24" fmla="*/ 0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34" y="39"/>
                  </a:moveTo>
                  <a:lnTo>
                    <a:pt x="41" y="0"/>
                  </a:lnTo>
                  <a:lnTo>
                    <a:pt x="16" y="0"/>
                  </a:lnTo>
                  <a:lnTo>
                    <a:pt x="0" y="24"/>
                  </a:lnTo>
                  <a:lnTo>
                    <a:pt x="0" y="41"/>
                  </a:lnTo>
                  <a:lnTo>
                    <a:pt x="34" y="39"/>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1" name="Form 13340">
              <a:extLst>
                <a:ext uri="{FF2B5EF4-FFF2-40B4-BE49-F238E27FC236}">
                  <a16:creationId xmlns:a16="http://schemas.microsoft.com/office/drawing/2014/main" id="{04BFF5D8-5C95-4D53-9E95-2BB5F269DAA2}"/>
                </a:ext>
              </a:extLst>
            </p:cNvPr>
            <p:cNvSpPr>
              <a:spLocks/>
            </p:cNvSpPr>
            <p:nvPr/>
          </p:nvSpPr>
          <p:spPr bwMode="auto">
            <a:xfrm>
              <a:off x="3588" y="2062"/>
              <a:ext cx="61" cy="83"/>
            </a:xfrm>
            <a:custGeom>
              <a:avLst/>
              <a:gdLst>
                <a:gd name="T0" fmla="*/ 60 w 61"/>
                <a:gd name="T1" fmla="*/ 2 h 83"/>
                <a:gd name="T2" fmla="*/ 24 w 61"/>
                <a:gd name="T3" fmla="*/ 0 h 83"/>
                <a:gd name="T4" fmla="*/ 16 w 61"/>
                <a:gd name="T5" fmla="*/ 17 h 83"/>
                <a:gd name="T6" fmla="*/ 8 w 61"/>
                <a:gd name="T7" fmla="*/ 41 h 83"/>
                <a:gd name="T8" fmla="*/ 0 w 61"/>
                <a:gd name="T9" fmla="*/ 65 h 83"/>
                <a:gd name="T10" fmla="*/ 8 w 61"/>
                <a:gd name="T11" fmla="*/ 82 h 83"/>
                <a:gd name="T12" fmla="*/ 32 w 61"/>
                <a:gd name="T13" fmla="*/ 82 h 83"/>
                <a:gd name="T14" fmla="*/ 49 w 61"/>
                <a:gd name="T15" fmla="*/ 65 h 83"/>
                <a:gd name="T16" fmla="*/ 49 w 61"/>
                <a:gd name="T17" fmla="*/ 41 h 83"/>
                <a:gd name="T18" fmla="*/ 60 w 61"/>
                <a:gd name="T19" fmla="*/ 2 h 83"/>
                <a:gd name="T20" fmla="*/ 60 w 61"/>
                <a:gd name="T21" fmla="*/ 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83"/>
                <a:gd name="T35" fmla="*/ 0 w 61"/>
                <a:gd name="T36" fmla="*/ 0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83">
                  <a:moveTo>
                    <a:pt x="60" y="2"/>
                  </a:moveTo>
                  <a:lnTo>
                    <a:pt x="24" y="0"/>
                  </a:lnTo>
                  <a:lnTo>
                    <a:pt x="16" y="17"/>
                  </a:lnTo>
                  <a:lnTo>
                    <a:pt x="8" y="41"/>
                  </a:lnTo>
                  <a:lnTo>
                    <a:pt x="0" y="65"/>
                  </a:lnTo>
                  <a:lnTo>
                    <a:pt x="8" y="82"/>
                  </a:lnTo>
                  <a:lnTo>
                    <a:pt x="32" y="82"/>
                  </a:lnTo>
                  <a:lnTo>
                    <a:pt x="49" y="65"/>
                  </a:lnTo>
                  <a:lnTo>
                    <a:pt x="49" y="41"/>
                  </a:lnTo>
                  <a:lnTo>
                    <a:pt x="60" y="2"/>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2" name="Form 13341">
              <a:extLst>
                <a:ext uri="{FF2B5EF4-FFF2-40B4-BE49-F238E27FC236}">
                  <a16:creationId xmlns:a16="http://schemas.microsoft.com/office/drawing/2014/main" id="{1F73C0C3-24FC-4415-A209-DADC3942E12D}"/>
                </a:ext>
              </a:extLst>
            </p:cNvPr>
            <p:cNvSpPr>
              <a:spLocks/>
            </p:cNvSpPr>
            <p:nvPr/>
          </p:nvSpPr>
          <p:spPr bwMode="auto">
            <a:xfrm>
              <a:off x="3694" y="1920"/>
              <a:ext cx="33" cy="86"/>
            </a:xfrm>
            <a:custGeom>
              <a:avLst/>
              <a:gdLst>
                <a:gd name="T0" fmla="*/ 2 w 33"/>
                <a:gd name="T1" fmla="*/ 0 h 86"/>
                <a:gd name="T2" fmla="*/ 0 w 33"/>
                <a:gd name="T3" fmla="*/ 37 h 86"/>
                <a:gd name="T4" fmla="*/ 0 w 33"/>
                <a:gd name="T5" fmla="*/ 85 h 86"/>
                <a:gd name="T6" fmla="*/ 24 w 33"/>
                <a:gd name="T7" fmla="*/ 85 h 86"/>
                <a:gd name="T8" fmla="*/ 24 w 33"/>
                <a:gd name="T9" fmla="*/ 61 h 86"/>
                <a:gd name="T10" fmla="*/ 32 w 33"/>
                <a:gd name="T11" fmla="*/ 37 h 86"/>
                <a:gd name="T12" fmla="*/ 0 60000 65536"/>
                <a:gd name="T13" fmla="*/ 0 60000 65536"/>
                <a:gd name="T14" fmla="*/ 0 60000 65536"/>
                <a:gd name="T15" fmla="*/ 0 60000 65536"/>
                <a:gd name="T16" fmla="*/ 0 60000 65536"/>
                <a:gd name="T17" fmla="*/ 0 60000 65536"/>
                <a:gd name="T18" fmla="*/ 0 w 33"/>
                <a:gd name="T19" fmla="*/ 0 h 86"/>
                <a:gd name="T20" fmla="*/ 0 w 33"/>
                <a:gd name="T21" fmla="*/ 0 h 86"/>
              </a:gdLst>
              <a:ahLst/>
              <a:cxnLst>
                <a:cxn ang="T12">
                  <a:pos x="T0" y="T1"/>
                </a:cxn>
                <a:cxn ang="T13">
                  <a:pos x="T2" y="T3"/>
                </a:cxn>
                <a:cxn ang="T14">
                  <a:pos x="T4" y="T5"/>
                </a:cxn>
                <a:cxn ang="T15">
                  <a:pos x="T6" y="T7"/>
                </a:cxn>
                <a:cxn ang="T16">
                  <a:pos x="T8" y="T9"/>
                </a:cxn>
                <a:cxn ang="T17">
                  <a:pos x="T10" y="T11"/>
                </a:cxn>
              </a:cxnLst>
              <a:rect l="T18" t="T19" r="T20" b="T21"/>
              <a:pathLst>
                <a:path w="33" h="86">
                  <a:moveTo>
                    <a:pt x="2" y="0"/>
                  </a:moveTo>
                  <a:lnTo>
                    <a:pt x="0" y="37"/>
                  </a:lnTo>
                  <a:lnTo>
                    <a:pt x="0" y="85"/>
                  </a:lnTo>
                  <a:lnTo>
                    <a:pt x="24" y="85"/>
                  </a:lnTo>
                  <a:lnTo>
                    <a:pt x="24" y="61"/>
                  </a:lnTo>
                  <a:lnTo>
                    <a:pt x="32" y="37"/>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3" name="Form 13342">
              <a:extLst>
                <a:ext uri="{FF2B5EF4-FFF2-40B4-BE49-F238E27FC236}">
                  <a16:creationId xmlns:a16="http://schemas.microsoft.com/office/drawing/2014/main" id="{7EB978C8-6B8D-4C03-9036-E376B5EFA23C}"/>
                </a:ext>
              </a:extLst>
            </p:cNvPr>
            <p:cNvSpPr>
              <a:spLocks/>
            </p:cNvSpPr>
            <p:nvPr/>
          </p:nvSpPr>
          <p:spPr bwMode="auto">
            <a:xfrm>
              <a:off x="3799" y="1824"/>
              <a:ext cx="67" cy="93"/>
            </a:xfrm>
            <a:custGeom>
              <a:avLst/>
              <a:gdLst>
                <a:gd name="T0" fmla="*/ 41 w 67"/>
                <a:gd name="T1" fmla="*/ 0 h 93"/>
                <a:gd name="T2" fmla="*/ 9 w 67"/>
                <a:gd name="T3" fmla="*/ 43 h 93"/>
                <a:gd name="T4" fmla="*/ 0 w 67"/>
                <a:gd name="T5" fmla="*/ 76 h 93"/>
                <a:gd name="T6" fmla="*/ 17 w 67"/>
                <a:gd name="T7" fmla="*/ 84 h 93"/>
                <a:gd name="T8" fmla="*/ 41 w 67"/>
                <a:gd name="T9" fmla="*/ 92 h 93"/>
                <a:gd name="T10" fmla="*/ 66 w 67"/>
                <a:gd name="T11" fmla="*/ 92 h 93"/>
                <a:gd name="T12" fmla="*/ 66 w 67"/>
                <a:gd name="T13" fmla="*/ 67 h 93"/>
                <a:gd name="T14" fmla="*/ 66 w 67"/>
                <a:gd name="T15" fmla="*/ 35 h 93"/>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93"/>
                <a:gd name="T26" fmla="*/ 0 w 67"/>
                <a:gd name="T27" fmla="*/ 0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93">
                  <a:moveTo>
                    <a:pt x="41" y="0"/>
                  </a:moveTo>
                  <a:lnTo>
                    <a:pt x="9" y="43"/>
                  </a:lnTo>
                  <a:lnTo>
                    <a:pt x="0" y="76"/>
                  </a:lnTo>
                  <a:lnTo>
                    <a:pt x="17" y="84"/>
                  </a:lnTo>
                  <a:lnTo>
                    <a:pt x="41" y="92"/>
                  </a:lnTo>
                  <a:lnTo>
                    <a:pt x="66" y="92"/>
                  </a:lnTo>
                  <a:lnTo>
                    <a:pt x="66" y="67"/>
                  </a:lnTo>
                  <a:lnTo>
                    <a:pt x="66" y="35"/>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4" name="Form 13343">
              <a:extLst>
                <a:ext uri="{FF2B5EF4-FFF2-40B4-BE49-F238E27FC236}">
                  <a16:creationId xmlns:a16="http://schemas.microsoft.com/office/drawing/2014/main" id="{CD954A4A-2C67-45C1-9237-7828690FBF39}"/>
                </a:ext>
              </a:extLst>
            </p:cNvPr>
            <p:cNvSpPr>
              <a:spLocks/>
            </p:cNvSpPr>
            <p:nvPr/>
          </p:nvSpPr>
          <p:spPr bwMode="auto">
            <a:xfrm>
              <a:off x="3832" y="2266"/>
              <a:ext cx="82" cy="90"/>
            </a:xfrm>
            <a:custGeom>
              <a:avLst/>
              <a:gdLst>
                <a:gd name="T0" fmla="*/ 56 w 82"/>
                <a:gd name="T1" fmla="*/ 38 h 90"/>
                <a:gd name="T2" fmla="*/ 16 w 82"/>
                <a:gd name="T3" fmla="*/ 24 h 90"/>
                <a:gd name="T4" fmla="*/ 0 w 82"/>
                <a:gd name="T5" fmla="*/ 49 h 90"/>
                <a:gd name="T6" fmla="*/ 0 w 82"/>
                <a:gd name="T7" fmla="*/ 73 h 90"/>
                <a:gd name="T8" fmla="*/ 24 w 82"/>
                <a:gd name="T9" fmla="*/ 81 h 90"/>
                <a:gd name="T10" fmla="*/ 41 w 82"/>
                <a:gd name="T11" fmla="*/ 89 h 90"/>
                <a:gd name="T12" fmla="*/ 65 w 82"/>
                <a:gd name="T13" fmla="*/ 89 h 90"/>
                <a:gd name="T14" fmla="*/ 56 w 82"/>
                <a:gd name="T15" fmla="*/ 38 h 90"/>
                <a:gd name="T16" fmla="*/ 81 w 82"/>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90"/>
                <a:gd name="T29" fmla="*/ 0 w 82"/>
                <a:gd name="T30" fmla="*/ 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90">
                  <a:moveTo>
                    <a:pt x="56" y="38"/>
                  </a:moveTo>
                  <a:lnTo>
                    <a:pt x="16" y="24"/>
                  </a:lnTo>
                  <a:lnTo>
                    <a:pt x="0" y="49"/>
                  </a:lnTo>
                  <a:lnTo>
                    <a:pt x="0" y="73"/>
                  </a:lnTo>
                  <a:lnTo>
                    <a:pt x="24" y="81"/>
                  </a:lnTo>
                  <a:lnTo>
                    <a:pt x="41" y="89"/>
                  </a:lnTo>
                  <a:lnTo>
                    <a:pt x="65" y="89"/>
                  </a:lnTo>
                  <a:lnTo>
                    <a:pt x="56" y="38"/>
                  </a:lnTo>
                  <a:lnTo>
                    <a:pt x="81"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5" name="Form 13344">
              <a:extLst>
                <a:ext uri="{FF2B5EF4-FFF2-40B4-BE49-F238E27FC236}">
                  <a16:creationId xmlns:a16="http://schemas.microsoft.com/office/drawing/2014/main" id="{D02163B5-9B57-4D63-B7FB-0EF7E808F5A6}"/>
                </a:ext>
              </a:extLst>
            </p:cNvPr>
            <p:cNvSpPr>
              <a:spLocks/>
            </p:cNvSpPr>
            <p:nvPr/>
          </p:nvSpPr>
          <p:spPr bwMode="auto">
            <a:xfrm>
              <a:off x="3742" y="2304"/>
              <a:ext cx="34" cy="60"/>
            </a:xfrm>
            <a:custGeom>
              <a:avLst/>
              <a:gdLst>
                <a:gd name="T0" fmla="*/ 2 w 34"/>
                <a:gd name="T1" fmla="*/ 0 h 60"/>
                <a:gd name="T2" fmla="*/ 0 w 34"/>
                <a:gd name="T3" fmla="*/ 35 h 60"/>
                <a:gd name="T4" fmla="*/ 9 w 34"/>
                <a:gd name="T5" fmla="*/ 59 h 60"/>
                <a:gd name="T6" fmla="*/ 33 w 34"/>
                <a:gd name="T7" fmla="*/ 59 h 60"/>
                <a:gd name="T8" fmla="*/ 0 60000 65536"/>
                <a:gd name="T9" fmla="*/ 0 60000 65536"/>
                <a:gd name="T10" fmla="*/ 0 60000 65536"/>
                <a:gd name="T11" fmla="*/ 0 60000 65536"/>
                <a:gd name="T12" fmla="*/ 0 w 34"/>
                <a:gd name="T13" fmla="*/ 0 h 60"/>
                <a:gd name="T14" fmla="*/ 0 w 34"/>
                <a:gd name="T15" fmla="*/ 0 h 60"/>
              </a:gdLst>
              <a:ahLst/>
              <a:cxnLst>
                <a:cxn ang="T8">
                  <a:pos x="T0" y="T1"/>
                </a:cxn>
                <a:cxn ang="T9">
                  <a:pos x="T2" y="T3"/>
                </a:cxn>
                <a:cxn ang="T10">
                  <a:pos x="T4" y="T5"/>
                </a:cxn>
                <a:cxn ang="T11">
                  <a:pos x="T6" y="T7"/>
                </a:cxn>
              </a:cxnLst>
              <a:rect l="T12" t="T13" r="T14" b="T15"/>
              <a:pathLst>
                <a:path w="34" h="60">
                  <a:moveTo>
                    <a:pt x="2" y="0"/>
                  </a:moveTo>
                  <a:lnTo>
                    <a:pt x="0" y="35"/>
                  </a:lnTo>
                  <a:lnTo>
                    <a:pt x="9" y="59"/>
                  </a:lnTo>
                  <a:lnTo>
                    <a:pt x="33" y="59"/>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6" name="Form 13345">
              <a:extLst>
                <a:ext uri="{FF2B5EF4-FFF2-40B4-BE49-F238E27FC236}">
                  <a16:creationId xmlns:a16="http://schemas.microsoft.com/office/drawing/2014/main" id="{523A54F7-6E3E-4D26-90D2-7E4B603BEE7F}"/>
                </a:ext>
              </a:extLst>
            </p:cNvPr>
            <p:cNvSpPr>
              <a:spLocks/>
            </p:cNvSpPr>
            <p:nvPr/>
          </p:nvSpPr>
          <p:spPr bwMode="auto">
            <a:xfrm>
              <a:off x="4035" y="2282"/>
              <a:ext cx="46" cy="66"/>
            </a:xfrm>
            <a:custGeom>
              <a:avLst/>
              <a:gdLst>
                <a:gd name="T0" fmla="*/ 45 w 46"/>
                <a:gd name="T1" fmla="*/ 22 h 66"/>
                <a:gd name="T2" fmla="*/ 9 w 46"/>
                <a:gd name="T3" fmla="*/ 0 h 66"/>
                <a:gd name="T4" fmla="*/ 0 w 46"/>
                <a:gd name="T5" fmla="*/ 24 h 66"/>
                <a:gd name="T6" fmla="*/ 0 w 46"/>
                <a:gd name="T7" fmla="*/ 41 h 66"/>
                <a:gd name="T8" fmla="*/ 25 w 46"/>
                <a:gd name="T9" fmla="*/ 65 h 66"/>
                <a:gd name="T10" fmla="*/ 45 w 46"/>
                <a:gd name="T11" fmla="*/ 22 h 66"/>
                <a:gd name="T12" fmla="*/ 0 60000 65536"/>
                <a:gd name="T13" fmla="*/ 0 60000 65536"/>
                <a:gd name="T14" fmla="*/ 0 60000 65536"/>
                <a:gd name="T15" fmla="*/ 0 60000 65536"/>
                <a:gd name="T16" fmla="*/ 0 60000 65536"/>
                <a:gd name="T17" fmla="*/ 0 60000 65536"/>
                <a:gd name="T18" fmla="*/ 0 w 46"/>
                <a:gd name="T19" fmla="*/ 0 h 66"/>
                <a:gd name="T20" fmla="*/ 0 w 46"/>
                <a:gd name="T21" fmla="*/ 0 h 66"/>
              </a:gdLst>
              <a:ahLst/>
              <a:cxnLst>
                <a:cxn ang="T12">
                  <a:pos x="T0" y="T1"/>
                </a:cxn>
                <a:cxn ang="T13">
                  <a:pos x="T2" y="T3"/>
                </a:cxn>
                <a:cxn ang="T14">
                  <a:pos x="T4" y="T5"/>
                </a:cxn>
                <a:cxn ang="T15">
                  <a:pos x="T6" y="T7"/>
                </a:cxn>
                <a:cxn ang="T16">
                  <a:pos x="T8" y="T9"/>
                </a:cxn>
                <a:cxn ang="T17">
                  <a:pos x="T10" y="T11"/>
                </a:cxn>
              </a:cxnLst>
              <a:rect l="T18" t="T19" r="T20" b="T21"/>
              <a:pathLst>
                <a:path w="46" h="66">
                  <a:moveTo>
                    <a:pt x="45" y="22"/>
                  </a:moveTo>
                  <a:lnTo>
                    <a:pt x="9" y="0"/>
                  </a:lnTo>
                  <a:lnTo>
                    <a:pt x="0" y="24"/>
                  </a:lnTo>
                  <a:lnTo>
                    <a:pt x="0" y="41"/>
                  </a:lnTo>
                  <a:lnTo>
                    <a:pt x="25" y="65"/>
                  </a:lnTo>
                  <a:lnTo>
                    <a:pt x="45" y="22"/>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7" name="Form 13346">
              <a:extLst>
                <a:ext uri="{FF2B5EF4-FFF2-40B4-BE49-F238E27FC236}">
                  <a16:creationId xmlns:a16="http://schemas.microsoft.com/office/drawing/2014/main" id="{8B75279C-EA51-4144-949C-58DDD7AF3365}"/>
                </a:ext>
              </a:extLst>
            </p:cNvPr>
            <p:cNvSpPr>
              <a:spLocks/>
            </p:cNvSpPr>
            <p:nvPr/>
          </p:nvSpPr>
          <p:spPr bwMode="auto">
            <a:xfrm>
              <a:off x="4100" y="1867"/>
              <a:ext cx="77" cy="102"/>
            </a:xfrm>
            <a:custGeom>
              <a:avLst/>
              <a:gdLst>
                <a:gd name="T0" fmla="*/ 28 w 77"/>
                <a:gd name="T1" fmla="*/ 5 h 102"/>
                <a:gd name="T2" fmla="*/ 25 w 77"/>
                <a:gd name="T3" fmla="*/ 0 h 102"/>
                <a:gd name="T4" fmla="*/ 9 w 77"/>
                <a:gd name="T5" fmla="*/ 24 h 102"/>
                <a:gd name="T6" fmla="*/ 0 w 77"/>
                <a:gd name="T7" fmla="*/ 41 h 102"/>
                <a:gd name="T8" fmla="*/ 76 w 77"/>
                <a:gd name="T9" fmla="*/ 101 h 102"/>
                <a:gd name="T10" fmla="*/ 49 w 77"/>
                <a:gd name="T11" fmla="*/ 65 h 102"/>
                <a:gd name="T12" fmla="*/ 66 w 77"/>
                <a:gd name="T13" fmla="*/ 65 h 102"/>
                <a:gd name="T14" fmla="*/ 74 w 77"/>
                <a:gd name="T15" fmla="*/ 41 h 102"/>
                <a:gd name="T16" fmla="*/ 28 w 77"/>
                <a:gd name="T17" fmla="*/ 5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02"/>
                <a:gd name="T29" fmla="*/ 0 w 77"/>
                <a:gd name="T30" fmla="*/ 0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02">
                  <a:moveTo>
                    <a:pt x="28" y="5"/>
                  </a:moveTo>
                  <a:lnTo>
                    <a:pt x="25" y="0"/>
                  </a:lnTo>
                  <a:lnTo>
                    <a:pt x="9" y="24"/>
                  </a:lnTo>
                  <a:lnTo>
                    <a:pt x="0" y="41"/>
                  </a:lnTo>
                  <a:lnTo>
                    <a:pt x="76" y="101"/>
                  </a:lnTo>
                  <a:lnTo>
                    <a:pt x="49" y="65"/>
                  </a:lnTo>
                  <a:lnTo>
                    <a:pt x="66" y="65"/>
                  </a:lnTo>
                  <a:lnTo>
                    <a:pt x="74" y="41"/>
                  </a:lnTo>
                  <a:lnTo>
                    <a:pt x="28" y="5"/>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8" name="Form 13347">
              <a:extLst>
                <a:ext uri="{FF2B5EF4-FFF2-40B4-BE49-F238E27FC236}">
                  <a16:creationId xmlns:a16="http://schemas.microsoft.com/office/drawing/2014/main" id="{8DC492D2-39B5-42EB-9B47-354CBD5A6E43}"/>
                </a:ext>
              </a:extLst>
            </p:cNvPr>
            <p:cNvSpPr>
              <a:spLocks/>
            </p:cNvSpPr>
            <p:nvPr/>
          </p:nvSpPr>
          <p:spPr bwMode="auto">
            <a:xfrm>
              <a:off x="3962" y="1769"/>
              <a:ext cx="83" cy="83"/>
            </a:xfrm>
            <a:custGeom>
              <a:avLst/>
              <a:gdLst>
                <a:gd name="T0" fmla="*/ 70 w 83"/>
                <a:gd name="T1" fmla="*/ 7 h 83"/>
                <a:gd name="T2" fmla="*/ 33 w 83"/>
                <a:gd name="T3" fmla="*/ 9 h 83"/>
                <a:gd name="T4" fmla="*/ 8 w 83"/>
                <a:gd name="T5" fmla="*/ 0 h 83"/>
                <a:gd name="T6" fmla="*/ 0 w 83"/>
                <a:gd name="T7" fmla="*/ 17 h 83"/>
                <a:gd name="T8" fmla="*/ 0 w 83"/>
                <a:gd name="T9" fmla="*/ 41 h 83"/>
                <a:gd name="T10" fmla="*/ 8 w 83"/>
                <a:gd name="T11" fmla="*/ 65 h 83"/>
                <a:gd name="T12" fmla="*/ 25 w 83"/>
                <a:gd name="T13" fmla="*/ 82 h 83"/>
                <a:gd name="T14" fmla="*/ 57 w 83"/>
                <a:gd name="T15" fmla="*/ 82 h 83"/>
                <a:gd name="T16" fmla="*/ 73 w 83"/>
                <a:gd name="T17" fmla="*/ 65 h 83"/>
                <a:gd name="T18" fmla="*/ 82 w 83"/>
                <a:gd name="T19" fmla="*/ 41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3"/>
                <a:gd name="T32" fmla="*/ 0 w 83"/>
                <a:gd name="T33" fmla="*/ 0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3">
                  <a:moveTo>
                    <a:pt x="70" y="7"/>
                  </a:moveTo>
                  <a:lnTo>
                    <a:pt x="33" y="9"/>
                  </a:lnTo>
                  <a:lnTo>
                    <a:pt x="8" y="0"/>
                  </a:lnTo>
                  <a:lnTo>
                    <a:pt x="0" y="17"/>
                  </a:lnTo>
                  <a:lnTo>
                    <a:pt x="0" y="41"/>
                  </a:lnTo>
                  <a:lnTo>
                    <a:pt x="8" y="65"/>
                  </a:lnTo>
                  <a:lnTo>
                    <a:pt x="25" y="82"/>
                  </a:lnTo>
                  <a:lnTo>
                    <a:pt x="57" y="82"/>
                  </a:lnTo>
                  <a:lnTo>
                    <a:pt x="73" y="65"/>
                  </a:lnTo>
                  <a:lnTo>
                    <a:pt x="82" y="41"/>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49" name="Form 13348">
              <a:extLst>
                <a:ext uri="{FF2B5EF4-FFF2-40B4-BE49-F238E27FC236}">
                  <a16:creationId xmlns:a16="http://schemas.microsoft.com/office/drawing/2014/main" id="{2422183F-0968-4288-834A-B23F86A5958C}"/>
                </a:ext>
              </a:extLst>
            </p:cNvPr>
            <p:cNvSpPr>
              <a:spLocks/>
            </p:cNvSpPr>
            <p:nvPr/>
          </p:nvSpPr>
          <p:spPr bwMode="auto">
            <a:xfrm>
              <a:off x="3751" y="1737"/>
              <a:ext cx="90" cy="82"/>
            </a:xfrm>
            <a:custGeom>
              <a:avLst/>
              <a:gdLst>
                <a:gd name="T0" fmla="*/ 41 w 90"/>
                <a:gd name="T1" fmla="*/ 39 h 82"/>
                <a:gd name="T2" fmla="*/ 8 w 90"/>
                <a:gd name="T3" fmla="*/ 32 h 82"/>
                <a:gd name="T4" fmla="*/ 0 w 90"/>
                <a:gd name="T5" fmla="*/ 49 h 82"/>
                <a:gd name="T6" fmla="*/ 0 w 90"/>
                <a:gd name="T7" fmla="*/ 73 h 82"/>
                <a:gd name="T8" fmla="*/ 24 w 90"/>
                <a:gd name="T9" fmla="*/ 81 h 82"/>
                <a:gd name="T10" fmla="*/ 57 w 90"/>
                <a:gd name="T11" fmla="*/ 81 h 82"/>
                <a:gd name="T12" fmla="*/ 89 w 90"/>
                <a:gd name="T13" fmla="*/ 81 h 82"/>
                <a:gd name="T14" fmla="*/ 89 w 90"/>
                <a:gd name="T15" fmla="*/ 49 h 82"/>
                <a:gd name="T16" fmla="*/ 89 w 90"/>
                <a:gd name="T17" fmla="*/ 32 h 82"/>
                <a:gd name="T18" fmla="*/ 41 w 90"/>
                <a:gd name="T19" fmla="*/ 39 h 82"/>
                <a:gd name="T20" fmla="*/ 32 w 90"/>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2"/>
                <a:gd name="T35" fmla="*/ 0 w 90"/>
                <a:gd name="T36" fmla="*/ 0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2">
                  <a:moveTo>
                    <a:pt x="41" y="39"/>
                  </a:moveTo>
                  <a:lnTo>
                    <a:pt x="8" y="32"/>
                  </a:lnTo>
                  <a:lnTo>
                    <a:pt x="0" y="49"/>
                  </a:lnTo>
                  <a:lnTo>
                    <a:pt x="0" y="73"/>
                  </a:lnTo>
                  <a:lnTo>
                    <a:pt x="24" y="81"/>
                  </a:lnTo>
                  <a:lnTo>
                    <a:pt x="57" y="81"/>
                  </a:lnTo>
                  <a:lnTo>
                    <a:pt x="89" y="81"/>
                  </a:lnTo>
                  <a:lnTo>
                    <a:pt x="89" y="49"/>
                  </a:lnTo>
                  <a:lnTo>
                    <a:pt x="89" y="32"/>
                  </a:lnTo>
                  <a:lnTo>
                    <a:pt x="41" y="39"/>
                  </a:lnTo>
                  <a:lnTo>
                    <a:pt x="32"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0" name="Form 13349">
              <a:extLst>
                <a:ext uri="{FF2B5EF4-FFF2-40B4-BE49-F238E27FC236}">
                  <a16:creationId xmlns:a16="http://schemas.microsoft.com/office/drawing/2014/main" id="{F3F29FC1-F23B-4CC6-8648-6220ED453CF4}"/>
                </a:ext>
              </a:extLst>
            </p:cNvPr>
            <p:cNvSpPr>
              <a:spLocks/>
            </p:cNvSpPr>
            <p:nvPr/>
          </p:nvSpPr>
          <p:spPr bwMode="auto">
            <a:xfrm>
              <a:off x="3539" y="1859"/>
              <a:ext cx="110" cy="74"/>
            </a:xfrm>
            <a:custGeom>
              <a:avLst/>
              <a:gdLst>
                <a:gd name="T0" fmla="*/ 109 w 110"/>
                <a:gd name="T1" fmla="*/ 13 h 74"/>
                <a:gd name="T2" fmla="*/ 73 w 110"/>
                <a:gd name="T3" fmla="*/ 0 h 74"/>
                <a:gd name="T4" fmla="*/ 8 w 110"/>
                <a:gd name="T5" fmla="*/ 0 h 74"/>
                <a:gd name="T6" fmla="*/ 0 w 110"/>
                <a:gd name="T7" fmla="*/ 24 h 74"/>
                <a:gd name="T8" fmla="*/ 0 w 110"/>
                <a:gd name="T9" fmla="*/ 41 h 74"/>
                <a:gd name="T10" fmla="*/ 8 w 110"/>
                <a:gd name="T11" fmla="*/ 65 h 74"/>
                <a:gd name="T12" fmla="*/ 33 w 110"/>
                <a:gd name="T13" fmla="*/ 73 h 74"/>
                <a:gd name="T14" fmla="*/ 65 w 110"/>
                <a:gd name="T15" fmla="*/ 73 h 74"/>
                <a:gd name="T16" fmla="*/ 81 w 110"/>
                <a:gd name="T17" fmla="*/ 49 h 74"/>
                <a:gd name="T18" fmla="*/ 109 w 110"/>
                <a:gd name="T19" fmla="*/ 1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74"/>
                <a:gd name="T32" fmla="*/ 0 w 110"/>
                <a:gd name="T33" fmla="*/ 0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74">
                  <a:moveTo>
                    <a:pt x="109" y="13"/>
                  </a:moveTo>
                  <a:lnTo>
                    <a:pt x="73" y="0"/>
                  </a:lnTo>
                  <a:lnTo>
                    <a:pt x="8" y="0"/>
                  </a:lnTo>
                  <a:lnTo>
                    <a:pt x="0" y="24"/>
                  </a:lnTo>
                  <a:lnTo>
                    <a:pt x="0" y="41"/>
                  </a:lnTo>
                  <a:lnTo>
                    <a:pt x="8" y="65"/>
                  </a:lnTo>
                  <a:lnTo>
                    <a:pt x="33" y="73"/>
                  </a:lnTo>
                  <a:lnTo>
                    <a:pt x="65" y="73"/>
                  </a:lnTo>
                  <a:lnTo>
                    <a:pt x="81" y="49"/>
                  </a:lnTo>
                  <a:lnTo>
                    <a:pt x="109" y="13"/>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1" name="Form 13350">
              <a:extLst>
                <a:ext uri="{FF2B5EF4-FFF2-40B4-BE49-F238E27FC236}">
                  <a16:creationId xmlns:a16="http://schemas.microsoft.com/office/drawing/2014/main" id="{A119A79A-00D6-4365-8895-FDD8E9796C40}"/>
                </a:ext>
              </a:extLst>
            </p:cNvPr>
            <p:cNvSpPr>
              <a:spLocks/>
            </p:cNvSpPr>
            <p:nvPr/>
          </p:nvSpPr>
          <p:spPr bwMode="auto">
            <a:xfrm>
              <a:off x="3840" y="1664"/>
              <a:ext cx="91" cy="58"/>
            </a:xfrm>
            <a:custGeom>
              <a:avLst/>
              <a:gdLst>
                <a:gd name="T0" fmla="*/ 48 w 91"/>
                <a:gd name="T1" fmla="*/ 16 h 58"/>
                <a:gd name="T2" fmla="*/ 8 w 91"/>
                <a:gd name="T3" fmla="*/ 0 h 58"/>
                <a:gd name="T4" fmla="*/ 0 w 91"/>
                <a:gd name="T5" fmla="*/ 24 h 58"/>
                <a:gd name="T6" fmla="*/ 0 w 91"/>
                <a:gd name="T7" fmla="*/ 48 h 58"/>
                <a:gd name="T8" fmla="*/ 33 w 91"/>
                <a:gd name="T9" fmla="*/ 57 h 58"/>
                <a:gd name="T10" fmla="*/ 57 w 91"/>
                <a:gd name="T11" fmla="*/ 57 h 58"/>
                <a:gd name="T12" fmla="*/ 48 w 91"/>
                <a:gd name="T13" fmla="*/ 16 h 58"/>
                <a:gd name="T14" fmla="*/ 81 w 91"/>
                <a:gd name="T15" fmla="*/ 40 h 58"/>
                <a:gd name="T16" fmla="*/ 90 w 91"/>
                <a:gd name="T17" fmla="*/ 1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58"/>
                <a:gd name="T29" fmla="*/ 0 w 91"/>
                <a:gd name="T30" fmla="*/ 0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58">
                  <a:moveTo>
                    <a:pt x="48" y="16"/>
                  </a:moveTo>
                  <a:lnTo>
                    <a:pt x="8" y="0"/>
                  </a:lnTo>
                  <a:lnTo>
                    <a:pt x="0" y="24"/>
                  </a:lnTo>
                  <a:lnTo>
                    <a:pt x="0" y="48"/>
                  </a:lnTo>
                  <a:lnTo>
                    <a:pt x="33" y="57"/>
                  </a:lnTo>
                  <a:lnTo>
                    <a:pt x="57" y="57"/>
                  </a:lnTo>
                  <a:lnTo>
                    <a:pt x="48" y="16"/>
                  </a:lnTo>
                  <a:lnTo>
                    <a:pt x="81" y="40"/>
                  </a:lnTo>
                  <a:lnTo>
                    <a:pt x="90" y="16"/>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2" name="Form 13351">
              <a:extLst>
                <a:ext uri="{FF2B5EF4-FFF2-40B4-BE49-F238E27FC236}">
                  <a16:creationId xmlns:a16="http://schemas.microsoft.com/office/drawing/2014/main" id="{B7CA3A79-88BF-4041-AFA0-09EABF0A7A4B}"/>
                </a:ext>
              </a:extLst>
            </p:cNvPr>
            <p:cNvSpPr>
              <a:spLocks/>
            </p:cNvSpPr>
            <p:nvPr/>
          </p:nvSpPr>
          <p:spPr bwMode="auto">
            <a:xfrm>
              <a:off x="3702" y="1680"/>
              <a:ext cx="50" cy="66"/>
            </a:xfrm>
            <a:custGeom>
              <a:avLst/>
              <a:gdLst>
                <a:gd name="T0" fmla="*/ 42 w 50"/>
                <a:gd name="T1" fmla="*/ 0 h 66"/>
                <a:gd name="T2" fmla="*/ 8 w 50"/>
                <a:gd name="T3" fmla="*/ 8 h 66"/>
                <a:gd name="T4" fmla="*/ 0 w 50"/>
                <a:gd name="T5" fmla="*/ 41 h 66"/>
                <a:gd name="T6" fmla="*/ 8 w 50"/>
                <a:gd name="T7" fmla="*/ 65 h 66"/>
                <a:gd name="T8" fmla="*/ 32 w 50"/>
                <a:gd name="T9" fmla="*/ 65 h 66"/>
                <a:gd name="T10" fmla="*/ 49 w 50"/>
                <a:gd name="T11" fmla="*/ 57 h 66"/>
                <a:gd name="T12" fmla="*/ 42 w 50"/>
                <a:gd name="T13" fmla="*/ 0 h 66"/>
                <a:gd name="T14" fmla="*/ 42 w 50"/>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66"/>
                <a:gd name="T26" fmla="*/ 0 w 50"/>
                <a:gd name="T27" fmla="*/ 0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66">
                  <a:moveTo>
                    <a:pt x="42" y="0"/>
                  </a:moveTo>
                  <a:lnTo>
                    <a:pt x="8" y="8"/>
                  </a:lnTo>
                  <a:lnTo>
                    <a:pt x="0" y="41"/>
                  </a:lnTo>
                  <a:lnTo>
                    <a:pt x="8" y="65"/>
                  </a:lnTo>
                  <a:lnTo>
                    <a:pt x="32" y="65"/>
                  </a:lnTo>
                  <a:lnTo>
                    <a:pt x="49" y="57"/>
                  </a:lnTo>
                  <a:lnTo>
                    <a:pt x="42"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3" name="Form 13352">
              <a:extLst>
                <a:ext uri="{FF2B5EF4-FFF2-40B4-BE49-F238E27FC236}">
                  <a16:creationId xmlns:a16="http://schemas.microsoft.com/office/drawing/2014/main" id="{7257FF1A-94E6-4C7F-ACAE-BD91C029EEAD}"/>
                </a:ext>
              </a:extLst>
            </p:cNvPr>
            <p:cNvSpPr>
              <a:spLocks/>
            </p:cNvSpPr>
            <p:nvPr/>
          </p:nvSpPr>
          <p:spPr bwMode="auto">
            <a:xfrm>
              <a:off x="3572" y="1728"/>
              <a:ext cx="123" cy="43"/>
            </a:xfrm>
            <a:custGeom>
              <a:avLst/>
              <a:gdLst>
                <a:gd name="T0" fmla="*/ 28 w 123"/>
                <a:gd name="T1" fmla="*/ 0 h 43"/>
                <a:gd name="T2" fmla="*/ 0 w 123"/>
                <a:gd name="T3" fmla="*/ 34 h 43"/>
                <a:gd name="T4" fmla="*/ 73 w 123"/>
                <a:gd name="T5" fmla="*/ 42 h 43"/>
                <a:gd name="T6" fmla="*/ 122 w 123"/>
                <a:gd name="T7" fmla="*/ 42 h 43"/>
                <a:gd name="T8" fmla="*/ 105 w 123"/>
                <a:gd name="T9" fmla="*/ 34 h 43"/>
                <a:gd name="T10" fmla="*/ 81 w 123"/>
                <a:gd name="T11" fmla="*/ 26 h 43"/>
                <a:gd name="T12" fmla="*/ 28 w 123"/>
                <a:gd name="T13" fmla="*/ 0 h 43"/>
                <a:gd name="T14" fmla="*/ 28 w 12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43"/>
                <a:gd name="T26" fmla="*/ 0 w 123"/>
                <a:gd name="T27" fmla="*/ 0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43">
                  <a:moveTo>
                    <a:pt x="28" y="0"/>
                  </a:moveTo>
                  <a:lnTo>
                    <a:pt x="0" y="34"/>
                  </a:lnTo>
                  <a:lnTo>
                    <a:pt x="73" y="42"/>
                  </a:lnTo>
                  <a:lnTo>
                    <a:pt x="122" y="42"/>
                  </a:lnTo>
                  <a:lnTo>
                    <a:pt x="105" y="34"/>
                  </a:lnTo>
                  <a:lnTo>
                    <a:pt x="81" y="26"/>
                  </a:lnTo>
                  <a:lnTo>
                    <a:pt x="28"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4" name="Form 13353">
              <a:extLst>
                <a:ext uri="{FF2B5EF4-FFF2-40B4-BE49-F238E27FC236}">
                  <a16:creationId xmlns:a16="http://schemas.microsoft.com/office/drawing/2014/main" id="{5991CEFE-23A3-438E-840D-7FD989B945BC}"/>
                </a:ext>
              </a:extLst>
            </p:cNvPr>
            <p:cNvSpPr>
              <a:spLocks/>
            </p:cNvSpPr>
            <p:nvPr/>
          </p:nvSpPr>
          <p:spPr bwMode="auto">
            <a:xfrm>
              <a:off x="3962" y="1655"/>
              <a:ext cx="74" cy="75"/>
            </a:xfrm>
            <a:custGeom>
              <a:avLst/>
              <a:gdLst>
                <a:gd name="T0" fmla="*/ 70 w 74"/>
                <a:gd name="T1" fmla="*/ 25 h 75"/>
                <a:gd name="T2" fmla="*/ 8 w 74"/>
                <a:gd name="T3" fmla="*/ 0 h 75"/>
                <a:gd name="T4" fmla="*/ 0 w 74"/>
                <a:gd name="T5" fmla="*/ 17 h 75"/>
                <a:gd name="T6" fmla="*/ 0 w 74"/>
                <a:gd name="T7" fmla="*/ 41 h 75"/>
                <a:gd name="T8" fmla="*/ 0 w 74"/>
                <a:gd name="T9" fmla="*/ 66 h 75"/>
                <a:gd name="T10" fmla="*/ 25 w 74"/>
                <a:gd name="T11" fmla="*/ 74 h 75"/>
                <a:gd name="T12" fmla="*/ 49 w 74"/>
                <a:gd name="T13" fmla="*/ 74 h 75"/>
                <a:gd name="T14" fmla="*/ 73 w 74"/>
                <a:gd name="T15" fmla="*/ 66 h 75"/>
                <a:gd name="T16" fmla="*/ 70 w 74"/>
                <a:gd name="T17" fmla="*/ 25 h 75"/>
                <a:gd name="T18" fmla="*/ 70 w 74"/>
                <a:gd name="T19" fmla="*/ 25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5"/>
                <a:gd name="T32" fmla="*/ 0 w 74"/>
                <a:gd name="T33" fmla="*/ 0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5">
                  <a:moveTo>
                    <a:pt x="70" y="25"/>
                  </a:moveTo>
                  <a:lnTo>
                    <a:pt x="8" y="0"/>
                  </a:lnTo>
                  <a:lnTo>
                    <a:pt x="0" y="17"/>
                  </a:lnTo>
                  <a:lnTo>
                    <a:pt x="0" y="41"/>
                  </a:lnTo>
                  <a:lnTo>
                    <a:pt x="0" y="66"/>
                  </a:lnTo>
                  <a:lnTo>
                    <a:pt x="25" y="74"/>
                  </a:lnTo>
                  <a:lnTo>
                    <a:pt x="49" y="74"/>
                  </a:lnTo>
                  <a:lnTo>
                    <a:pt x="73" y="66"/>
                  </a:lnTo>
                  <a:lnTo>
                    <a:pt x="70" y="25"/>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5" name="Form 13354">
              <a:extLst>
                <a:ext uri="{FF2B5EF4-FFF2-40B4-BE49-F238E27FC236}">
                  <a16:creationId xmlns:a16="http://schemas.microsoft.com/office/drawing/2014/main" id="{D6914D3E-31F5-44E8-B62B-5B2B0FE1D486}"/>
                </a:ext>
              </a:extLst>
            </p:cNvPr>
            <p:cNvSpPr>
              <a:spLocks/>
            </p:cNvSpPr>
            <p:nvPr/>
          </p:nvSpPr>
          <p:spPr bwMode="auto">
            <a:xfrm>
              <a:off x="4100" y="1745"/>
              <a:ext cx="77" cy="58"/>
            </a:xfrm>
            <a:custGeom>
              <a:avLst/>
              <a:gdLst>
                <a:gd name="T0" fmla="*/ 76 w 77"/>
                <a:gd name="T1" fmla="*/ 31 h 58"/>
                <a:gd name="T2" fmla="*/ 9 w 77"/>
                <a:gd name="T3" fmla="*/ 0 h 58"/>
                <a:gd name="T4" fmla="*/ 0 w 77"/>
                <a:gd name="T5" fmla="*/ 24 h 58"/>
                <a:gd name="T6" fmla="*/ 0 w 77"/>
                <a:gd name="T7" fmla="*/ 41 h 58"/>
                <a:gd name="T8" fmla="*/ 17 w 77"/>
                <a:gd name="T9" fmla="*/ 57 h 58"/>
                <a:gd name="T10" fmla="*/ 41 w 77"/>
                <a:gd name="T11" fmla="*/ 57 h 58"/>
                <a:gd name="T12" fmla="*/ 76 w 77"/>
                <a:gd name="T13" fmla="*/ 31 h 58"/>
                <a:gd name="T14" fmla="*/ 76 w 77"/>
                <a:gd name="T15" fmla="*/ 31 h 58"/>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8"/>
                <a:gd name="T26" fmla="*/ 0 w 77"/>
                <a:gd name="T27" fmla="*/ 0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8">
                  <a:moveTo>
                    <a:pt x="76" y="31"/>
                  </a:moveTo>
                  <a:lnTo>
                    <a:pt x="9" y="0"/>
                  </a:lnTo>
                  <a:lnTo>
                    <a:pt x="0" y="24"/>
                  </a:lnTo>
                  <a:lnTo>
                    <a:pt x="0" y="41"/>
                  </a:lnTo>
                  <a:lnTo>
                    <a:pt x="17" y="57"/>
                  </a:lnTo>
                  <a:lnTo>
                    <a:pt x="41" y="57"/>
                  </a:lnTo>
                  <a:lnTo>
                    <a:pt x="76" y="31"/>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6" name="Form 13355">
              <a:extLst>
                <a:ext uri="{FF2B5EF4-FFF2-40B4-BE49-F238E27FC236}">
                  <a16:creationId xmlns:a16="http://schemas.microsoft.com/office/drawing/2014/main" id="{9FCF9DFD-CE28-4E9D-831F-5B31369F1DD3}"/>
                </a:ext>
              </a:extLst>
            </p:cNvPr>
            <p:cNvSpPr>
              <a:spLocks/>
            </p:cNvSpPr>
            <p:nvPr/>
          </p:nvSpPr>
          <p:spPr bwMode="auto">
            <a:xfrm>
              <a:off x="3456" y="1920"/>
              <a:ext cx="49" cy="49"/>
            </a:xfrm>
            <a:custGeom>
              <a:avLst/>
              <a:gdLst>
                <a:gd name="T0" fmla="*/ 48 w 49"/>
                <a:gd name="T1" fmla="*/ 0 h 49"/>
                <a:gd name="T2" fmla="*/ 10 w 49"/>
                <a:gd name="T3" fmla="*/ 20 h 49"/>
                <a:gd name="T4" fmla="*/ 10 w 49"/>
                <a:gd name="T5" fmla="*/ 37 h 49"/>
                <a:gd name="T6" fmla="*/ 0 w 49"/>
                <a:gd name="T7" fmla="*/ 48 h 49"/>
                <a:gd name="T8" fmla="*/ 34 w 49"/>
                <a:gd name="T9" fmla="*/ 45 h 49"/>
                <a:gd name="T10" fmla="*/ 48 w 49"/>
                <a:gd name="T11" fmla="*/ 48 h 49"/>
                <a:gd name="T12" fmla="*/ 48 w 49"/>
                <a:gd name="T13" fmla="*/ 0 h 49"/>
                <a:gd name="T14" fmla="*/ 48 w 49"/>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9"/>
                <a:gd name="T26" fmla="*/ 0 w 49"/>
                <a:gd name="T27" fmla="*/ 0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9">
                  <a:moveTo>
                    <a:pt x="48" y="0"/>
                  </a:moveTo>
                  <a:lnTo>
                    <a:pt x="10" y="20"/>
                  </a:lnTo>
                  <a:lnTo>
                    <a:pt x="10" y="37"/>
                  </a:lnTo>
                  <a:lnTo>
                    <a:pt x="0" y="48"/>
                  </a:lnTo>
                  <a:lnTo>
                    <a:pt x="34" y="45"/>
                  </a:lnTo>
                  <a:lnTo>
                    <a:pt x="48" y="48"/>
                  </a:lnTo>
                  <a:lnTo>
                    <a:pt x="48"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7" name="Form 13356">
              <a:extLst>
                <a:ext uri="{FF2B5EF4-FFF2-40B4-BE49-F238E27FC236}">
                  <a16:creationId xmlns:a16="http://schemas.microsoft.com/office/drawing/2014/main" id="{8860A475-FA6A-4EEA-A867-640B8AE398A8}"/>
                </a:ext>
              </a:extLst>
            </p:cNvPr>
            <p:cNvSpPr>
              <a:spLocks/>
            </p:cNvSpPr>
            <p:nvPr/>
          </p:nvSpPr>
          <p:spPr bwMode="auto">
            <a:xfrm>
              <a:off x="3466" y="2184"/>
              <a:ext cx="82" cy="58"/>
            </a:xfrm>
            <a:custGeom>
              <a:avLst/>
              <a:gdLst>
                <a:gd name="T0" fmla="*/ 38 w 82"/>
                <a:gd name="T1" fmla="*/ 24 h 58"/>
                <a:gd name="T2" fmla="*/ 0 w 82"/>
                <a:gd name="T3" fmla="*/ 0 h 58"/>
                <a:gd name="T4" fmla="*/ 0 w 82"/>
                <a:gd name="T5" fmla="*/ 25 h 58"/>
                <a:gd name="T6" fmla="*/ 38 w 82"/>
                <a:gd name="T7" fmla="*/ 24 h 58"/>
                <a:gd name="T8" fmla="*/ 41 w 82"/>
                <a:gd name="T9" fmla="*/ 57 h 58"/>
                <a:gd name="T10" fmla="*/ 65 w 82"/>
                <a:gd name="T11" fmla="*/ 57 h 58"/>
                <a:gd name="T12" fmla="*/ 81 w 82"/>
                <a:gd name="T13" fmla="*/ 33 h 58"/>
                <a:gd name="T14" fmla="*/ 38 w 82"/>
                <a:gd name="T15" fmla="*/ 24 h 58"/>
                <a:gd name="T16" fmla="*/ 38 w 82"/>
                <a:gd name="T17" fmla="*/ 2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8"/>
                <a:gd name="T29" fmla="*/ 0 w 82"/>
                <a:gd name="T30" fmla="*/ 0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8">
                  <a:moveTo>
                    <a:pt x="38" y="24"/>
                  </a:moveTo>
                  <a:lnTo>
                    <a:pt x="0" y="0"/>
                  </a:lnTo>
                  <a:lnTo>
                    <a:pt x="0" y="25"/>
                  </a:lnTo>
                  <a:lnTo>
                    <a:pt x="38" y="24"/>
                  </a:lnTo>
                  <a:lnTo>
                    <a:pt x="41" y="57"/>
                  </a:lnTo>
                  <a:lnTo>
                    <a:pt x="65" y="57"/>
                  </a:lnTo>
                  <a:lnTo>
                    <a:pt x="81" y="33"/>
                  </a:lnTo>
                  <a:lnTo>
                    <a:pt x="38" y="24"/>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8" name="Form 13357">
              <a:extLst>
                <a:ext uri="{FF2B5EF4-FFF2-40B4-BE49-F238E27FC236}">
                  <a16:creationId xmlns:a16="http://schemas.microsoft.com/office/drawing/2014/main" id="{C353F637-47EA-4021-8F84-0AE6E6177420}"/>
                </a:ext>
              </a:extLst>
            </p:cNvPr>
            <p:cNvSpPr>
              <a:spLocks/>
            </p:cNvSpPr>
            <p:nvPr/>
          </p:nvSpPr>
          <p:spPr bwMode="auto">
            <a:xfrm>
              <a:off x="4190" y="1859"/>
              <a:ext cx="83" cy="66"/>
            </a:xfrm>
            <a:custGeom>
              <a:avLst/>
              <a:gdLst>
                <a:gd name="T0" fmla="*/ 82 w 83"/>
                <a:gd name="T1" fmla="*/ 13 h 66"/>
                <a:gd name="T2" fmla="*/ 49 w 83"/>
                <a:gd name="T3" fmla="*/ 0 h 66"/>
                <a:gd name="T4" fmla="*/ 24 w 83"/>
                <a:gd name="T5" fmla="*/ 0 h 66"/>
                <a:gd name="T6" fmla="*/ 0 w 83"/>
                <a:gd name="T7" fmla="*/ 24 h 66"/>
                <a:gd name="T8" fmla="*/ 0 w 83"/>
                <a:gd name="T9" fmla="*/ 41 h 66"/>
                <a:gd name="T10" fmla="*/ 16 w 83"/>
                <a:gd name="T11" fmla="*/ 65 h 66"/>
                <a:gd name="T12" fmla="*/ 33 w 83"/>
                <a:gd name="T13" fmla="*/ 65 h 66"/>
                <a:gd name="T14" fmla="*/ 57 w 83"/>
                <a:gd name="T15" fmla="*/ 49 h 66"/>
                <a:gd name="T16" fmla="*/ 82 w 83"/>
                <a:gd name="T17" fmla="*/ 13 h 66"/>
                <a:gd name="T18" fmla="*/ 82 w 83"/>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66"/>
                <a:gd name="T32" fmla="*/ 0 w 83"/>
                <a:gd name="T33" fmla="*/ 0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66">
                  <a:moveTo>
                    <a:pt x="82" y="13"/>
                  </a:moveTo>
                  <a:lnTo>
                    <a:pt x="49" y="0"/>
                  </a:lnTo>
                  <a:lnTo>
                    <a:pt x="24" y="0"/>
                  </a:lnTo>
                  <a:lnTo>
                    <a:pt x="0" y="24"/>
                  </a:lnTo>
                  <a:lnTo>
                    <a:pt x="0" y="41"/>
                  </a:lnTo>
                  <a:lnTo>
                    <a:pt x="16" y="65"/>
                  </a:lnTo>
                  <a:lnTo>
                    <a:pt x="33" y="65"/>
                  </a:lnTo>
                  <a:lnTo>
                    <a:pt x="57" y="49"/>
                  </a:lnTo>
                  <a:lnTo>
                    <a:pt x="82" y="13"/>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59" name="Form 13358">
              <a:extLst>
                <a:ext uri="{FF2B5EF4-FFF2-40B4-BE49-F238E27FC236}">
                  <a16:creationId xmlns:a16="http://schemas.microsoft.com/office/drawing/2014/main" id="{28E7ADBE-4744-4D4F-B0F1-4B9C658DA10F}"/>
                </a:ext>
              </a:extLst>
            </p:cNvPr>
            <p:cNvSpPr>
              <a:spLocks/>
            </p:cNvSpPr>
            <p:nvPr/>
          </p:nvSpPr>
          <p:spPr bwMode="auto">
            <a:xfrm>
              <a:off x="3873" y="2388"/>
              <a:ext cx="64" cy="50"/>
            </a:xfrm>
            <a:custGeom>
              <a:avLst/>
              <a:gdLst>
                <a:gd name="T0" fmla="*/ 63 w 64"/>
                <a:gd name="T1" fmla="*/ 12 h 50"/>
                <a:gd name="T2" fmla="*/ 24 w 64"/>
                <a:gd name="T3" fmla="*/ 0 h 50"/>
                <a:gd name="T4" fmla="*/ 0 w 64"/>
                <a:gd name="T5" fmla="*/ 8 h 50"/>
                <a:gd name="T6" fmla="*/ 0 w 64"/>
                <a:gd name="T7" fmla="*/ 32 h 50"/>
                <a:gd name="T8" fmla="*/ 8 w 64"/>
                <a:gd name="T9" fmla="*/ 49 h 50"/>
                <a:gd name="T10" fmla="*/ 32 w 64"/>
                <a:gd name="T11" fmla="*/ 49 h 50"/>
                <a:gd name="T12" fmla="*/ 63 w 64"/>
                <a:gd name="T13" fmla="*/ 12 h 50"/>
                <a:gd name="T14" fmla="*/ 63 w 64"/>
                <a:gd name="T15" fmla="*/ 12 h 5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0"/>
                <a:gd name="T26" fmla="*/ 0 w 64"/>
                <a:gd name="T27" fmla="*/ 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0">
                  <a:moveTo>
                    <a:pt x="63" y="12"/>
                  </a:moveTo>
                  <a:lnTo>
                    <a:pt x="24" y="0"/>
                  </a:lnTo>
                  <a:lnTo>
                    <a:pt x="0" y="8"/>
                  </a:lnTo>
                  <a:lnTo>
                    <a:pt x="0" y="32"/>
                  </a:lnTo>
                  <a:lnTo>
                    <a:pt x="8" y="49"/>
                  </a:lnTo>
                  <a:lnTo>
                    <a:pt x="32" y="49"/>
                  </a:lnTo>
                  <a:lnTo>
                    <a:pt x="63" y="12"/>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0" name="Form 13359">
              <a:extLst>
                <a:ext uri="{FF2B5EF4-FFF2-40B4-BE49-F238E27FC236}">
                  <a16:creationId xmlns:a16="http://schemas.microsoft.com/office/drawing/2014/main" id="{9FED9672-E0A0-490F-BB36-CE8631ECF829}"/>
                </a:ext>
              </a:extLst>
            </p:cNvPr>
            <p:cNvSpPr>
              <a:spLocks/>
            </p:cNvSpPr>
            <p:nvPr/>
          </p:nvSpPr>
          <p:spPr bwMode="auto">
            <a:xfrm>
              <a:off x="4125" y="2256"/>
              <a:ext cx="66" cy="60"/>
            </a:xfrm>
            <a:custGeom>
              <a:avLst/>
              <a:gdLst>
                <a:gd name="T0" fmla="*/ 51 w 66"/>
                <a:gd name="T1" fmla="*/ 0 h 60"/>
                <a:gd name="T2" fmla="*/ 16 w 66"/>
                <a:gd name="T3" fmla="*/ 11 h 60"/>
                <a:gd name="T4" fmla="*/ 0 w 66"/>
                <a:gd name="T5" fmla="*/ 35 h 60"/>
                <a:gd name="T6" fmla="*/ 0 w 66"/>
                <a:gd name="T7" fmla="*/ 59 h 60"/>
                <a:gd name="T8" fmla="*/ 24 w 66"/>
                <a:gd name="T9" fmla="*/ 59 h 60"/>
                <a:gd name="T10" fmla="*/ 41 w 66"/>
                <a:gd name="T11" fmla="*/ 59 h 60"/>
                <a:gd name="T12" fmla="*/ 65 w 66"/>
                <a:gd name="T13" fmla="*/ 43 h 60"/>
                <a:gd name="T14" fmla="*/ 51 w 66"/>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0"/>
                <a:gd name="T26" fmla="*/ 0 w 66"/>
                <a:gd name="T27" fmla="*/ 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0">
                  <a:moveTo>
                    <a:pt x="51" y="0"/>
                  </a:moveTo>
                  <a:lnTo>
                    <a:pt x="16" y="11"/>
                  </a:lnTo>
                  <a:lnTo>
                    <a:pt x="0" y="35"/>
                  </a:lnTo>
                  <a:lnTo>
                    <a:pt x="0" y="59"/>
                  </a:lnTo>
                  <a:lnTo>
                    <a:pt x="24" y="59"/>
                  </a:lnTo>
                  <a:lnTo>
                    <a:pt x="41" y="59"/>
                  </a:lnTo>
                  <a:lnTo>
                    <a:pt x="65" y="43"/>
                  </a:lnTo>
                  <a:lnTo>
                    <a:pt x="51"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1" name="Form 13360">
              <a:extLst>
                <a:ext uri="{FF2B5EF4-FFF2-40B4-BE49-F238E27FC236}">
                  <a16:creationId xmlns:a16="http://schemas.microsoft.com/office/drawing/2014/main" id="{D216C9A7-CDC6-4547-BFE1-B253EE6B83A7}"/>
                </a:ext>
              </a:extLst>
            </p:cNvPr>
            <p:cNvSpPr>
              <a:spLocks/>
            </p:cNvSpPr>
            <p:nvPr/>
          </p:nvSpPr>
          <p:spPr bwMode="auto">
            <a:xfrm>
              <a:off x="3824" y="1536"/>
              <a:ext cx="82" cy="88"/>
            </a:xfrm>
            <a:custGeom>
              <a:avLst/>
              <a:gdLst>
                <a:gd name="T0" fmla="*/ 64 w 82"/>
                <a:gd name="T1" fmla="*/ 0 h 88"/>
                <a:gd name="T2" fmla="*/ 24 w 82"/>
                <a:gd name="T3" fmla="*/ 6 h 88"/>
                <a:gd name="T4" fmla="*/ 8 w 82"/>
                <a:gd name="T5" fmla="*/ 30 h 88"/>
                <a:gd name="T6" fmla="*/ 0 w 82"/>
                <a:gd name="T7" fmla="*/ 54 h 88"/>
                <a:gd name="T8" fmla="*/ 0 w 82"/>
                <a:gd name="T9" fmla="*/ 71 h 88"/>
                <a:gd name="T10" fmla="*/ 24 w 82"/>
                <a:gd name="T11" fmla="*/ 87 h 88"/>
                <a:gd name="T12" fmla="*/ 41 w 82"/>
                <a:gd name="T13" fmla="*/ 87 h 88"/>
                <a:gd name="T14" fmla="*/ 65 w 82"/>
                <a:gd name="T15" fmla="*/ 87 h 88"/>
                <a:gd name="T16" fmla="*/ 81 w 82"/>
                <a:gd name="T17" fmla="*/ 62 h 88"/>
                <a:gd name="T18" fmla="*/ 81 w 82"/>
                <a:gd name="T19" fmla="*/ 3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8"/>
                <a:gd name="T32" fmla="*/ 0 w 82"/>
                <a:gd name="T33" fmla="*/ 0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8">
                  <a:moveTo>
                    <a:pt x="64" y="0"/>
                  </a:moveTo>
                  <a:lnTo>
                    <a:pt x="24" y="6"/>
                  </a:lnTo>
                  <a:lnTo>
                    <a:pt x="8" y="30"/>
                  </a:lnTo>
                  <a:lnTo>
                    <a:pt x="0" y="54"/>
                  </a:lnTo>
                  <a:lnTo>
                    <a:pt x="0" y="71"/>
                  </a:lnTo>
                  <a:lnTo>
                    <a:pt x="24" y="87"/>
                  </a:lnTo>
                  <a:lnTo>
                    <a:pt x="41" y="87"/>
                  </a:lnTo>
                  <a:lnTo>
                    <a:pt x="65" y="87"/>
                  </a:lnTo>
                  <a:lnTo>
                    <a:pt x="81" y="62"/>
                  </a:lnTo>
                  <a:lnTo>
                    <a:pt x="81" y="38"/>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2" name="Form 13361">
              <a:extLst>
                <a:ext uri="{FF2B5EF4-FFF2-40B4-BE49-F238E27FC236}">
                  <a16:creationId xmlns:a16="http://schemas.microsoft.com/office/drawing/2014/main" id="{6F1B19C6-34AA-4C95-98D8-25D391255AD4}"/>
                </a:ext>
              </a:extLst>
            </p:cNvPr>
            <p:cNvSpPr>
              <a:spLocks/>
            </p:cNvSpPr>
            <p:nvPr/>
          </p:nvSpPr>
          <p:spPr bwMode="auto">
            <a:xfrm>
              <a:off x="3865" y="2510"/>
              <a:ext cx="66" cy="82"/>
            </a:xfrm>
            <a:custGeom>
              <a:avLst/>
              <a:gdLst>
                <a:gd name="T0" fmla="*/ 23 w 66"/>
                <a:gd name="T1" fmla="*/ 34 h 82"/>
                <a:gd name="T2" fmla="*/ 40 w 66"/>
                <a:gd name="T3" fmla="*/ 0 h 82"/>
                <a:gd name="T4" fmla="*/ 16 w 66"/>
                <a:gd name="T5" fmla="*/ 0 h 82"/>
                <a:gd name="T6" fmla="*/ 23 w 66"/>
                <a:gd name="T7" fmla="*/ 34 h 82"/>
                <a:gd name="T8" fmla="*/ 0 w 66"/>
                <a:gd name="T9" fmla="*/ 73 h 82"/>
                <a:gd name="T10" fmla="*/ 24 w 66"/>
                <a:gd name="T11" fmla="*/ 81 h 82"/>
                <a:gd name="T12" fmla="*/ 23 w 66"/>
                <a:gd name="T13" fmla="*/ 34 h 82"/>
                <a:gd name="T14" fmla="*/ 56 w 66"/>
                <a:gd name="T15" fmla="*/ 65 h 82"/>
                <a:gd name="T16" fmla="*/ 65 w 66"/>
                <a:gd name="T17" fmla="*/ 41 h 82"/>
                <a:gd name="T18" fmla="*/ 65 w 66"/>
                <a:gd name="T19" fmla="*/ 24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82"/>
                <a:gd name="T32" fmla="*/ 0 w 66"/>
                <a:gd name="T33" fmla="*/ 0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82">
                  <a:moveTo>
                    <a:pt x="23" y="34"/>
                  </a:moveTo>
                  <a:lnTo>
                    <a:pt x="40" y="0"/>
                  </a:lnTo>
                  <a:lnTo>
                    <a:pt x="16" y="0"/>
                  </a:lnTo>
                  <a:lnTo>
                    <a:pt x="23" y="34"/>
                  </a:lnTo>
                  <a:lnTo>
                    <a:pt x="0" y="73"/>
                  </a:lnTo>
                  <a:lnTo>
                    <a:pt x="24" y="81"/>
                  </a:lnTo>
                  <a:lnTo>
                    <a:pt x="23" y="34"/>
                  </a:lnTo>
                  <a:lnTo>
                    <a:pt x="56" y="65"/>
                  </a:lnTo>
                  <a:lnTo>
                    <a:pt x="65" y="41"/>
                  </a:lnTo>
                  <a:lnTo>
                    <a:pt x="65" y="24"/>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3" name="Form 13362">
              <a:extLst>
                <a:ext uri="{FF2B5EF4-FFF2-40B4-BE49-F238E27FC236}">
                  <a16:creationId xmlns:a16="http://schemas.microsoft.com/office/drawing/2014/main" id="{CB53DE9A-3929-4075-87EB-0F4424295791}"/>
                </a:ext>
              </a:extLst>
            </p:cNvPr>
            <p:cNvSpPr>
              <a:spLocks/>
            </p:cNvSpPr>
            <p:nvPr/>
          </p:nvSpPr>
          <p:spPr bwMode="auto">
            <a:xfrm>
              <a:off x="3888" y="2496"/>
              <a:ext cx="49" cy="49"/>
            </a:xfrm>
            <a:custGeom>
              <a:avLst/>
              <a:gdLst>
                <a:gd name="T0" fmla="*/ 48 w 49"/>
                <a:gd name="T1" fmla="*/ 48 h 49"/>
                <a:gd name="T2" fmla="*/ 0 w 49"/>
                <a:gd name="T3" fmla="*/ 0 h 49"/>
                <a:gd name="T4" fmla="*/ 48 w 49"/>
                <a:gd name="T5" fmla="*/ 48 h 49"/>
                <a:gd name="T6" fmla="*/ 48 w 49"/>
                <a:gd name="T7" fmla="*/ 48 h 49"/>
                <a:gd name="T8" fmla="*/ 0 60000 65536"/>
                <a:gd name="T9" fmla="*/ 0 60000 65536"/>
                <a:gd name="T10" fmla="*/ 0 60000 65536"/>
                <a:gd name="T11" fmla="*/ 0 60000 65536"/>
                <a:gd name="T12" fmla="*/ 0 w 49"/>
                <a:gd name="T13" fmla="*/ 0 h 49"/>
                <a:gd name="T14" fmla="*/ 0 w 49"/>
                <a:gd name="T15" fmla="*/ 0 h 49"/>
              </a:gdLst>
              <a:ahLst/>
              <a:cxnLst>
                <a:cxn ang="T8">
                  <a:pos x="T0" y="T1"/>
                </a:cxn>
                <a:cxn ang="T9">
                  <a:pos x="T2" y="T3"/>
                </a:cxn>
                <a:cxn ang="T10">
                  <a:pos x="T4" y="T5"/>
                </a:cxn>
                <a:cxn ang="T11">
                  <a:pos x="T6" y="T7"/>
                </a:cxn>
              </a:cxnLst>
              <a:rect l="T12" t="T13" r="T14" b="T15"/>
              <a:pathLst>
                <a:path w="49" h="49">
                  <a:moveTo>
                    <a:pt x="48" y="48"/>
                  </a:moveTo>
                  <a:lnTo>
                    <a:pt x="0" y="0"/>
                  </a:lnTo>
                  <a:lnTo>
                    <a:pt x="48" y="48"/>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4" name="Form 13363">
              <a:extLst>
                <a:ext uri="{FF2B5EF4-FFF2-40B4-BE49-F238E27FC236}">
                  <a16:creationId xmlns:a16="http://schemas.microsoft.com/office/drawing/2014/main" id="{E06A94DA-A073-4E2B-AA0B-07FFD8CAD635}"/>
                </a:ext>
              </a:extLst>
            </p:cNvPr>
            <p:cNvSpPr>
              <a:spLocks/>
            </p:cNvSpPr>
            <p:nvPr/>
          </p:nvSpPr>
          <p:spPr bwMode="auto">
            <a:xfrm>
              <a:off x="3555" y="2496"/>
              <a:ext cx="58" cy="88"/>
            </a:xfrm>
            <a:custGeom>
              <a:avLst/>
              <a:gdLst>
                <a:gd name="T0" fmla="*/ 45 w 58"/>
                <a:gd name="T1" fmla="*/ 0 h 88"/>
                <a:gd name="T2" fmla="*/ 8 w 58"/>
                <a:gd name="T3" fmla="*/ 6 h 88"/>
                <a:gd name="T4" fmla="*/ 0 w 58"/>
                <a:gd name="T5" fmla="*/ 30 h 88"/>
                <a:gd name="T6" fmla="*/ 0 w 58"/>
                <a:gd name="T7" fmla="*/ 55 h 88"/>
                <a:gd name="T8" fmla="*/ 0 w 58"/>
                <a:gd name="T9" fmla="*/ 79 h 88"/>
                <a:gd name="T10" fmla="*/ 17 w 58"/>
                <a:gd name="T11" fmla="*/ 87 h 88"/>
                <a:gd name="T12" fmla="*/ 41 w 58"/>
                <a:gd name="T13" fmla="*/ 87 h 88"/>
                <a:gd name="T14" fmla="*/ 57 w 58"/>
                <a:gd name="T15" fmla="*/ 63 h 88"/>
                <a:gd name="T16" fmla="*/ 57 w 58"/>
                <a:gd name="T17" fmla="*/ 46 h 88"/>
                <a:gd name="T18" fmla="*/ 45 w 58"/>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88"/>
                <a:gd name="T32" fmla="*/ 0 w 58"/>
                <a:gd name="T33" fmla="*/ 0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88">
                  <a:moveTo>
                    <a:pt x="45" y="0"/>
                  </a:moveTo>
                  <a:lnTo>
                    <a:pt x="8" y="6"/>
                  </a:lnTo>
                  <a:lnTo>
                    <a:pt x="0" y="30"/>
                  </a:lnTo>
                  <a:lnTo>
                    <a:pt x="0" y="55"/>
                  </a:lnTo>
                  <a:lnTo>
                    <a:pt x="0" y="79"/>
                  </a:lnTo>
                  <a:lnTo>
                    <a:pt x="17" y="87"/>
                  </a:lnTo>
                  <a:lnTo>
                    <a:pt x="41" y="87"/>
                  </a:lnTo>
                  <a:lnTo>
                    <a:pt x="57" y="63"/>
                  </a:lnTo>
                  <a:lnTo>
                    <a:pt x="57" y="46"/>
                  </a:lnTo>
                  <a:lnTo>
                    <a:pt x="45"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5" name="Form 13364">
              <a:extLst>
                <a:ext uri="{FF2B5EF4-FFF2-40B4-BE49-F238E27FC236}">
                  <a16:creationId xmlns:a16="http://schemas.microsoft.com/office/drawing/2014/main" id="{9C009316-EC4B-471C-A3C4-5829AD0F7ACE}"/>
                </a:ext>
              </a:extLst>
            </p:cNvPr>
            <p:cNvSpPr>
              <a:spLocks/>
            </p:cNvSpPr>
            <p:nvPr/>
          </p:nvSpPr>
          <p:spPr bwMode="auto">
            <a:xfrm>
              <a:off x="3751" y="2591"/>
              <a:ext cx="74" cy="115"/>
            </a:xfrm>
            <a:custGeom>
              <a:avLst/>
              <a:gdLst>
                <a:gd name="T0" fmla="*/ 41 w 74"/>
                <a:gd name="T1" fmla="*/ 1 h 115"/>
                <a:gd name="T2" fmla="*/ 8 w 74"/>
                <a:gd name="T3" fmla="*/ 0 h 115"/>
                <a:gd name="T4" fmla="*/ 0 w 74"/>
                <a:gd name="T5" fmla="*/ 17 h 115"/>
                <a:gd name="T6" fmla="*/ 0 w 74"/>
                <a:gd name="T7" fmla="*/ 41 h 115"/>
                <a:gd name="T8" fmla="*/ 0 w 74"/>
                <a:gd name="T9" fmla="*/ 65 h 115"/>
                <a:gd name="T10" fmla="*/ 0 w 74"/>
                <a:gd name="T11" fmla="*/ 82 h 115"/>
                <a:gd name="T12" fmla="*/ 0 w 74"/>
                <a:gd name="T13" fmla="*/ 106 h 115"/>
                <a:gd name="T14" fmla="*/ 24 w 74"/>
                <a:gd name="T15" fmla="*/ 114 h 115"/>
                <a:gd name="T16" fmla="*/ 48 w 74"/>
                <a:gd name="T17" fmla="*/ 114 h 115"/>
                <a:gd name="T18" fmla="*/ 65 w 74"/>
                <a:gd name="T19" fmla="*/ 106 h 115"/>
                <a:gd name="T20" fmla="*/ 73 w 74"/>
                <a:gd name="T21" fmla="*/ 82 h 115"/>
                <a:gd name="T22" fmla="*/ 73 w 74"/>
                <a:gd name="T23" fmla="*/ 65 h 115"/>
                <a:gd name="T24" fmla="*/ 73 w 74"/>
                <a:gd name="T25" fmla="*/ 41 h 115"/>
                <a:gd name="T26" fmla="*/ 41 w 74"/>
                <a:gd name="T27" fmla="*/ 1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15"/>
                <a:gd name="T44" fmla="*/ 0 w 74"/>
                <a:gd name="T45" fmla="*/ 0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15">
                  <a:moveTo>
                    <a:pt x="41" y="1"/>
                  </a:moveTo>
                  <a:lnTo>
                    <a:pt x="8" y="0"/>
                  </a:lnTo>
                  <a:lnTo>
                    <a:pt x="0" y="17"/>
                  </a:lnTo>
                  <a:lnTo>
                    <a:pt x="0" y="41"/>
                  </a:lnTo>
                  <a:lnTo>
                    <a:pt x="0" y="65"/>
                  </a:lnTo>
                  <a:lnTo>
                    <a:pt x="0" y="82"/>
                  </a:lnTo>
                  <a:lnTo>
                    <a:pt x="0" y="106"/>
                  </a:lnTo>
                  <a:lnTo>
                    <a:pt x="24" y="114"/>
                  </a:lnTo>
                  <a:lnTo>
                    <a:pt x="48" y="114"/>
                  </a:lnTo>
                  <a:lnTo>
                    <a:pt x="65" y="106"/>
                  </a:lnTo>
                  <a:lnTo>
                    <a:pt x="73" y="82"/>
                  </a:lnTo>
                  <a:lnTo>
                    <a:pt x="73" y="65"/>
                  </a:lnTo>
                  <a:lnTo>
                    <a:pt x="73" y="41"/>
                  </a:lnTo>
                  <a:lnTo>
                    <a:pt x="41" y="1"/>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6" name="Form 13365">
              <a:extLst>
                <a:ext uri="{FF2B5EF4-FFF2-40B4-BE49-F238E27FC236}">
                  <a16:creationId xmlns:a16="http://schemas.microsoft.com/office/drawing/2014/main" id="{DE43C854-6330-4DF2-A8A2-79623B68AC82}"/>
                </a:ext>
              </a:extLst>
            </p:cNvPr>
            <p:cNvSpPr>
              <a:spLocks/>
            </p:cNvSpPr>
            <p:nvPr/>
          </p:nvSpPr>
          <p:spPr bwMode="auto">
            <a:xfrm>
              <a:off x="3962" y="2592"/>
              <a:ext cx="123" cy="122"/>
            </a:xfrm>
            <a:custGeom>
              <a:avLst/>
              <a:gdLst>
                <a:gd name="T0" fmla="*/ 22 w 123"/>
                <a:gd name="T1" fmla="*/ 0 h 122"/>
                <a:gd name="T2" fmla="*/ 0 w 123"/>
                <a:gd name="T3" fmla="*/ 56 h 122"/>
                <a:gd name="T4" fmla="*/ 0 w 123"/>
                <a:gd name="T5" fmla="*/ 73 h 122"/>
                <a:gd name="T6" fmla="*/ 8 w 123"/>
                <a:gd name="T7" fmla="*/ 97 h 122"/>
                <a:gd name="T8" fmla="*/ 25 w 123"/>
                <a:gd name="T9" fmla="*/ 97 h 122"/>
                <a:gd name="T10" fmla="*/ 82 w 123"/>
                <a:gd name="T11" fmla="*/ 113 h 122"/>
                <a:gd name="T12" fmla="*/ 106 w 123"/>
                <a:gd name="T13" fmla="*/ 121 h 122"/>
                <a:gd name="T14" fmla="*/ 122 w 123"/>
                <a:gd name="T15" fmla="*/ 89 h 122"/>
                <a:gd name="T16" fmla="*/ 122 w 123"/>
                <a:gd name="T17" fmla="*/ 64 h 122"/>
                <a:gd name="T18" fmla="*/ 122 w 123"/>
                <a:gd name="T19" fmla="*/ 40 h 122"/>
                <a:gd name="T20" fmla="*/ 106 w 123"/>
                <a:gd name="T21" fmla="*/ 16 h 122"/>
                <a:gd name="T22" fmla="*/ 82 w 123"/>
                <a:gd name="T23" fmla="*/ 7 h 122"/>
                <a:gd name="T24" fmla="*/ 65 w 123"/>
                <a:gd name="T25" fmla="*/ 7 h 122"/>
                <a:gd name="T26" fmla="*/ 22 w 123"/>
                <a:gd name="T27" fmla="*/ 0 h 122"/>
                <a:gd name="T28" fmla="*/ 22 w 123"/>
                <a:gd name="T29" fmla="*/ 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22"/>
                <a:gd name="T47" fmla="*/ 0 w 123"/>
                <a:gd name="T48" fmla="*/ 0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22">
                  <a:moveTo>
                    <a:pt x="22" y="0"/>
                  </a:moveTo>
                  <a:lnTo>
                    <a:pt x="0" y="56"/>
                  </a:lnTo>
                  <a:lnTo>
                    <a:pt x="0" y="73"/>
                  </a:lnTo>
                  <a:lnTo>
                    <a:pt x="8" y="97"/>
                  </a:lnTo>
                  <a:lnTo>
                    <a:pt x="25" y="97"/>
                  </a:lnTo>
                  <a:lnTo>
                    <a:pt x="82" y="113"/>
                  </a:lnTo>
                  <a:lnTo>
                    <a:pt x="106" y="121"/>
                  </a:lnTo>
                  <a:lnTo>
                    <a:pt x="122" y="89"/>
                  </a:lnTo>
                  <a:lnTo>
                    <a:pt x="122" y="64"/>
                  </a:lnTo>
                  <a:lnTo>
                    <a:pt x="122" y="40"/>
                  </a:lnTo>
                  <a:lnTo>
                    <a:pt x="106" y="16"/>
                  </a:lnTo>
                  <a:lnTo>
                    <a:pt x="82" y="7"/>
                  </a:lnTo>
                  <a:lnTo>
                    <a:pt x="65" y="7"/>
                  </a:lnTo>
                  <a:lnTo>
                    <a:pt x="22"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7" name="Form 13366">
              <a:extLst>
                <a:ext uri="{FF2B5EF4-FFF2-40B4-BE49-F238E27FC236}">
                  <a16:creationId xmlns:a16="http://schemas.microsoft.com/office/drawing/2014/main" id="{E50D14F9-87DA-4712-817C-271DEB04CED7}"/>
                </a:ext>
              </a:extLst>
            </p:cNvPr>
            <p:cNvSpPr>
              <a:spLocks/>
            </p:cNvSpPr>
            <p:nvPr/>
          </p:nvSpPr>
          <p:spPr bwMode="auto">
            <a:xfrm>
              <a:off x="3629" y="1476"/>
              <a:ext cx="116" cy="99"/>
            </a:xfrm>
            <a:custGeom>
              <a:avLst/>
              <a:gdLst>
                <a:gd name="T0" fmla="*/ 115 w 116"/>
                <a:gd name="T1" fmla="*/ 60 h 99"/>
                <a:gd name="T2" fmla="*/ 89 w 116"/>
                <a:gd name="T3" fmla="*/ 25 h 99"/>
                <a:gd name="T4" fmla="*/ 89 w 116"/>
                <a:gd name="T5" fmla="*/ 0 h 99"/>
                <a:gd name="T6" fmla="*/ 24 w 116"/>
                <a:gd name="T7" fmla="*/ 0 h 99"/>
                <a:gd name="T8" fmla="*/ 0 w 116"/>
                <a:gd name="T9" fmla="*/ 0 h 99"/>
                <a:gd name="T10" fmla="*/ 0 w 116"/>
                <a:gd name="T11" fmla="*/ 25 h 99"/>
                <a:gd name="T12" fmla="*/ 0 w 116"/>
                <a:gd name="T13" fmla="*/ 49 h 99"/>
                <a:gd name="T14" fmla="*/ 8 w 116"/>
                <a:gd name="T15" fmla="*/ 66 h 99"/>
                <a:gd name="T16" fmla="*/ 40 w 116"/>
                <a:gd name="T17" fmla="*/ 90 h 99"/>
                <a:gd name="T18" fmla="*/ 89 w 116"/>
                <a:gd name="T19" fmla="*/ 98 h 99"/>
                <a:gd name="T20" fmla="*/ 113 w 116"/>
                <a:gd name="T21" fmla="*/ 98 h 99"/>
                <a:gd name="T22" fmla="*/ 115 w 116"/>
                <a:gd name="T23" fmla="*/ 60 h 99"/>
                <a:gd name="T24" fmla="*/ 115 w 116"/>
                <a:gd name="T25" fmla="*/ 6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99"/>
                <a:gd name="T41" fmla="*/ 0 w 116"/>
                <a:gd name="T42" fmla="*/ 0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99">
                  <a:moveTo>
                    <a:pt x="115" y="60"/>
                  </a:moveTo>
                  <a:lnTo>
                    <a:pt x="89" y="25"/>
                  </a:lnTo>
                  <a:lnTo>
                    <a:pt x="89" y="0"/>
                  </a:lnTo>
                  <a:lnTo>
                    <a:pt x="24" y="0"/>
                  </a:lnTo>
                  <a:lnTo>
                    <a:pt x="0" y="0"/>
                  </a:lnTo>
                  <a:lnTo>
                    <a:pt x="0" y="25"/>
                  </a:lnTo>
                  <a:lnTo>
                    <a:pt x="0" y="49"/>
                  </a:lnTo>
                  <a:lnTo>
                    <a:pt x="8" y="66"/>
                  </a:lnTo>
                  <a:lnTo>
                    <a:pt x="40" y="90"/>
                  </a:lnTo>
                  <a:lnTo>
                    <a:pt x="89" y="98"/>
                  </a:lnTo>
                  <a:lnTo>
                    <a:pt x="113" y="98"/>
                  </a:lnTo>
                  <a:lnTo>
                    <a:pt x="115" y="6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8" name="Form 13367">
              <a:extLst>
                <a:ext uri="{FF2B5EF4-FFF2-40B4-BE49-F238E27FC236}">
                  <a16:creationId xmlns:a16="http://schemas.microsoft.com/office/drawing/2014/main" id="{7162325D-9931-4961-B5BF-A68466827ABD}"/>
                </a:ext>
              </a:extLst>
            </p:cNvPr>
            <p:cNvSpPr>
              <a:spLocks/>
            </p:cNvSpPr>
            <p:nvPr/>
          </p:nvSpPr>
          <p:spPr bwMode="auto">
            <a:xfrm>
              <a:off x="3889" y="1428"/>
              <a:ext cx="131" cy="123"/>
            </a:xfrm>
            <a:custGeom>
              <a:avLst/>
              <a:gdLst>
                <a:gd name="T0" fmla="*/ 95 w 131"/>
                <a:gd name="T1" fmla="*/ 60 h 123"/>
                <a:gd name="T2" fmla="*/ 89 w 131"/>
                <a:gd name="T3" fmla="*/ 24 h 123"/>
                <a:gd name="T4" fmla="*/ 24 w 131"/>
                <a:gd name="T5" fmla="*/ 8 h 123"/>
                <a:gd name="T6" fmla="*/ 0 w 131"/>
                <a:gd name="T7" fmla="*/ 0 h 123"/>
                <a:gd name="T8" fmla="*/ 0 w 131"/>
                <a:gd name="T9" fmla="*/ 24 h 123"/>
                <a:gd name="T10" fmla="*/ 0 w 131"/>
                <a:gd name="T11" fmla="*/ 57 h 123"/>
                <a:gd name="T12" fmla="*/ 24 w 131"/>
                <a:gd name="T13" fmla="*/ 81 h 123"/>
                <a:gd name="T14" fmla="*/ 41 w 131"/>
                <a:gd name="T15" fmla="*/ 97 h 123"/>
                <a:gd name="T16" fmla="*/ 65 w 131"/>
                <a:gd name="T17" fmla="*/ 105 h 123"/>
                <a:gd name="T18" fmla="*/ 98 w 131"/>
                <a:gd name="T19" fmla="*/ 122 h 123"/>
                <a:gd name="T20" fmla="*/ 122 w 131"/>
                <a:gd name="T21" fmla="*/ 114 h 123"/>
                <a:gd name="T22" fmla="*/ 130 w 131"/>
                <a:gd name="T23" fmla="*/ 97 h 123"/>
                <a:gd name="T24" fmla="*/ 130 w 131"/>
                <a:gd name="T25" fmla="*/ 73 h 123"/>
                <a:gd name="T26" fmla="*/ 130 w 131"/>
                <a:gd name="T27" fmla="*/ 48 h 123"/>
                <a:gd name="T28" fmla="*/ 95 w 131"/>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23"/>
                <a:gd name="T47" fmla="*/ 0 w 131"/>
                <a:gd name="T48" fmla="*/ 0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23">
                  <a:moveTo>
                    <a:pt x="95" y="60"/>
                  </a:moveTo>
                  <a:lnTo>
                    <a:pt x="89" y="24"/>
                  </a:lnTo>
                  <a:lnTo>
                    <a:pt x="24" y="8"/>
                  </a:lnTo>
                  <a:lnTo>
                    <a:pt x="0" y="0"/>
                  </a:lnTo>
                  <a:lnTo>
                    <a:pt x="0" y="24"/>
                  </a:lnTo>
                  <a:lnTo>
                    <a:pt x="0" y="57"/>
                  </a:lnTo>
                  <a:lnTo>
                    <a:pt x="24" y="81"/>
                  </a:lnTo>
                  <a:lnTo>
                    <a:pt x="41" y="97"/>
                  </a:lnTo>
                  <a:lnTo>
                    <a:pt x="65" y="105"/>
                  </a:lnTo>
                  <a:lnTo>
                    <a:pt x="98" y="122"/>
                  </a:lnTo>
                  <a:lnTo>
                    <a:pt x="122" y="114"/>
                  </a:lnTo>
                  <a:lnTo>
                    <a:pt x="130" y="97"/>
                  </a:lnTo>
                  <a:lnTo>
                    <a:pt x="130" y="73"/>
                  </a:lnTo>
                  <a:lnTo>
                    <a:pt x="130" y="48"/>
                  </a:lnTo>
                  <a:lnTo>
                    <a:pt x="95" y="6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69" name="Form 13368">
              <a:extLst>
                <a:ext uri="{FF2B5EF4-FFF2-40B4-BE49-F238E27FC236}">
                  <a16:creationId xmlns:a16="http://schemas.microsoft.com/office/drawing/2014/main" id="{38183644-6271-40E1-8598-710B228EE362}"/>
                </a:ext>
              </a:extLst>
            </p:cNvPr>
            <p:cNvSpPr>
              <a:spLocks/>
            </p:cNvSpPr>
            <p:nvPr/>
          </p:nvSpPr>
          <p:spPr bwMode="auto">
            <a:xfrm>
              <a:off x="4076" y="1509"/>
              <a:ext cx="101" cy="123"/>
            </a:xfrm>
            <a:custGeom>
              <a:avLst/>
              <a:gdLst>
                <a:gd name="T0" fmla="*/ 100 w 101"/>
                <a:gd name="T1" fmla="*/ 27 h 123"/>
                <a:gd name="T2" fmla="*/ 65 w 101"/>
                <a:gd name="T3" fmla="*/ 0 h 123"/>
                <a:gd name="T4" fmla="*/ 0 w 101"/>
                <a:gd name="T5" fmla="*/ 0 h 123"/>
                <a:gd name="T6" fmla="*/ 0 w 101"/>
                <a:gd name="T7" fmla="*/ 49 h 123"/>
                <a:gd name="T8" fmla="*/ 0 w 101"/>
                <a:gd name="T9" fmla="*/ 73 h 123"/>
                <a:gd name="T10" fmla="*/ 16 w 101"/>
                <a:gd name="T11" fmla="*/ 98 h 123"/>
                <a:gd name="T12" fmla="*/ 33 w 101"/>
                <a:gd name="T13" fmla="*/ 114 h 123"/>
                <a:gd name="T14" fmla="*/ 57 w 101"/>
                <a:gd name="T15" fmla="*/ 122 h 123"/>
                <a:gd name="T16" fmla="*/ 81 w 101"/>
                <a:gd name="T17" fmla="*/ 98 h 123"/>
                <a:gd name="T18" fmla="*/ 90 w 101"/>
                <a:gd name="T19" fmla="*/ 81 h 123"/>
                <a:gd name="T20" fmla="*/ 100 w 101"/>
                <a:gd name="T21" fmla="*/ 27 h 123"/>
                <a:gd name="T22" fmla="*/ 100 w 101"/>
                <a:gd name="T23" fmla="*/ 2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23"/>
                <a:gd name="T38" fmla="*/ 0 w 101"/>
                <a:gd name="T39" fmla="*/ 0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23">
                  <a:moveTo>
                    <a:pt x="100" y="27"/>
                  </a:moveTo>
                  <a:lnTo>
                    <a:pt x="65" y="0"/>
                  </a:lnTo>
                  <a:lnTo>
                    <a:pt x="0" y="0"/>
                  </a:lnTo>
                  <a:lnTo>
                    <a:pt x="0" y="49"/>
                  </a:lnTo>
                  <a:lnTo>
                    <a:pt x="0" y="73"/>
                  </a:lnTo>
                  <a:lnTo>
                    <a:pt x="16" y="98"/>
                  </a:lnTo>
                  <a:lnTo>
                    <a:pt x="33" y="114"/>
                  </a:lnTo>
                  <a:lnTo>
                    <a:pt x="57" y="122"/>
                  </a:lnTo>
                  <a:lnTo>
                    <a:pt x="81" y="98"/>
                  </a:lnTo>
                  <a:lnTo>
                    <a:pt x="90" y="81"/>
                  </a:lnTo>
                  <a:lnTo>
                    <a:pt x="100" y="27"/>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0" name="Form 13369">
              <a:extLst>
                <a:ext uri="{FF2B5EF4-FFF2-40B4-BE49-F238E27FC236}">
                  <a16:creationId xmlns:a16="http://schemas.microsoft.com/office/drawing/2014/main" id="{FB223C3D-BFAE-4E82-ACE9-BBEE164B04DE}"/>
                </a:ext>
              </a:extLst>
            </p:cNvPr>
            <p:cNvSpPr>
              <a:spLocks/>
            </p:cNvSpPr>
            <p:nvPr/>
          </p:nvSpPr>
          <p:spPr bwMode="auto">
            <a:xfrm>
              <a:off x="3393" y="2461"/>
              <a:ext cx="74" cy="99"/>
            </a:xfrm>
            <a:custGeom>
              <a:avLst/>
              <a:gdLst>
                <a:gd name="T0" fmla="*/ 63 w 74"/>
                <a:gd name="T1" fmla="*/ 35 h 99"/>
                <a:gd name="T2" fmla="*/ 24 w 74"/>
                <a:gd name="T3" fmla="*/ 25 h 99"/>
                <a:gd name="T4" fmla="*/ 0 w 74"/>
                <a:gd name="T5" fmla="*/ 49 h 99"/>
                <a:gd name="T6" fmla="*/ 0 w 74"/>
                <a:gd name="T7" fmla="*/ 73 h 99"/>
                <a:gd name="T8" fmla="*/ 16 w 74"/>
                <a:gd name="T9" fmla="*/ 90 h 99"/>
                <a:gd name="T10" fmla="*/ 48 w 74"/>
                <a:gd name="T11" fmla="*/ 98 h 99"/>
                <a:gd name="T12" fmla="*/ 65 w 74"/>
                <a:gd name="T13" fmla="*/ 90 h 99"/>
                <a:gd name="T14" fmla="*/ 73 w 74"/>
                <a:gd name="T15" fmla="*/ 73 h 99"/>
                <a:gd name="T16" fmla="*/ 63 w 74"/>
                <a:gd name="T17" fmla="*/ 35 h 99"/>
                <a:gd name="T18" fmla="*/ 73 w 74"/>
                <a:gd name="T19" fmla="*/ 0 h 99"/>
                <a:gd name="T20" fmla="*/ 63 w 74"/>
                <a:gd name="T21" fmla="*/ 35 h 99"/>
                <a:gd name="T22" fmla="*/ 63 w 74"/>
                <a:gd name="T23" fmla="*/ 35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99"/>
                <a:gd name="T38" fmla="*/ 0 w 74"/>
                <a:gd name="T39" fmla="*/ 0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99">
                  <a:moveTo>
                    <a:pt x="63" y="35"/>
                  </a:moveTo>
                  <a:lnTo>
                    <a:pt x="24" y="25"/>
                  </a:lnTo>
                  <a:lnTo>
                    <a:pt x="0" y="49"/>
                  </a:lnTo>
                  <a:lnTo>
                    <a:pt x="0" y="73"/>
                  </a:lnTo>
                  <a:lnTo>
                    <a:pt x="16" y="90"/>
                  </a:lnTo>
                  <a:lnTo>
                    <a:pt x="48" y="98"/>
                  </a:lnTo>
                  <a:lnTo>
                    <a:pt x="65" y="90"/>
                  </a:lnTo>
                  <a:lnTo>
                    <a:pt x="73" y="73"/>
                  </a:lnTo>
                  <a:lnTo>
                    <a:pt x="63" y="35"/>
                  </a:lnTo>
                  <a:lnTo>
                    <a:pt x="73" y="0"/>
                  </a:lnTo>
                  <a:lnTo>
                    <a:pt x="63" y="35"/>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1" name="Form 13370">
              <a:extLst>
                <a:ext uri="{FF2B5EF4-FFF2-40B4-BE49-F238E27FC236}">
                  <a16:creationId xmlns:a16="http://schemas.microsoft.com/office/drawing/2014/main" id="{69893462-F1C0-4162-AB89-4B64BD21CBB8}"/>
                </a:ext>
              </a:extLst>
            </p:cNvPr>
            <p:cNvSpPr>
              <a:spLocks/>
            </p:cNvSpPr>
            <p:nvPr/>
          </p:nvSpPr>
          <p:spPr bwMode="auto">
            <a:xfrm>
              <a:off x="3539" y="2632"/>
              <a:ext cx="62" cy="91"/>
            </a:xfrm>
            <a:custGeom>
              <a:avLst/>
              <a:gdLst>
                <a:gd name="T0" fmla="*/ 61 w 62"/>
                <a:gd name="T1" fmla="*/ 56 h 91"/>
                <a:gd name="T2" fmla="*/ 49 w 62"/>
                <a:gd name="T3" fmla="*/ 16 h 91"/>
                <a:gd name="T4" fmla="*/ 24 w 62"/>
                <a:gd name="T5" fmla="*/ 0 h 91"/>
                <a:gd name="T6" fmla="*/ 8 w 62"/>
                <a:gd name="T7" fmla="*/ 24 h 91"/>
                <a:gd name="T8" fmla="*/ 0 w 62"/>
                <a:gd name="T9" fmla="*/ 41 h 91"/>
                <a:gd name="T10" fmla="*/ 0 w 62"/>
                <a:gd name="T11" fmla="*/ 65 h 91"/>
                <a:gd name="T12" fmla="*/ 16 w 62"/>
                <a:gd name="T13" fmla="*/ 90 h 91"/>
                <a:gd name="T14" fmla="*/ 33 w 62"/>
                <a:gd name="T15" fmla="*/ 90 h 91"/>
                <a:gd name="T16" fmla="*/ 57 w 62"/>
                <a:gd name="T17" fmla="*/ 90 h 91"/>
                <a:gd name="T18" fmla="*/ 61 w 62"/>
                <a:gd name="T19" fmla="*/ 56 h 91"/>
                <a:gd name="T20" fmla="*/ 61 w 62"/>
                <a:gd name="T21" fmla="*/ 5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91"/>
                <a:gd name="T35" fmla="*/ 0 w 62"/>
                <a:gd name="T36" fmla="*/ 0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91">
                  <a:moveTo>
                    <a:pt x="61" y="56"/>
                  </a:moveTo>
                  <a:lnTo>
                    <a:pt x="49" y="16"/>
                  </a:lnTo>
                  <a:lnTo>
                    <a:pt x="24" y="0"/>
                  </a:lnTo>
                  <a:lnTo>
                    <a:pt x="8" y="24"/>
                  </a:lnTo>
                  <a:lnTo>
                    <a:pt x="0" y="41"/>
                  </a:lnTo>
                  <a:lnTo>
                    <a:pt x="0" y="65"/>
                  </a:lnTo>
                  <a:lnTo>
                    <a:pt x="16" y="90"/>
                  </a:lnTo>
                  <a:lnTo>
                    <a:pt x="33" y="90"/>
                  </a:lnTo>
                  <a:lnTo>
                    <a:pt x="57" y="90"/>
                  </a:lnTo>
                  <a:lnTo>
                    <a:pt x="61" y="56"/>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2" name="Form 13371">
              <a:extLst>
                <a:ext uri="{FF2B5EF4-FFF2-40B4-BE49-F238E27FC236}">
                  <a16:creationId xmlns:a16="http://schemas.microsoft.com/office/drawing/2014/main" id="{E088B8A6-B6F3-4E15-A6BA-3E5DC3EA8F24}"/>
                </a:ext>
              </a:extLst>
            </p:cNvPr>
            <p:cNvSpPr>
              <a:spLocks/>
            </p:cNvSpPr>
            <p:nvPr/>
          </p:nvSpPr>
          <p:spPr bwMode="auto">
            <a:xfrm>
              <a:off x="3653" y="2681"/>
              <a:ext cx="92" cy="107"/>
            </a:xfrm>
            <a:custGeom>
              <a:avLst/>
              <a:gdLst>
                <a:gd name="T0" fmla="*/ 91 w 92"/>
                <a:gd name="T1" fmla="*/ 55 h 107"/>
                <a:gd name="T2" fmla="*/ 89 w 92"/>
                <a:gd name="T3" fmla="*/ 16 h 107"/>
                <a:gd name="T4" fmla="*/ 57 w 92"/>
                <a:gd name="T5" fmla="*/ 0 h 107"/>
                <a:gd name="T6" fmla="*/ 8 w 92"/>
                <a:gd name="T7" fmla="*/ 0 h 107"/>
                <a:gd name="T8" fmla="*/ 0 w 92"/>
                <a:gd name="T9" fmla="*/ 24 h 107"/>
                <a:gd name="T10" fmla="*/ 0 w 92"/>
                <a:gd name="T11" fmla="*/ 41 h 107"/>
                <a:gd name="T12" fmla="*/ 8 w 92"/>
                <a:gd name="T13" fmla="*/ 65 h 107"/>
                <a:gd name="T14" fmla="*/ 33 w 92"/>
                <a:gd name="T15" fmla="*/ 89 h 107"/>
                <a:gd name="T16" fmla="*/ 49 w 92"/>
                <a:gd name="T17" fmla="*/ 106 h 107"/>
                <a:gd name="T18" fmla="*/ 73 w 92"/>
                <a:gd name="T19" fmla="*/ 106 h 107"/>
                <a:gd name="T20" fmla="*/ 89 w 92"/>
                <a:gd name="T21" fmla="*/ 89 h 107"/>
                <a:gd name="T22" fmla="*/ 91 w 92"/>
                <a:gd name="T23" fmla="*/ 55 h 107"/>
                <a:gd name="T24" fmla="*/ 89 w 92"/>
                <a:gd name="T25" fmla="*/ 1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07"/>
                <a:gd name="T41" fmla="*/ 0 w 92"/>
                <a:gd name="T42" fmla="*/ 0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07">
                  <a:moveTo>
                    <a:pt x="91" y="55"/>
                  </a:moveTo>
                  <a:lnTo>
                    <a:pt x="89" y="16"/>
                  </a:lnTo>
                  <a:lnTo>
                    <a:pt x="57" y="0"/>
                  </a:lnTo>
                  <a:lnTo>
                    <a:pt x="8" y="0"/>
                  </a:lnTo>
                  <a:lnTo>
                    <a:pt x="0" y="24"/>
                  </a:lnTo>
                  <a:lnTo>
                    <a:pt x="0" y="41"/>
                  </a:lnTo>
                  <a:lnTo>
                    <a:pt x="8" y="65"/>
                  </a:lnTo>
                  <a:lnTo>
                    <a:pt x="33" y="89"/>
                  </a:lnTo>
                  <a:lnTo>
                    <a:pt x="49" y="106"/>
                  </a:lnTo>
                  <a:lnTo>
                    <a:pt x="73" y="106"/>
                  </a:lnTo>
                  <a:lnTo>
                    <a:pt x="89" y="89"/>
                  </a:lnTo>
                  <a:lnTo>
                    <a:pt x="91" y="55"/>
                  </a:lnTo>
                  <a:lnTo>
                    <a:pt x="89" y="16"/>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3" name="Form 13372">
              <a:extLst>
                <a:ext uri="{FF2B5EF4-FFF2-40B4-BE49-F238E27FC236}">
                  <a16:creationId xmlns:a16="http://schemas.microsoft.com/office/drawing/2014/main" id="{AA4D4E17-5D3F-47AF-99F6-3C66A11EE571}"/>
                </a:ext>
              </a:extLst>
            </p:cNvPr>
            <p:cNvSpPr>
              <a:spLocks/>
            </p:cNvSpPr>
            <p:nvPr/>
          </p:nvSpPr>
          <p:spPr bwMode="auto">
            <a:xfrm>
              <a:off x="3881" y="2730"/>
              <a:ext cx="104" cy="98"/>
            </a:xfrm>
            <a:custGeom>
              <a:avLst/>
              <a:gdLst>
                <a:gd name="T0" fmla="*/ 103 w 104"/>
                <a:gd name="T1" fmla="*/ 54 h 98"/>
                <a:gd name="T2" fmla="*/ 65 w 104"/>
                <a:gd name="T3" fmla="*/ 16 h 98"/>
                <a:gd name="T4" fmla="*/ 40 w 104"/>
                <a:gd name="T5" fmla="*/ 8 h 98"/>
                <a:gd name="T6" fmla="*/ 16 w 104"/>
                <a:gd name="T7" fmla="*/ 8 h 98"/>
                <a:gd name="T8" fmla="*/ 0 w 104"/>
                <a:gd name="T9" fmla="*/ 32 h 98"/>
                <a:gd name="T10" fmla="*/ 0 w 104"/>
                <a:gd name="T11" fmla="*/ 57 h 98"/>
                <a:gd name="T12" fmla="*/ 0 w 104"/>
                <a:gd name="T13" fmla="*/ 81 h 98"/>
                <a:gd name="T14" fmla="*/ 24 w 104"/>
                <a:gd name="T15" fmla="*/ 97 h 98"/>
                <a:gd name="T16" fmla="*/ 49 w 104"/>
                <a:gd name="T17" fmla="*/ 97 h 98"/>
                <a:gd name="T18" fmla="*/ 81 w 104"/>
                <a:gd name="T19" fmla="*/ 97 h 98"/>
                <a:gd name="T20" fmla="*/ 103 w 104"/>
                <a:gd name="T21" fmla="*/ 54 h 98"/>
                <a:gd name="T22" fmla="*/ 89 w 104"/>
                <a:gd name="T23" fmla="*/ 16 h 98"/>
                <a:gd name="T24" fmla="*/ 65 w 104"/>
                <a:gd name="T25" fmla="*/ 8 h 98"/>
                <a:gd name="T26" fmla="*/ 40 w 104"/>
                <a:gd name="T27" fmla="*/ 0 h 98"/>
                <a:gd name="T28" fmla="*/ 32 w 104"/>
                <a:gd name="T29" fmla="*/ 24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98"/>
                <a:gd name="T47" fmla="*/ 0 w 104"/>
                <a:gd name="T48" fmla="*/ 0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98">
                  <a:moveTo>
                    <a:pt x="103" y="54"/>
                  </a:moveTo>
                  <a:lnTo>
                    <a:pt x="65" y="16"/>
                  </a:lnTo>
                  <a:lnTo>
                    <a:pt x="40" y="8"/>
                  </a:lnTo>
                  <a:lnTo>
                    <a:pt x="16" y="8"/>
                  </a:lnTo>
                  <a:lnTo>
                    <a:pt x="0" y="32"/>
                  </a:lnTo>
                  <a:lnTo>
                    <a:pt x="0" y="57"/>
                  </a:lnTo>
                  <a:lnTo>
                    <a:pt x="0" y="81"/>
                  </a:lnTo>
                  <a:lnTo>
                    <a:pt x="24" y="97"/>
                  </a:lnTo>
                  <a:lnTo>
                    <a:pt x="49" y="97"/>
                  </a:lnTo>
                  <a:lnTo>
                    <a:pt x="81" y="97"/>
                  </a:lnTo>
                  <a:lnTo>
                    <a:pt x="103" y="54"/>
                  </a:lnTo>
                  <a:lnTo>
                    <a:pt x="89" y="16"/>
                  </a:lnTo>
                  <a:lnTo>
                    <a:pt x="65" y="8"/>
                  </a:lnTo>
                  <a:lnTo>
                    <a:pt x="40" y="0"/>
                  </a:lnTo>
                  <a:lnTo>
                    <a:pt x="32" y="24"/>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4" name="Form 13373">
              <a:extLst>
                <a:ext uri="{FF2B5EF4-FFF2-40B4-BE49-F238E27FC236}">
                  <a16:creationId xmlns:a16="http://schemas.microsoft.com/office/drawing/2014/main" id="{F5D6C04D-15D0-48FD-955C-F6997871A97D}"/>
                </a:ext>
              </a:extLst>
            </p:cNvPr>
            <p:cNvSpPr>
              <a:spLocks/>
            </p:cNvSpPr>
            <p:nvPr/>
          </p:nvSpPr>
          <p:spPr bwMode="auto">
            <a:xfrm>
              <a:off x="4214" y="2583"/>
              <a:ext cx="58" cy="107"/>
            </a:xfrm>
            <a:custGeom>
              <a:avLst/>
              <a:gdLst>
                <a:gd name="T0" fmla="*/ 10 w 58"/>
                <a:gd name="T1" fmla="*/ 57 h 107"/>
                <a:gd name="T2" fmla="*/ 0 w 58"/>
                <a:gd name="T3" fmla="*/ 90 h 107"/>
                <a:gd name="T4" fmla="*/ 17 w 58"/>
                <a:gd name="T5" fmla="*/ 106 h 107"/>
                <a:gd name="T6" fmla="*/ 41 w 58"/>
                <a:gd name="T7" fmla="*/ 106 h 107"/>
                <a:gd name="T8" fmla="*/ 57 w 58"/>
                <a:gd name="T9" fmla="*/ 82 h 107"/>
                <a:gd name="T10" fmla="*/ 57 w 58"/>
                <a:gd name="T11" fmla="*/ 65 h 107"/>
                <a:gd name="T12" fmla="*/ 57 w 58"/>
                <a:gd name="T13" fmla="*/ 41 h 107"/>
                <a:gd name="T14" fmla="*/ 57 w 58"/>
                <a:gd name="T15" fmla="*/ 16 h 107"/>
                <a:gd name="T16" fmla="*/ 33 w 58"/>
                <a:gd name="T17" fmla="*/ 0 h 107"/>
                <a:gd name="T18" fmla="*/ 10 w 58"/>
                <a:gd name="T19" fmla="*/ 57 h 107"/>
                <a:gd name="T20" fmla="*/ 10 w 58"/>
                <a:gd name="T21" fmla="*/ 57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07"/>
                <a:gd name="T35" fmla="*/ 0 w 58"/>
                <a:gd name="T36" fmla="*/ 0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07">
                  <a:moveTo>
                    <a:pt x="10" y="57"/>
                  </a:moveTo>
                  <a:lnTo>
                    <a:pt x="0" y="90"/>
                  </a:lnTo>
                  <a:lnTo>
                    <a:pt x="17" y="106"/>
                  </a:lnTo>
                  <a:lnTo>
                    <a:pt x="41" y="106"/>
                  </a:lnTo>
                  <a:lnTo>
                    <a:pt x="57" y="82"/>
                  </a:lnTo>
                  <a:lnTo>
                    <a:pt x="57" y="65"/>
                  </a:lnTo>
                  <a:lnTo>
                    <a:pt x="57" y="41"/>
                  </a:lnTo>
                  <a:lnTo>
                    <a:pt x="57" y="16"/>
                  </a:lnTo>
                  <a:lnTo>
                    <a:pt x="33" y="0"/>
                  </a:lnTo>
                  <a:lnTo>
                    <a:pt x="10" y="57"/>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5" name="Form 13374">
              <a:extLst>
                <a:ext uri="{FF2B5EF4-FFF2-40B4-BE49-F238E27FC236}">
                  <a16:creationId xmlns:a16="http://schemas.microsoft.com/office/drawing/2014/main" id="{1A622AEF-578F-4DBD-BFB4-55F9D7CC0714}"/>
                </a:ext>
              </a:extLst>
            </p:cNvPr>
            <p:cNvSpPr>
              <a:spLocks/>
            </p:cNvSpPr>
            <p:nvPr/>
          </p:nvSpPr>
          <p:spPr bwMode="auto">
            <a:xfrm>
              <a:off x="3515" y="1440"/>
              <a:ext cx="58" cy="111"/>
            </a:xfrm>
            <a:custGeom>
              <a:avLst/>
              <a:gdLst>
                <a:gd name="T0" fmla="*/ 37 w 58"/>
                <a:gd name="T1" fmla="*/ 0 h 111"/>
                <a:gd name="T2" fmla="*/ 0 w 58"/>
                <a:gd name="T3" fmla="*/ 28 h 111"/>
                <a:gd name="T4" fmla="*/ 0 w 58"/>
                <a:gd name="T5" fmla="*/ 53 h 111"/>
                <a:gd name="T6" fmla="*/ 0 w 58"/>
                <a:gd name="T7" fmla="*/ 77 h 111"/>
                <a:gd name="T8" fmla="*/ 0 w 58"/>
                <a:gd name="T9" fmla="*/ 102 h 111"/>
                <a:gd name="T10" fmla="*/ 24 w 58"/>
                <a:gd name="T11" fmla="*/ 110 h 111"/>
                <a:gd name="T12" fmla="*/ 48 w 58"/>
                <a:gd name="T13" fmla="*/ 93 h 111"/>
                <a:gd name="T14" fmla="*/ 57 w 58"/>
                <a:gd name="T15" fmla="*/ 69 h 111"/>
                <a:gd name="T16" fmla="*/ 57 w 58"/>
                <a:gd name="T17" fmla="*/ 45 h 111"/>
                <a:gd name="T18" fmla="*/ 37 w 58"/>
                <a:gd name="T19" fmla="*/ 0 h 111"/>
                <a:gd name="T20" fmla="*/ 37 w 58"/>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11"/>
                <a:gd name="T35" fmla="*/ 0 w 58"/>
                <a:gd name="T36" fmla="*/ 0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11">
                  <a:moveTo>
                    <a:pt x="37" y="0"/>
                  </a:moveTo>
                  <a:lnTo>
                    <a:pt x="0" y="28"/>
                  </a:lnTo>
                  <a:lnTo>
                    <a:pt x="0" y="53"/>
                  </a:lnTo>
                  <a:lnTo>
                    <a:pt x="0" y="77"/>
                  </a:lnTo>
                  <a:lnTo>
                    <a:pt x="0" y="102"/>
                  </a:lnTo>
                  <a:lnTo>
                    <a:pt x="24" y="110"/>
                  </a:lnTo>
                  <a:lnTo>
                    <a:pt x="48" y="93"/>
                  </a:lnTo>
                  <a:lnTo>
                    <a:pt x="57" y="69"/>
                  </a:lnTo>
                  <a:lnTo>
                    <a:pt x="57" y="45"/>
                  </a:lnTo>
                  <a:lnTo>
                    <a:pt x="37"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6" name="Form 13375">
              <a:extLst>
                <a:ext uri="{FF2B5EF4-FFF2-40B4-BE49-F238E27FC236}">
                  <a16:creationId xmlns:a16="http://schemas.microsoft.com/office/drawing/2014/main" id="{E8468B3D-5461-4007-9280-2271F305F671}"/>
                </a:ext>
              </a:extLst>
            </p:cNvPr>
            <p:cNvSpPr>
              <a:spLocks/>
            </p:cNvSpPr>
            <p:nvPr/>
          </p:nvSpPr>
          <p:spPr bwMode="auto">
            <a:xfrm>
              <a:off x="3759" y="1344"/>
              <a:ext cx="34" cy="52"/>
            </a:xfrm>
            <a:custGeom>
              <a:avLst/>
              <a:gdLst>
                <a:gd name="T0" fmla="*/ 33 w 34"/>
                <a:gd name="T1" fmla="*/ 0 h 52"/>
                <a:gd name="T2" fmla="*/ 0 w 34"/>
                <a:gd name="T3" fmla="*/ 2 h 52"/>
                <a:gd name="T4" fmla="*/ 0 w 34"/>
                <a:gd name="T5" fmla="*/ 27 h 52"/>
                <a:gd name="T6" fmla="*/ 0 w 34"/>
                <a:gd name="T7" fmla="*/ 51 h 52"/>
                <a:gd name="T8" fmla="*/ 24 w 34"/>
                <a:gd name="T9" fmla="*/ 51 h 52"/>
                <a:gd name="T10" fmla="*/ 33 w 34"/>
                <a:gd name="T11" fmla="*/ 0 h 52"/>
                <a:gd name="T12" fmla="*/ 33 w 34"/>
                <a:gd name="T13" fmla="*/ 0 h 52"/>
                <a:gd name="T14" fmla="*/ 0 60000 65536"/>
                <a:gd name="T15" fmla="*/ 0 60000 65536"/>
                <a:gd name="T16" fmla="*/ 0 60000 65536"/>
                <a:gd name="T17" fmla="*/ 0 60000 65536"/>
                <a:gd name="T18" fmla="*/ 0 60000 65536"/>
                <a:gd name="T19" fmla="*/ 0 60000 65536"/>
                <a:gd name="T20" fmla="*/ 0 60000 65536"/>
                <a:gd name="T21" fmla="*/ 0 w 34"/>
                <a:gd name="T22" fmla="*/ 0 h 52"/>
                <a:gd name="T23" fmla="*/ 0 w 34"/>
                <a:gd name="T24" fmla="*/ 0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2">
                  <a:moveTo>
                    <a:pt x="33" y="0"/>
                  </a:moveTo>
                  <a:lnTo>
                    <a:pt x="0" y="2"/>
                  </a:lnTo>
                  <a:lnTo>
                    <a:pt x="0" y="27"/>
                  </a:lnTo>
                  <a:lnTo>
                    <a:pt x="0" y="51"/>
                  </a:lnTo>
                  <a:lnTo>
                    <a:pt x="24" y="51"/>
                  </a:lnTo>
                  <a:lnTo>
                    <a:pt x="33"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7" name="Form 13376">
              <a:extLst>
                <a:ext uri="{FF2B5EF4-FFF2-40B4-BE49-F238E27FC236}">
                  <a16:creationId xmlns:a16="http://schemas.microsoft.com/office/drawing/2014/main" id="{2FE7C0CF-DCDC-497E-9764-B7706357728F}"/>
                </a:ext>
              </a:extLst>
            </p:cNvPr>
            <p:cNvSpPr>
              <a:spLocks/>
            </p:cNvSpPr>
            <p:nvPr/>
          </p:nvSpPr>
          <p:spPr bwMode="auto">
            <a:xfrm>
              <a:off x="3881" y="1305"/>
              <a:ext cx="56" cy="91"/>
            </a:xfrm>
            <a:custGeom>
              <a:avLst/>
              <a:gdLst>
                <a:gd name="T0" fmla="*/ 55 w 56"/>
                <a:gd name="T1" fmla="*/ 39 h 91"/>
                <a:gd name="T2" fmla="*/ 32 w 56"/>
                <a:gd name="T3" fmla="*/ 0 h 91"/>
                <a:gd name="T4" fmla="*/ 8 w 56"/>
                <a:gd name="T5" fmla="*/ 17 h 91"/>
                <a:gd name="T6" fmla="*/ 0 w 56"/>
                <a:gd name="T7" fmla="*/ 41 h 91"/>
                <a:gd name="T8" fmla="*/ 0 w 56"/>
                <a:gd name="T9" fmla="*/ 74 h 91"/>
                <a:gd name="T10" fmla="*/ 32 w 56"/>
                <a:gd name="T11" fmla="*/ 90 h 91"/>
                <a:gd name="T12" fmla="*/ 49 w 56"/>
                <a:gd name="T13" fmla="*/ 90 h 91"/>
                <a:gd name="T14" fmla="*/ 55 w 56"/>
                <a:gd name="T15" fmla="*/ 39 h 91"/>
                <a:gd name="T16" fmla="*/ 55 w 56"/>
                <a:gd name="T17" fmla="*/ 3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91"/>
                <a:gd name="T29" fmla="*/ 0 w 56"/>
                <a:gd name="T30" fmla="*/ 0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91">
                  <a:moveTo>
                    <a:pt x="55" y="39"/>
                  </a:moveTo>
                  <a:lnTo>
                    <a:pt x="32" y="0"/>
                  </a:lnTo>
                  <a:lnTo>
                    <a:pt x="8" y="17"/>
                  </a:lnTo>
                  <a:lnTo>
                    <a:pt x="0" y="41"/>
                  </a:lnTo>
                  <a:lnTo>
                    <a:pt x="0" y="74"/>
                  </a:lnTo>
                  <a:lnTo>
                    <a:pt x="32" y="90"/>
                  </a:lnTo>
                  <a:lnTo>
                    <a:pt x="49" y="90"/>
                  </a:lnTo>
                  <a:lnTo>
                    <a:pt x="55" y="39"/>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8" name="Form 13377">
              <a:extLst>
                <a:ext uri="{FF2B5EF4-FFF2-40B4-BE49-F238E27FC236}">
                  <a16:creationId xmlns:a16="http://schemas.microsoft.com/office/drawing/2014/main" id="{47DF8896-B5F4-48F4-BAA3-41BC8F37016F}"/>
                </a:ext>
              </a:extLst>
            </p:cNvPr>
            <p:cNvSpPr>
              <a:spLocks/>
            </p:cNvSpPr>
            <p:nvPr/>
          </p:nvSpPr>
          <p:spPr bwMode="auto">
            <a:xfrm>
              <a:off x="4019" y="1346"/>
              <a:ext cx="62" cy="83"/>
            </a:xfrm>
            <a:custGeom>
              <a:avLst/>
              <a:gdLst>
                <a:gd name="T0" fmla="*/ 61 w 62"/>
                <a:gd name="T1" fmla="*/ 46 h 83"/>
                <a:gd name="T2" fmla="*/ 57 w 62"/>
                <a:gd name="T3" fmla="*/ 8 h 83"/>
                <a:gd name="T4" fmla="*/ 33 w 62"/>
                <a:gd name="T5" fmla="*/ 0 h 83"/>
                <a:gd name="T6" fmla="*/ 16 w 62"/>
                <a:gd name="T7" fmla="*/ 0 h 83"/>
                <a:gd name="T8" fmla="*/ 0 w 62"/>
                <a:gd name="T9" fmla="*/ 25 h 83"/>
                <a:gd name="T10" fmla="*/ 0 w 62"/>
                <a:gd name="T11" fmla="*/ 49 h 83"/>
                <a:gd name="T12" fmla="*/ 0 w 62"/>
                <a:gd name="T13" fmla="*/ 73 h 83"/>
                <a:gd name="T14" fmla="*/ 25 w 62"/>
                <a:gd name="T15" fmla="*/ 82 h 83"/>
                <a:gd name="T16" fmla="*/ 61 w 62"/>
                <a:gd name="T17" fmla="*/ 46 h 83"/>
                <a:gd name="T18" fmla="*/ 57 w 62"/>
                <a:gd name="T19" fmla="*/ 8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3"/>
                <a:gd name="T32" fmla="*/ 0 w 62"/>
                <a:gd name="T33" fmla="*/ 0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3">
                  <a:moveTo>
                    <a:pt x="61" y="46"/>
                  </a:moveTo>
                  <a:lnTo>
                    <a:pt x="57" y="8"/>
                  </a:lnTo>
                  <a:lnTo>
                    <a:pt x="33" y="0"/>
                  </a:lnTo>
                  <a:lnTo>
                    <a:pt x="16" y="0"/>
                  </a:lnTo>
                  <a:lnTo>
                    <a:pt x="0" y="25"/>
                  </a:lnTo>
                  <a:lnTo>
                    <a:pt x="0" y="49"/>
                  </a:lnTo>
                  <a:lnTo>
                    <a:pt x="0" y="73"/>
                  </a:lnTo>
                  <a:lnTo>
                    <a:pt x="25" y="82"/>
                  </a:lnTo>
                  <a:lnTo>
                    <a:pt x="61" y="46"/>
                  </a:lnTo>
                  <a:lnTo>
                    <a:pt x="57" y="8"/>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79" name="Form 13378">
              <a:extLst>
                <a:ext uri="{FF2B5EF4-FFF2-40B4-BE49-F238E27FC236}">
                  <a16:creationId xmlns:a16="http://schemas.microsoft.com/office/drawing/2014/main" id="{D40D6091-23C9-4C12-9A82-3329C36A4EBE}"/>
                </a:ext>
              </a:extLst>
            </p:cNvPr>
            <p:cNvSpPr>
              <a:spLocks/>
            </p:cNvSpPr>
            <p:nvPr/>
          </p:nvSpPr>
          <p:spPr bwMode="auto">
            <a:xfrm>
              <a:off x="4133" y="1403"/>
              <a:ext cx="107" cy="83"/>
            </a:xfrm>
            <a:custGeom>
              <a:avLst/>
              <a:gdLst>
                <a:gd name="T0" fmla="*/ 91 w 107"/>
                <a:gd name="T1" fmla="*/ 37 h 83"/>
                <a:gd name="T2" fmla="*/ 49 w 107"/>
                <a:gd name="T3" fmla="*/ 0 h 83"/>
                <a:gd name="T4" fmla="*/ 24 w 107"/>
                <a:gd name="T5" fmla="*/ 0 h 83"/>
                <a:gd name="T6" fmla="*/ 0 w 107"/>
                <a:gd name="T7" fmla="*/ 8 h 83"/>
                <a:gd name="T8" fmla="*/ 0 w 107"/>
                <a:gd name="T9" fmla="*/ 25 h 83"/>
                <a:gd name="T10" fmla="*/ 0 w 107"/>
                <a:gd name="T11" fmla="*/ 49 h 83"/>
                <a:gd name="T12" fmla="*/ 16 w 107"/>
                <a:gd name="T13" fmla="*/ 73 h 83"/>
                <a:gd name="T14" fmla="*/ 33 w 107"/>
                <a:gd name="T15" fmla="*/ 82 h 83"/>
                <a:gd name="T16" fmla="*/ 57 w 107"/>
                <a:gd name="T17" fmla="*/ 82 h 83"/>
                <a:gd name="T18" fmla="*/ 106 w 107"/>
                <a:gd name="T19" fmla="*/ 8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3"/>
                <a:gd name="T32" fmla="*/ 0 w 107"/>
                <a:gd name="T33" fmla="*/ 0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3">
                  <a:moveTo>
                    <a:pt x="91" y="37"/>
                  </a:moveTo>
                  <a:lnTo>
                    <a:pt x="49" y="0"/>
                  </a:lnTo>
                  <a:lnTo>
                    <a:pt x="24" y="0"/>
                  </a:lnTo>
                  <a:lnTo>
                    <a:pt x="0" y="8"/>
                  </a:lnTo>
                  <a:lnTo>
                    <a:pt x="0" y="25"/>
                  </a:lnTo>
                  <a:lnTo>
                    <a:pt x="0" y="49"/>
                  </a:lnTo>
                  <a:lnTo>
                    <a:pt x="16" y="73"/>
                  </a:lnTo>
                  <a:lnTo>
                    <a:pt x="33" y="82"/>
                  </a:lnTo>
                  <a:lnTo>
                    <a:pt x="57" y="82"/>
                  </a:lnTo>
                  <a:lnTo>
                    <a:pt x="106" y="82"/>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0" name="Form 13379">
              <a:extLst>
                <a:ext uri="{FF2B5EF4-FFF2-40B4-BE49-F238E27FC236}">
                  <a16:creationId xmlns:a16="http://schemas.microsoft.com/office/drawing/2014/main" id="{B4AC6E4B-39AB-4176-869C-34BFC8ED6162}"/>
                </a:ext>
              </a:extLst>
            </p:cNvPr>
            <p:cNvSpPr>
              <a:spLocks/>
            </p:cNvSpPr>
            <p:nvPr/>
          </p:nvSpPr>
          <p:spPr bwMode="auto">
            <a:xfrm>
              <a:off x="3051" y="1810"/>
              <a:ext cx="196" cy="107"/>
            </a:xfrm>
            <a:custGeom>
              <a:avLst/>
              <a:gdLst>
                <a:gd name="T0" fmla="*/ 117 w 196"/>
                <a:gd name="T1" fmla="*/ 14 h 107"/>
                <a:gd name="T2" fmla="*/ 65 w 196"/>
                <a:gd name="T3" fmla="*/ 16 h 107"/>
                <a:gd name="T4" fmla="*/ 16 w 196"/>
                <a:gd name="T5" fmla="*/ 16 h 107"/>
                <a:gd name="T6" fmla="*/ 0 w 196"/>
                <a:gd name="T7" fmla="*/ 33 h 107"/>
                <a:gd name="T8" fmla="*/ 0 w 196"/>
                <a:gd name="T9" fmla="*/ 57 h 107"/>
                <a:gd name="T10" fmla="*/ 24 w 196"/>
                <a:gd name="T11" fmla="*/ 81 h 107"/>
                <a:gd name="T12" fmla="*/ 41 w 196"/>
                <a:gd name="T13" fmla="*/ 81 h 107"/>
                <a:gd name="T14" fmla="*/ 65 w 196"/>
                <a:gd name="T15" fmla="*/ 90 h 107"/>
                <a:gd name="T16" fmla="*/ 89 w 196"/>
                <a:gd name="T17" fmla="*/ 98 h 107"/>
                <a:gd name="T18" fmla="*/ 114 w 196"/>
                <a:gd name="T19" fmla="*/ 106 h 107"/>
                <a:gd name="T20" fmla="*/ 146 w 196"/>
                <a:gd name="T21" fmla="*/ 106 h 107"/>
                <a:gd name="T22" fmla="*/ 171 w 196"/>
                <a:gd name="T23" fmla="*/ 106 h 107"/>
                <a:gd name="T24" fmla="*/ 195 w 196"/>
                <a:gd name="T25" fmla="*/ 81 h 107"/>
                <a:gd name="T26" fmla="*/ 195 w 196"/>
                <a:gd name="T27" fmla="*/ 57 h 107"/>
                <a:gd name="T28" fmla="*/ 195 w 196"/>
                <a:gd name="T29" fmla="*/ 33 h 107"/>
                <a:gd name="T30" fmla="*/ 195 w 196"/>
                <a:gd name="T31" fmla="*/ 16 h 107"/>
                <a:gd name="T32" fmla="*/ 171 w 196"/>
                <a:gd name="T33" fmla="*/ 0 h 107"/>
                <a:gd name="T34" fmla="*/ 154 w 196"/>
                <a:gd name="T35" fmla="*/ 0 h 107"/>
                <a:gd name="T36" fmla="*/ 117 w 196"/>
                <a:gd name="T37" fmla="*/ 14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07"/>
                <a:gd name="T59" fmla="*/ 0 w 196"/>
                <a:gd name="T60" fmla="*/ 0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07">
                  <a:moveTo>
                    <a:pt x="117" y="14"/>
                  </a:moveTo>
                  <a:lnTo>
                    <a:pt x="65" y="16"/>
                  </a:lnTo>
                  <a:lnTo>
                    <a:pt x="16" y="16"/>
                  </a:lnTo>
                  <a:lnTo>
                    <a:pt x="0" y="33"/>
                  </a:lnTo>
                  <a:lnTo>
                    <a:pt x="0" y="57"/>
                  </a:lnTo>
                  <a:lnTo>
                    <a:pt x="24" y="81"/>
                  </a:lnTo>
                  <a:lnTo>
                    <a:pt x="41" y="81"/>
                  </a:lnTo>
                  <a:lnTo>
                    <a:pt x="65" y="90"/>
                  </a:lnTo>
                  <a:lnTo>
                    <a:pt x="89" y="98"/>
                  </a:lnTo>
                  <a:lnTo>
                    <a:pt x="114" y="106"/>
                  </a:lnTo>
                  <a:lnTo>
                    <a:pt x="146" y="106"/>
                  </a:lnTo>
                  <a:lnTo>
                    <a:pt x="171" y="106"/>
                  </a:lnTo>
                  <a:lnTo>
                    <a:pt x="195" y="81"/>
                  </a:lnTo>
                  <a:lnTo>
                    <a:pt x="195" y="57"/>
                  </a:lnTo>
                  <a:lnTo>
                    <a:pt x="195" y="33"/>
                  </a:lnTo>
                  <a:lnTo>
                    <a:pt x="195" y="16"/>
                  </a:lnTo>
                  <a:lnTo>
                    <a:pt x="171" y="0"/>
                  </a:lnTo>
                  <a:lnTo>
                    <a:pt x="154" y="0"/>
                  </a:lnTo>
                  <a:lnTo>
                    <a:pt x="117" y="14"/>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1" name="Form 13380">
              <a:extLst>
                <a:ext uri="{FF2B5EF4-FFF2-40B4-BE49-F238E27FC236}">
                  <a16:creationId xmlns:a16="http://schemas.microsoft.com/office/drawing/2014/main" id="{51893E97-D386-48A8-85B8-578787BEDB47}"/>
                </a:ext>
              </a:extLst>
            </p:cNvPr>
            <p:cNvSpPr>
              <a:spLocks/>
            </p:cNvSpPr>
            <p:nvPr/>
          </p:nvSpPr>
          <p:spPr bwMode="auto">
            <a:xfrm>
              <a:off x="3214" y="1566"/>
              <a:ext cx="131" cy="90"/>
            </a:xfrm>
            <a:custGeom>
              <a:avLst/>
              <a:gdLst>
                <a:gd name="T0" fmla="*/ 50 w 131"/>
                <a:gd name="T1" fmla="*/ 18 h 90"/>
                <a:gd name="T2" fmla="*/ 8 w 131"/>
                <a:gd name="T3" fmla="*/ 0 h 90"/>
                <a:gd name="T4" fmla="*/ 0 w 131"/>
                <a:gd name="T5" fmla="*/ 24 h 90"/>
                <a:gd name="T6" fmla="*/ 0 w 131"/>
                <a:gd name="T7" fmla="*/ 41 h 90"/>
                <a:gd name="T8" fmla="*/ 0 w 131"/>
                <a:gd name="T9" fmla="*/ 65 h 90"/>
                <a:gd name="T10" fmla="*/ 16 w 131"/>
                <a:gd name="T11" fmla="*/ 89 h 90"/>
                <a:gd name="T12" fmla="*/ 40 w 131"/>
                <a:gd name="T13" fmla="*/ 89 h 90"/>
                <a:gd name="T14" fmla="*/ 57 w 131"/>
                <a:gd name="T15" fmla="*/ 89 h 90"/>
                <a:gd name="T16" fmla="*/ 114 w 131"/>
                <a:gd name="T17" fmla="*/ 81 h 90"/>
                <a:gd name="T18" fmla="*/ 130 w 131"/>
                <a:gd name="T19" fmla="*/ 49 h 90"/>
                <a:gd name="T20" fmla="*/ 130 w 131"/>
                <a:gd name="T21" fmla="*/ 32 h 90"/>
                <a:gd name="T22" fmla="*/ 97 w 131"/>
                <a:gd name="T23" fmla="*/ 8 h 90"/>
                <a:gd name="T24" fmla="*/ 50 w 131"/>
                <a:gd name="T25" fmla="*/ 18 h 90"/>
                <a:gd name="T26" fmla="*/ 50 w 131"/>
                <a:gd name="T27" fmla="*/ 18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90"/>
                <a:gd name="T44" fmla="*/ 0 w 131"/>
                <a:gd name="T45" fmla="*/ 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90">
                  <a:moveTo>
                    <a:pt x="50" y="18"/>
                  </a:moveTo>
                  <a:lnTo>
                    <a:pt x="8" y="0"/>
                  </a:lnTo>
                  <a:lnTo>
                    <a:pt x="0" y="24"/>
                  </a:lnTo>
                  <a:lnTo>
                    <a:pt x="0" y="41"/>
                  </a:lnTo>
                  <a:lnTo>
                    <a:pt x="0" y="65"/>
                  </a:lnTo>
                  <a:lnTo>
                    <a:pt x="16" y="89"/>
                  </a:lnTo>
                  <a:lnTo>
                    <a:pt x="40" y="89"/>
                  </a:lnTo>
                  <a:lnTo>
                    <a:pt x="57" y="89"/>
                  </a:lnTo>
                  <a:lnTo>
                    <a:pt x="114" y="81"/>
                  </a:lnTo>
                  <a:lnTo>
                    <a:pt x="130" y="49"/>
                  </a:lnTo>
                  <a:lnTo>
                    <a:pt x="130" y="32"/>
                  </a:lnTo>
                  <a:lnTo>
                    <a:pt x="97" y="8"/>
                  </a:lnTo>
                  <a:lnTo>
                    <a:pt x="50" y="18"/>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2" name="Form 13381">
              <a:extLst>
                <a:ext uri="{FF2B5EF4-FFF2-40B4-BE49-F238E27FC236}">
                  <a16:creationId xmlns:a16="http://schemas.microsoft.com/office/drawing/2014/main" id="{F8832565-1058-4E6D-90F3-588B6640DB45}"/>
                </a:ext>
              </a:extLst>
            </p:cNvPr>
            <p:cNvSpPr>
              <a:spLocks/>
            </p:cNvSpPr>
            <p:nvPr/>
          </p:nvSpPr>
          <p:spPr bwMode="auto">
            <a:xfrm>
              <a:off x="3319" y="1379"/>
              <a:ext cx="99" cy="90"/>
            </a:xfrm>
            <a:custGeom>
              <a:avLst/>
              <a:gdLst>
                <a:gd name="T0" fmla="*/ 89 w 99"/>
                <a:gd name="T1" fmla="*/ 13 h 90"/>
                <a:gd name="T2" fmla="*/ 49 w 99"/>
                <a:gd name="T3" fmla="*/ 0 h 90"/>
                <a:gd name="T4" fmla="*/ 25 w 99"/>
                <a:gd name="T5" fmla="*/ 0 h 90"/>
                <a:gd name="T6" fmla="*/ 0 w 99"/>
                <a:gd name="T7" fmla="*/ 24 h 90"/>
                <a:gd name="T8" fmla="*/ 0 w 99"/>
                <a:gd name="T9" fmla="*/ 49 h 90"/>
                <a:gd name="T10" fmla="*/ 0 w 99"/>
                <a:gd name="T11" fmla="*/ 73 h 90"/>
                <a:gd name="T12" fmla="*/ 17 w 99"/>
                <a:gd name="T13" fmla="*/ 89 h 90"/>
                <a:gd name="T14" fmla="*/ 49 w 99"/>
                <a:gd name="T15" fmla="*/ 89 h 90"/>
                <a:gd name="T16" fmla="*/ 74 w 99"/>
                <a:gd name="T17" fmla="*/ 89 h 90"/>
                <a:gd name="T18" fmla="*/ 98 w 99"/>
                <a:gd name="T19" fmla="*/ 73 h 90"/>
                <a:gd name="T20" fmla="*/ 89 w 99"/>
                <a:gd name="T21" fmla="*/ 13 h 90"/>
                <a:gd name="T22" fmla="*/ 89 w 99"/>
                <a:gd name="T23" fmla="*/ 13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90"/>
                <a:gd name="T38" fmla="*/ 0 w 99"/>
                <a:gd name="T39" fmla="*/ 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90">
                  <a:moveTo>
                    <a:pt x="89" y="13"/>
                  </a:moveTo>
                  <a:lnTo>
                    <a:pt x="49" y="0"/>
                  </a:lnTo>
                  <a:lnTo>
                    <a:pt x="25" y="0"/>
                  </a:lnTo>
                  <a:lnTo>
                    <a:pt x="0" y="24"/>
                  </a:lnTo>
                  <a:lnTo>
                    <a:pt x="0" y="49"/>
                  </a:lnTo>
                  <a:lnTo>
                    <a:pt x="0" y="73"/>
                  </a:lnTo>
                  <a:lnTo>
                    <a:pt x="17" y="89"/>
                  </a:lnTo>
                  <a:lnTo>
                    <a:pt x="49" y="89"/>
                  </a:lnTo>
                  <a:lnTo>
                    <a:pt x="74" y="89"/>
                  </a:lnTo>
                  <a:lnTo>
                    <a:pt x="98" y="73"/>
                  </a:lnTo>
                  <a:lnTo>
                    <a:pt x="89" y="13"/>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3" name="Form 13382">
              <a:extLst>
                <a:ext uri="{FF2B5EF4-FFF2-40B4-BE49-F238E27FC236}">
                  <a16:creationId xmlns:a16="http://schemas.microsoft.com/office/drawing/2014/main" id="{381904C5-0691-41FF-87EC-9E661CE17E15}"/>
                </a:ext>
              </a:extLst>
            </p:cNvPr>
            <p:cNvSpPr>
              <a:spLocks/>
            </p:cNvSpPr>
            <p:nvPr/>
          </p:nvSpPr>
          <p:spPr bwMode="auto">
            <a:xfrm>
              <a:off x="3580" y="1126"/>
              <a:ext cx="229" cy="132"/>
            </a:xfrm>
            <a:custGeom>
              <a:avLst/>
              <a:gdLst>
                <a:gd name="T0" fmla="*/ 164 w 229"/>
                <a:gd name="T1" fmla="*/ 26 h 132"/>
                <a:gd name="T2" fmla="*/ 122 w 229"/>
                <a:gd name="T3" fmla="*/ 25 h 132"/>
                <a:gd name="T4" fmla="*/ 97 w 229"/>
                <a:gd name="T5" fmla="*/ 25 h 132"/>
                <a:gd name="T6" fmla="*/ 73 w 229"/>
                <a:gd name="T7" fmla="*/ 57 h 132"/>
                <a:gd name="T8" fmla="*/ 73 w 229"/>
                <a:gd name="T9" fmla="*/ 74 h 132"/>
                <a:gd name="T10" fmla="*/ 65 w 229"/>
                <a:gd name="T11" fmla="*/ 98 h 132"/>
                <a:gd name="T12" fmla="*/ 65 w 229"/>
                <a:gd name="T13" fmla="*/ 123 h 132"/>
                <a:gd name="T14" fmla="*/ 97 w 229"/>
                <a:gd name="T15" fmla="*/ 131 h 132"/>
                <a:gd name="T16" fmla="*/ 114 w 229"/>
                <a:gd name="T17" fmla="*/ 131 h 132"/>
                <a:gd name="T18" fmla="*/ 162 w 229"/>
                <a:gd name="T19" fmla="*/ 131 h 132"/>
                <a:gd name="T20" fmla="*/ 179 w 229"/>
                <a:gd name="T21" fmla="*/ 131 h 132"/>
                <a:gd name="T22" fmla="*/ 203 w 229"/>
                <a:gd name="T23" fmla="*/ 131 h 132"/>
                <a:gd name="T24" fmla="*/ 219 w 229"/>
                <a:gd name="T25" fmla="*/ 114 h 132"/>
                <a:gd name="T26" fmla="*/ 228 w 229"/>
                <a:gd name="T27" fmla="*/ 90 h 132"/>
                <a:gd name="T28" fmla="*/ 228 w 229"/>
                <a:gd name="T29" fmla="*/ 66 h 132"/>
                <a:gd name="T30" fmla="*/ 228 w 229"/>
                <a:gd name="T31" fmla="*/ 49 h 132"/>
                <a:gd name="T32" fmla="*/ 228 w 229"/>
                <a:gd name="T33" fmla="*/ 25 h 132"/>
                <a:gd name="T34" fmla="*/ 211 w 229"/>
                <a:gd name="T35" fmla="*/ 17 h 132"/>
                <a:gd name="T36" fmla="*/ 164 w 229"/>
                <a:gd name="T37" fmla="*/ 26 h 132"/>
                <a:gd name="T38" fmla="*/ 65 w 229"/>
                <a:gd name="T39" fmla="*/ 9 h 132"/>
                <a:gd name="T40" fmla="*/ 0 w 229"/>
                <a:gd name="T41" fmla="*/ 0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132"/>
                <a:gd name="T65" fmla="*/ 0 w 229"/>
                <a:gd name="T66" fmla="*/ 0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132">
                  <a:moveTo>
                    <a:pt x="164" y="26"/>
                  </a:moveTo>
                  <a:lnTo>
                    <a:pt x="122" y="25"/>
                  </a:lnTo>
                  <a:lnTo>
                    <a:pt x="97" y="25"/>
                  </a:lnTo>
                  <a:lnTo>
                    <a:pt x="73" y="57"/>
                  </a:lnTo>
                  <a:lnTo>
                    <a:pt x="73" y="74"/>
                  </a:lnTo>
                  <a:lnTo>
                    <a:pt x="65" y="98"/>
                  </a:lnTo>
                  <a:lnTo>
                    <a:pt x="65" y="123"/>
                  </a:lnTo>
                  <a:lnTo>
                    <a:pt x="97" y="131"/>
                  </a:lnTo>
                  <a:lnTo>
                    <a:pt x="114" y="131"/>
                  </a:lnTo>
                  <a:lnTo>
                    <a:pt x="162" y="131"/>
                  </a:lnTo>
                  <a:lnTo>
                    <a:pt x="179" y="131"/>
                  </a:lnTo>
                  <a:lnTo>
                    <a:pt x="203" y="131"/>
                  </a:lnTo>
                  <a:lnTo>
                    <a:pt x="219" y="114"/>
                  </a:lnTo>
                  <a:lnTo>
                    <a:pt x="228" y="90"/>
                  </a:lnTo>
                  <a:lnTo>
                    <a:pt x="228" y="66"/>
                  </a:lnTo>
                  <a:lnTo>
                    <a:pt x="228" y="49"/>
                  </a:lnTo>
                  <a:lnTo>
                    <a:pt x="228" y="25"/>
                  </a:lnTo>
                  <a:lnTo>
                    <a:pt x="211" y="17"/>
                  </a:lnTo>
                  <a:lnTo>
                    <a:pt x="164" y="26"/>
                  </a:lnTo>
                  <a:lnTo>
                    <a:pt x="65" y="9"/>
                  </a:lnTo>
                  <a:lnTo>
                    <a:pt x="0"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4" name="Form 13383">
              <a:extLst>
                <a:ext uri="{FF2B5EF4-FFF2-40B4-BE49-F238E27FC236}">
                  <a16:creationId xmlns:a16="http://schemas.microsoft.com/office/drawing/2014/main" id="{A0D02B6D-0A6B-4237-B4CC-EA2622663FCF}"/>
                </a:ext>
              </a:extLst>
            </p:cNvPr>
            <p:cNvSpPr>
              <a:spLocks/>
            </p:cNvSpPr>
            <p:nvPr/>
          </p:nvSpPr>
          <p:spPr bwMode="auto">
            <a:xfrm>
              <a:off x="4035" y="1167"/>
              <a:ext cx="254" cy="164"/>
            </a:xfrm>
            <a:custGeom>
              <a:avLst/>
              <a:gdLst>
                <a:gd name="T0" fmla="*/ 189 w 254"/>
                <a:gd name="T1" fmla="*/ 33 h 164"/>
                <a:gd name="T2" fmla="*/ 147 w 254"/>
                <a:gd name="T3" fmla="*/ 25 h 164"/>
                <a:gd name="T4" fmla="*/ 98 w 254"/>
                <a:gd name="T5" fmla="*/ 16 h 164"/>
                <a:gd name="T6" fmla="*/ 33 w 254"/>
                <a:gd name="T7" fmla="*/ 8 h 164"/>
                <a:gd name="T8" fmla="*/ 0 w 254"/>
                <a:gd name="T9" fmla="*/ 0 h 164"/>
                <a:gd name="T10" fmla="*/ 0 w 254"/>
                <a:gd name="T11" fmla="*/ 65 h 164"/>
                <a:gd name="T12" fmla="*/ 0 w 254"/>
                <a:gd name="T13" fmla="*/ 82 h 164"/>
                <a:gd name="T14" fmla="*/ 9 w 254"/>
                <a:gd name="T15" fmla="*/ 130 h 164"/>
                <a:gd name="T16" fmla="*/ 33 w 254"/>
                <a:gd name="T17" fmla="*/ 147 h 164"/>
                <a:gd name="T18" fmla="*/ 98 w 254"/>
                <a:gd name="T19" fmla="*/ 163 h 164"/>
                <a:gd name="T20" fmla="*/ 122 w 254"/>
                <a:gd name="T21" fmla="*/ 163 h 164"/>
                <a:gd name="T22" fmla="*/ 188 w 254"/>
                <a:gd name="T23" fmla="*/ 163 h 164"/>
                <a:gd name="T24" fmla="*/ 212 w 254"/>
                <a:gd name="T25" fmla="*/ 163 h 164"/>
                <a:gd name="T26" fmla="*/ 236 w 254"/>
                <a:gd name="T27" fmla="*/ 147 h 164"/>
                <a:gd name="T28" fmla="*/ 244 w 254"/>
                <a:gd name="T29" fmla="*/ 130 h 164"/>
                <a:gd name="T30" fmla="*/ 253 w 254"/>
                <a:gd name="T31" fmla="*/ 106 h 164"/>
                <a:gd name="T32" fmla="*/ 253 w 254"/>
                <a:gd name="T33" fmla="*/ 82 h 164"/>
                <a:gd name="T34" fmla="*/ 253 w 254"/>
                <a:gd name="T35" fmla="*/ 65 h 164"/>
                <a:gd name="T36" fmla="*/ 244 w 254"/>
                <a:gd name="T37" fmla="*/ 41 h 164"/>
                <a:gd name="T38" fmla="*/ 189 w 254"/>
                <a:gd name="T39" fmla="*/ 33 h 1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4"/>
                <a:gd name="T61" fmla="*/ 0 h 164"/>
                <a:gd name="T62" fmla="*/ 0 w 254"/>
                <a:gd name="T63" fmla="*/ 0 h 1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4" h="164">
                  <a:moveTo>
                    <a:pt x="189" y="33"/>
                  </a:moveTo>
                  <a:lnTo>
                    <a:pt x="147" y="25"/>
                  </a:lnTo>
                  <a:lnTo>
                    <a:pt x="98" y="16"/>
                  </a:lnTo>
                  <a:lnTo>
                    <a:pt x="33" y="8"/>
                  </a:lnTo>
                  <a:lnTo>
                    <a:pt x="0" y="0"/>
                  </a:lnTo>
                  <a:lnTo>
                    <a:pt x="0" y="65"/>
                  </a:lnTo>
                  <a:lnTo>
                    <a:pt x="0" y="82"/>
                  </a:lnTo>
                  <a:lnTo>
                    <a:pt x="9" y="130"/>
                  </a:lnTo>
                  <a:lnTo>
                    <a:pt x="33" y="147"/>
                  </a:lnTo>
                  <a:lnTo>
                    <a:pt x="98" y="163"/>
                  </a:lnTo>
                  <a:lnTo>
                    <a:pt x="122" y="163"/>
                  </a:lnTo>
                  <a:lnTo>
                    <a:pt x="188" y="163"/>
                  </a:lnTo>
                  <a:lnTo>
                    <a:pt x="212" y="163"/>
                  </a:lnTo>
                  <a:lnTo>
                    <a:pt x="236" y="147"/>
                  </a:lnTo>
                  <a:lnTo>
                    <a:pt x="244" y="130"/>
                  </a:lnTo>
                  <a:lnTo>
                    <a:pt x="253" y="106"/>
                  </a:lnTo>
                  <a:lnTo>
                    <a:pt x="253" y="82"/>
                  </a:lnTo>
                  <a:lnTo>
                    <a:pt x="253" y="65"/>
                  </a:lnTo>
                  <a:lnTo>
                    <a:pt x="244" y="41"/>
                  </a:lnTo>
                  <a:lnTo>
                    <a:pt x="189" y="33"/>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5" name="Form 13384">
              <a:extLst>
                <a:ext uri="{FF2B5EF4-FFF2-40B4-BE49-F238E27FC236}">
                  <a16:creationId xmlns:a16="http://schemas.microsoft.com/office/drawing/2014/main" id="{7DA48349-6545-4DFB-BAE9-808D527AF497}"/>
                </a:ext>
              </a:extLst>
            </p:cNvPr>
            <p:cNvSpPr>
              <a:spLocks/>
            </p:cNvSpPr>
            <p:nvPr/>
          </p:nvSpPr>
          <p:spPr bwMode="auto">
            <a:xfrm>
              <a:off x="4418" y="1468"/>
              <a:ext cx="155" cy="123"/>
            </a:xfrm>
            <a:custGeom>
              <a:avLst/>
              <a:gdLst>
                <a:gd name="T0" fmla="*/ 142 w 155"/>
                <a:gd name="T1" fmla="*/ 20 h 123"/>
                <a:gd name="T2" fmla="*/ 106 w 155"/>
                <a:gd name="T3" fmla="*/ 0 h 123"/>
                <a:gd name="T4" fmla="*/ 89 w 155"/>
                <a:gd name="T5" fmla="*/ 0 h 123"/>
                <a:gd name="T6" fmla="*/ 65 w 155"/>
                <a:gd name="T7" fmla="*/ 0 h 123"/>
                <a:gd name="T8" fmla="*/ 32 w 155"/>
                <a:gd name="T9" fmla="*/ 25 h 123"/>
                <a:gd name="T10" fmla="*/ 8 w 155"/>
                <a:gd name="T11" fmla="*/ 33 h 123"/>
                <a:gd name="T12" fmla="*/ 0 w 155"/>
                <a:gd name="T13" fmla="*/ 57 h 123"/>
                <a:gd name="T14" fmla="*/ 0 w 155"/>
                <a:gd name="T15" fmla="*/ 74 h 123"/>
                <a:gd name="T16" fmla="*/ 0 w 155"/>
                <a:gd name="T17" fmla="*/ 98 h 123"/>
                <a:gd name="T18" fmla="*/ 8 w 155"/>
                <a:gd name="T19" fmla="*/ 122 h 123"/>
                <a:gd name="T20" fmla="*/ 40 w 155"/>
                <a:gd name="T21" fmla="*/ 122 h 123"/>
                <a:gd name="T22" fmla="*/ 57 w 155"/>
                <a:gd name="T23" fmla="*/ 122 h 123"/>
                <a:gd name="T24" fmla="*/ 106 w 155"/>
                <a:gd name="T25" fmla="*/ 122 h 123"/>
                <a:gd name="T26" fmla="*/ 130 w 155"/>
                <a:gd name="T27" fmla="*/ 122 h 123"/>
                <a:gd name="T28" fmla="*/ 146 w 155"/>
                <a:gd name="T29" fmla="*/ 98 h 123"/>
                <a:gd name="T30" fmla="*/ 154 w 155"/>
                <a:gd name="T31" fmla="*/ 74 h 123"/>
                <a:gd name="T32" fmla="*/ 154 w 155"/>
                <a:gd name="T33" fmla="*/ 57 h 123"/>
                <a:gd name="T34" fmla="*/ 142 w 155"/>
                <a:gd name="T35" fmla="*/ 20 h 123"/>
                <a:gd name="T36" fmla="*/ 142 w 155"/>
                <a:gd name="T37" fmla="*/ 2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23"/>
                <a:gd name="T59" fmla="*/ 0 w 155"/>
                <a:gd name="T60" fmla="*/ 0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23">
                  <a:moveTo>
                    <a:pt x="142" y="20"/>
                  </a:moveTo>
                  <a:lnTo>
                    <a:pt x="106" y="0"/>
                  </a:lnTo>
                  <a:lnTo>
                    <a:pt x="89" y="0"/>
                  </a:lnTo>
                  <a:lnTo>
                    <a:pt x="65" y="0"/>
                  </a:lnTo>
                  <a:lnTo>
                    <a:pt x="32" y="25"/>
                  </a:lnTo>
                  <a:lnTo>
                    <a:pt x="8" y="33"/>
                  </a:lnTo>
                  <a:lnTo>
                    <a:pt x="0" y="57"/>
                  </a:lnTo>
                  <a:lnTo>
                    <a:pt x="0" y="74"/>
                  </a:lnTo>
                  <a:lnTo>
                    <a:pt x="0" y="98"/>
                  </a:lnTo>
                  <a:lnTo>
                    <a:pt x="8" y="122"/>
                  </a:lnTo>
                  <a:lnTo>
                    <a:pt x="40" y="122"/>
                  </a:lnTo>
                  <a:lnTo>
                    <a:pt x="57" y="122"/>
                  </a:lnTo>
                  <a:lnTo>
                    <a:pt x="106" y="122"/>
                  </a:lnTo>
                  <a:lnTo>
                    <a:pt x="130" y="122"/>
                  </a:lnTo>
                  <a:lnTo>
                    <a:pt x="146" y="98"/>
                  </a:lnTo>
                  <a:lnTo>
                    <a:pt x="154" y="74"/>
                  </a:lnTo>
                  <a:lnTo>
                    <a:pt x="154" y="57"/>
                  </a:lnTo>
                  <a:lnTo>
                    <a:pt x="142" y="2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6" name="Form 13385">
              <a:extLst>
                <a:ext uri="{FF2B5EF4-FFF2-40B4-BE49-F238E27FC236}">
                  <a16:creationId xmlns:a16="http://schemas.microsoft.com/office/drawing/2014/main" id="{321D1F24-49A8-48B7-BB2E-E3A9C2C2C46F}"/>
                </a:ext>
              </a:extLst>
            </p:cNvPr>
            <p:cNvSpPr>
              <a:spLocks/>
            </p:cNvSpPr>
            <p:nvPr/>
          </p:nvSpPr>
          <p:spPr bwMode="auto">
            <a:xfrm>
              <a:off x="4532" y="1872"/>
              <a:ext cx="125" cy="110"/>
            </a:xfrm>
            <a:custGeom>
              <a:avLst/>
              <a:gdLst>
                <a:gd name="T0" fmla="*/ 124 w 125"/>
                <a:gd name="T1" fmla="*/ 0 h 110"/>
                <a:gd name="T2" fmla="*/ 81 w 125"/>
                <a:gd name="T3" fmla="*/ 3 h 110"/>
                <a:gd name="T4" fmla="*/ 24 w 125"/>
                <a:gd name="T5" fmla="*/ 3 h 110"/>
                <a:gd name="T6" fmla="*/ 0 w 125"/>
                <a:gd name="T7" fmla="*/ 3 h 110"/>
                <a:gd name="T8" fmla="*/ 0 w 125"/>
                <a:gd name="T9" fmla="*/ 28 h 110"/>
                <a:gd name="T10" fmla="*/ 0 w 125"/>
                <a:gd name="T11" fmla="*/ 60 h 110"/>
                <a:gd name="T12" fmla="*/ 0 w 125"/>
                <a:gd name="T13" fmla="*/ 85 h 110"/>
                <a:gd name="T14" fmla="*/ 24 w 125"/>
                <a:gd name="T15" fmla="*/ 109 h 110"/>
                <a:gd name="T16" fmla="*/ 49 w 125"/>
                <a:gd name="T17" fmla="*/ 109 h 110"/>
                <a:gd name="T18" fmla="*/ 73 w 125"/>
                <a:gd name="T19" fmla="*/ 109 h 110"/>
                <a:gd name="T20" fmla="*/ 97 w 125"/>
                <a:gd name="T21" fmla="*/ 101 h 110"/>
                <a:gd name="T22" fmla="*/ 114 w 125"/>
                <a:gd name="T23" fmla="*/ 85 h 110"/>
                <a:gd name="T24" fmla="*/ 114 w 125"/>
                <a:gd name="T25" fmla="*/ 68 h 110"/>
                <a:gd name="T26" fmla="*/ 122 w 125"/>
                <a:gd name="T27" fmla="*/ 44 h 110"/>
                <a:gd name="T28" fmla="*/ 124 w 125"/>
                <a:gd name="T29" fmla="*/ 0 h 110"/>
                <a:gd name="T30" fmla="*/ 124 w 125"/>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110"/>
                <a:gd name="T50" fmla="*/ 0 w 125"/>
                <a:gd name="T51" fmla="*/ 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110">
                  <a:moveTo>
                    <a:pt x="124" y="0"/>
                  </a:moveTo>
                  <a:lnTo>
                    <a:pt x="81" y="3"/>
                  </a:lnTo>
                  <a:lnTo>
                    <a:pt x="24" y="3"/>
                  </a:lnTo>
                  <a:lnTo>
                    <a:pt x="0" y="3"/>
                  </a:lnTo>
                  <a:lnTo>
                    <a:pt x="0" y="28"/>
                  </a:lnTo>
                  <a:lnTo>
                    <a:pt x="0" y="60"/>
                  </a:lnTo>
                  <a:lnTo>
                    <a:pt x="0" y="85"/>
                  </a:lnTo>
                  <a:lnTo>
                    <a:pt x="24" y="109"/>
                  </a:lnTo>
                  <a:lnTo>
                    <a:pt x="49" y="109"/>
                  </a:lnTo>
                  <a:lnTo>
                    <a:pt x="73" y="109"/>
                  </a:lnTo>
                  <a:lnTo>
                    <a:pt x="97" y="101"/>
                  </a:lnTo>
                  <a:lnTo>
                    <a:pt x="114" y="85"/>
                  </a:lnTo>
                  <a:lnTo>
                    <a:pt x="114" y="68"/>
                  </a:lnTo>
                  <a:lnTo>
                    <a:pt x="122" y="44"/>
                  </a:lnTo>
                  <a:lnTo>
                    <a:pt x="124"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7" name="Form 13386">
              <a:extLst>
                <a:ext uri="{FF2B5EF4-FFF2-40B4-BE49-F238E27FC236}">
                  <a16:creationId xmlns:a16="http://schemas.microsoft.com/office/drawing/2014/main" id="{EBA9D04C-E3BD-412C-A127-7F7D6B2621A5}"/>
                </a:ext>
              </a:extLst>
            </p:cNvPr>
            <p:cNvSpPr>
              <a:spLocks/>
            </p:cNvSpPr>
            <p:nvPr/>
          </p:nvSpPr>
          <p:spPr bwMode="auto">
            <a:xfrm>
              <a:off x="4548" y="2087"/>
              <a:ext cx="157" cy="123"/>
            </a:xfrm>
            <a:custGeom>
              <a:avLst/>
              <a:gdLst>
                <a:gd name="T0" fmla="*/ 156 w 157"/>
                <a:gd name="T1" fmla="*/ 25 h 123"/>
                <a:gd name="T2" fmla="*/ 114 w 157"/>
                <a:gd name="T3" fmla="*/ 0 h 123"/>
                <a:gd name="T4" fmla="*/ 89 w 157"/>
                <a:gd name="T5" fmla="*/ 0 h 123"/>
                <a:gd name="T6" fmla="*/ 65 w 157"/>
                <a:gd name="T7" fmla="*/ 0 h 123"/>
                <a:gd name="T8" fmla="*/ 33 w 157"/>
                <a:gd name="T9" fmla="*/ 8 h 123"/>
                <a:gd name="T10" fmla="*/ 16 w 157"/>
                <a:gd name="T11" fmla="*/ 24 h 123"/>
                <a:gd name="T12" fmla="*/ 8 w 157"/>
                <a:gd name="T13" fmla="*/ 49 h 123"/>
                <a:gd name="T14" fmla="*/ 0 w 157"/>
                <a:gd name="T15" fmla="*/ 73 h 123"/>
                <a:gd name="T16" fmla="*/ 8 w 157"/>
                <a:gd name="T17" fmla="*/ 97 h 123"/>
                <a:gd name="T18" fmla="*/ 33 w 157"/>
                <a:gd name="T19" fmla="*/ 106 h 123"/>
                <a:gd name="T20" fmla="*/ 57 w 157"/>
                <a:gd name="T21" fmla="*/ 122 h 123"/>
                <a:gd name="T22" fmla="*/ 81 w 157"/>
                <a:gd name="T23" fmla="*/ 114 h 123"/>
                <a:gd name="T24" fmla="*/ 98 w 157"/>
                <a:gd name="T25" fmla="*/ 106 h 123"/>
                <a:gd name="T26" fmla="*/ 114 w 157"/>
                <a:gd name="T27" fmla="*/ 89 h 123"/>
                <a:gd name="T28" fmla="*/ 122 w 157"/>
                <a:gd name="T29" fmla="*/ 65 h 123"/>
                <a:gd name="T30" fmla="*/ 156 w 157"/>
                <a:gd name="T31" fmla="*/ 25 h 123"/>
                <a:gd name="T32" fmla="*/ 156 w 157"/>
                <a:gd name="T33" fmla="*/ 25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7"/>
                <a:gd name="T52" fmla="*/ 0 h 123"/>
                <a:gd name="T53" fmla="*/ 0 w 157"/>
                <a:gd name="T54" fmla="*/ 0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7" h="123">
                  <a:moveTo>
                    <a:pt x="156" y="25"/>
                  </a:moveTo>
                  <a:lnTo>
                    <a:pt x="114" y="0"/>
                  </a:lnTo>
                  <a:lnTo>
                    <a:pt x="89" y="0"/>
                  </a:lnTo>
                  <a:lnTo>
                    <a:pt x="65" y="0"/>
                  </a:lnTo>
                  <a:lnTo>
                    <a:pt x="33" y="8"/>
                  </a:lnTo>
                  <a:lnTo>
                    <a:pt x="16" y="24"/>
                  </a:lnTo>
                  <a:lnTo>
                    <a:pt x="8" y="49"/>
                  </a:lnTo>
                  <a:lnTo>
                    <a:pt x="0" y="73"/>
                  </a:lnTo>
                  <a:lnTo>
                    <a:pt x="8" y="97"/>
                  </a:lnTo>
                  <a:lnTo>
                    <a:pt x="33" y="106"/>
                  </a:lnTo>
                  <a:lnTo>
                    <a:pt x="57" y="122"/>
                  </a:lnTo>
                  <a:lnTo>
                    <a:pt x="81" y="114"/>
                  </a:lnTo>
                  <a:lnTo>
                    <a:pt x="98" y="106"/>
                  </a:lnTo>
                  <a:lnTo>
                    <a:pt x="114" y="89"/>
                  </a:lnTo>
                  <a:lnTo>
                    <a:pt x="122" y="65"/>
                  </a:lnTo>
                  <a:lnTo>
                    <a:pt x="156" y="25"/>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8" name="Form 13387">
              <a:extLst>
                <a:ext uri="{FF2B5EF4-FFF2-40B4-BE49-F238E27FC236}">
                  <a16:creationId xmlns:a16="http://schemas.microsoft.com/office/drawing/2014/main" id="{7815EB49-48FF-4C43-8735-BB7C4B5647E7}"/>
                </a:ext>
              </a:extLst>
            </p:cNvPr>
            <p:cNvSpPr>
              <a:spLocks/>
            </p:cNvSpPr>
            <p:nvPr/>
          </p:nvSpPr>
          <p:spPr bwMode="auto">
            <a:xfrm>
              <a:off x="4426" y="2347"/>
              <a:ext cx="172" cy="140"/>
            </a:xfrm>
            <a:custGeom>
              <a:avLst/>
              <a:gdLst>
                <a:gd name="T0" fmla="*/ 134 w 172"/>
                <a:gd name="T1" fmla="*/ 5 h 140"/>
                <a:gd name="T2" fmla="*/ 81 w 172"/>
                <a:gd name="T3" fmla="*/ 0 h 140"/>
                <a:gd name="T4" fmla="*/ 16 w 172"/>
                <a:gd name="T5" fmla="*/ 8 h 140"/>
                <a:gd name="T6" fmla="*/ 0 w 172"/>
                <a:gd name="T7" fmla="*/ 25 h 140"/>
                <a:gd name="T8" fmla="*/ 0 w 172"/>
                <a:gd name="T9" fmla="*/ 57 h 140"/>
                <a:gd name="T10" fmla="*/ 0 w 172"/>
                <a:gd name="T11" fmla="*/ 82 h 140"/>
                <a:gd name="T12" fmla="*/ 16 w 172"/>
                <a:gd name="T13" fmla="*/ 106 h 140"/>
                <a:gd name="T14" fmla="*/ 41 w 172"/>
                <a:gd name="T15" fmla="*/ 122 h 140"/>
                <a:gd name="T16" fmla="*/ 106 w 172"/>
                <a:gd name="T17" fmla="*/ 139 h 140"/>
                <a:gd name="T18" fmla="*/ 138 w 172"/>
                <a:gd name="T19" fmla="*/ 139 h 140"/>
                <a:gd name="T20" fmla="*/ 155 w 172"/>
                <a:gd name="T21" fmla="*/ 130 h 140"/>
                <a:gd name="T22" fmla="*/ 171 w 172"/>
                <a:gd name="T23" fmla="*/ 106 h 140"/>
                <a:gd name="T24" fmla="*/ 171 w 172"/>
                <a:gd name="T25" fmla="*/ 82 h 140"/>
                <a:gd name="T26" fmla="*/ 171 w 172"/>
                <a:gd name="T27" fmla="*/ 65 h 140"/>
                <a:gd name="T28" fmla="*/ 171 w 172"/>
                <a:gd name="T29" fmla="*/ 41 h 140"/>
                <a:gd name="T30" fmla="*/ 134 w 172"/>
                <a:gd name="T31" fmla="*/ 5 h 140"/>
                <a:gd name="T32" fmla="*/ 134 w 172"/>
                <a:gd name="T33" fmla="*/ 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140"/>
                <a:gd name="T53" fmla="*/ 0 w 172"/>
                <a:gd name="T54" fmla="*/ 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140">
                  <a:moveTo>
                    <a:pt x="134" y="5"/>
                  </a:moveTo>
                  <a:lnTo>
                    <a:pt x="81" y="0"/>
                  </a:lnTo>
                  <a:lnTo>
                    <a:pt x="16" y="8"/>
                  </a:lnTo>
                  <a:lnTo>
                    <a:pt x="0" y="25"/>
                  </a:lnTo>
                  <a:lnTo>
                    <a:pt x="0" y="57"/>
                  </a:lnTo>
                  <a:lnTo>
                    <a:pt x="0" y="82"/>
                  </a:lnTo>
                  <a:lnTo>
                    <a:pt x="16" y="106"/>
                  </a:lnTo>
                  <a:lnTo>
                    <a:pt x="41" y="122"/>
                  </a:lnTo>
                  <a:lnTo>
                    <a:pt x="106" y="139"/>
                  </a:lnTo>
                  <a:lnTo>
                    <a:pt x="138" y="139"/>
                  </a:lnTo>
                  <a:lnTo>
                    <a:pt x="155" y="130"/>
                  </a:lnTo>
                  <a:lnTo>
                    <a:pt x="171" y="106"/>
                  </a:lnTo>
                  <a:lnTo>
                    <a:pt x="171" y="82"/>
                  </a:lnTo>
                  <a:lnTo>
                    <a:pt x="171" y="65"/>
                  </a:lnTo>
                  <a:lnTo>
                    <a:pt x="171" y="41"/>
                  </a:lnTo>
                  <a:lnTo>
                    <a:pt x="134" y="5"/>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89" name="Form 13388">
              <a:extLst>
                <a:ext uri="{FF2B5EF4-FFF2-40B4-BE49-F238E27FC236}">
                  <a16:creationId xmlns:a16="http://schemas.microsoft.com/office/drawing/2014/main" id="{9BF1A5CE-D47C-41C1-9CDD-2833511A066B}"/>
                </a:ext>
              </a:extLst>
            </p:cNvPr>
            <p:cNvSpPr>
              <a:spLocks/>
            </p:cNvSpPr>
            <p:nvPr/>
          </p:nvSpPr>
          <p:spPr bwMode="auto">
            <a:xfrm>
              <a:off x="4109" y="2761"/>
              <a:ext cx="212" cy="123"/>
            </a:xfrm>
            <a:custGeom>
              <a:avLst/>
              <a:gdLst>
                <a:gd name="T0" fmla="*/ 211 w 212"/>
                <a:gd name="T1" fmla="*/ 23 h 123"/>
                <a:gd name="T2" fmla="*/ 130 w 212"/>
                <a:gd name="T3" fmla="*/ 17 h 123"/>
                <a:gd name="T4" fmla="*/ 81 w 212"/>
                <a:gd name="T5" fmla="*/ 9 h 123"/>
                <a:gd name="T6" fmla="*/ 16 w 212"/>
                <a:gd name="T7" fmla="*/ 0 h 123"/>
                <a:gd name="T8" fmla="*/ 0 w 212"/>
                <a:gd name="T9" fmla="*/ 57 h 123"/>
                <a:gd name="T10" fmla="*/ 0 w 212"/>
                <a:gd name="T11" fmla="*/ 82 h 123"/>
                <a:gd name="T12" fmla="*/ 24 w 212"/>
                <a:gd name="T13" fmla="*/ 98 h 123"/>
                <a:gd name="T14" fmla="*/ 114 w 212"/>
                <a:gd name="T15" fmla="*/ 106 h 123"/>
                <a:gd name="T16" fmla="*/ 179 w 212"/>
                <a:gd name="T17" fmla="*/ 114 h 123"/>
                <a:gd name="T18" fmla="*/ 203 w 212"/>
                <a:gd name="T19" fmla="*/ 122 h 123"/>
                <a:gd name="T20" fmla="*/ 211 w 212"/>
                <a:gd name="T21" fmla="*/ 98 h 123"/>
                <a:gd name="T22" fmla="*/ 211 w 212"/>
                <a:gd name="T23" fmla="*/ 74 h 123"/>
                <a:gd name="T24" fmla="*/ 211 w 212"/>
                <a:gd name="T25" fmla="*/ 57 h 123"/>
                <a:gd name="T26" fmla="*/ 211 w 212"/>
                <a:gd name="T27" fmla="*/ 23 h 123"/>
                <a:gd name="T28" fmla="*/ 211 w 212"/>
                <a:gd name="T29" fmla="*/ 2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2"/>
                <a:gd name="T46" fmla="*/ 0 h 123"/>
                <a:gd name="T47" fmla="*/ 0 w 212"/>
                <a:gd name="T48" fmla="*/ 0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2" h="123">
                  <a:moveTo>
                    <a:pt x="211" y="23"/>
                  </a:moveTo>
                  <a:lnTo>
                    <a:pt x="130" y="17"/>
                  </a:lnTo>
                  <a:lnTo>
                    <a:pt x="81" y="9"/>
                  </a:lnTo>
                  <a:lnTo>
                    <a:pt x="16" y="0"/>
                  </a:lnTo>
                  <a:lnTo>
                    <a:pt x="0" y="57"/>
                  </a:lnTo>
                  <a:lnTo>
                    <a:pt x="0" y="82"/>
                  </a:lnTo>
                  <a:lnTo>
                    <a:pt x="24" y="98"/>
                  </a:lnTo>
                  <a:lnTo>
                    <a:pt x="114" y="106"/>
                  </a:lnTo>
                  <a:lnTo>
                    <a:pt x="179" y="114"/>
                  </a:lnTo>
                  <a:lnTo>
                    <a:pt x="203" y="122"/>
                  </a:lnTo>
                  <a:lnTo>
                    <a:pt x="211" y="98"/>
                  </a:lnTo>
                  <a:lnTo>
                    <a:pt x="211" y="74"/>
                  </a:lnTo>
                  <a:lnTo>
                    <a:pt x="211" y="57"/>
                  </a:lnTo>
                  <a:lnTo>
                    <a:pt x="211" y="23"/>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0" name="Form 13389">
              <a:extLst>
                <a:ext uri="{FF2B5EF4-FFF2-40B4-BE49-F238E27FC236}">
                  <a16:creationId xmlns:a16="http://schemas.microsoft.com/office/drawing/2014/main" id="{4AB87EFA-38B6-4932-A375-B9EAE9728D6E}"/>
                </a:ext>
              </a:extLst>
            </p:cNvPr>
            <p:cNvSpPr>
              <a:spLocks/>
            </p:cNvSpPr>
            <p:nvPr/>
          </p:nvSpPr>
          <p:spPr bwMode="auto">
            <a:xfrm>
              <a:off x="3767" y="2832"/>
              <a:ext cx="50" cy="94"/>
            </a:xfrm>
            <a:custGeom>
              <a:avLst/>
              <a:gdLst>
                <a:gd name="T0" fmla="*/ 25 w 50"/>
                <a:gd name="T1" fmla="*/ 0 h 94"/>
                <a:gd name="T2" fmla="*/ 0 w 50"/>
                <a:gd name="T3" fmla="*/ 44 h 94"/>
                <a:gd name="T4" fmla="*/ 0 w 50"/>
                <a:gd name="T5" fmla="*/ 77 h 94"/>
                <a:gd name="T6" fmla="*/ 24 w 50"/>
                <a:gd name="T7" fmla="*/ 93 h 94"/>
                <a:gd name="T8" fmla="*/ 41 w 50"/>
                <a:gd name="T9" fmla="*/ 93 h 94"/>
                <a:gd name="T10" fmla="*/ 49 w 50"/>
                <a:gd name="T11" fmla="*/ 69 h 94"/>
                <a:gd name="T12" fmla="*/ 49 w 50"/>
                <a:gd name="T13" fmla="*/ 52 h 94"/>
                <a:gd name="T14" fmla="*/ 0 60000 65536"/>
                <a:gd name="T15" fmla="*/ 0 60000 65536"/>
                <a:gd name="T16" fmla="*/ 0 60000 65536"/>
                <a:gd name="T17" fmla="*/ 0 60000 65536"/>
                <a:gd name="T18" fmla="*/ 0 60000 65536"/>
                <a:gd name="T19" fmla="*/ 0 60000 65536"/>
                <a:gd name="T20" fmla="*/ 0 60000 65536"/>
                <a:gd name="T21" fmla="*/ 0 w 50"/>
                <a:gd name="T22" fmla="*/ 0 h 94"/>
                <a:gd name="T23" fmla="*/ 0 w 50"/>
                <a:gd name="T24" fmla="*/ 0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4">
                  <a:moveTo>
                    <a:pt x="25" y="0"/>
                  </a:moveTo>
                  <a:lnTo>
                    <a:pt x="0" y="44"/>
                  </a:lnTo>
                  <a:lnTo>
                    <a:pt x="0" y="77"/>
                  </a:lnTo>
                  <a:lnTo>
                    <a:pt x="24" y="93"/>
                  </a:lnTo>
                  <a:lnTo>
                    <a:pt x="41" y="93"/>
                  </a:lnTo>
                  <a:lnTo>
                    <a:pt x="49" y="69"/>
                  </a:lnTo>
                  <a:lnTo>
                    <a:pt x="49" y="52"/>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1" name="Form 13390">
              <a:extLst>
                <a:ext uri="{FF2B5EF4-FFF2-40B4-BE49-F238E27FC236}">
                  <a16:creationId xmlns:a16="http://schemas.microsoft.com/office/drawing/2014/main" id="{2A38E525-F9A8-4216-A0AC-1355D1B6CE83}"/>
                </a:ext>
              </a:extLst>
            </p:cNvPr>
            <p:cNvSpPr>
              <a:spLocks/>
            </p:cNvSpPr>
            <p:nvPr/>
          </p:nvSpPr>
          <p:spPr bwMode="auto">
            <a:xfrm>
              <a:off x="3368" y="2624"/>
              <a:ext cx="107" cy="123"/>
            </a:xfrm>
            <a:custGeom>
              <a:avLst/>
              <a:gdLst>
                <a:gd name="T0" fmla="*/ 88 w 107"/>
                <a:gd name="T1" fmla="*/ 64 h 123"/>
                <a:gd name="T2" fmla="*/ 73 w 107"/>
                <a:gd name="T3" fmla="*/ 24 h 123"/>
                <a:gd name="T4" fmla="*/ 49 w 107"/>
                <a:gd name="T5" fmla="*/ 8 h 123"/>
                <a:gd name="T6" fmla="*/ 25 w 107"/>
                <a:gd name="T7" fmla="*/ 16 h 123"/>
                <a:gd name="T8" fmla="*/ 8 w 107"/>
                <a:gd name="T9" fmla="*/ 41 h 123"/>
                <a:gd name="T10" fmla="*/ 0 w 107"/>
                <a:gd name="T11" fmla="*/ 65 h 123"/>
                <a:gd name="T12" fmla="*/ 0 w 107"/>
                <a:gd name="T13" fmla="*/ 89 h 123"/>
                <a:gd name="T14" fmla="*/ 25 w 107"/>
                <a:gd name="T15" fmla="*/ 106 h 123"/>
                <a:gd name="T16" fmla="*/ 73 w 107"/>
                <a:gd name="T17" fmla="*/ 114 h 123"/>
                <a:gd name="T18" fmla="*/ 90 w 107"/>
                <a:gd name="T19" fmla="*/ 122 h 123"/>
                <a:gd name="T20" fmla="*/ 106 w 107"/>
                <a:gd name="T21" fmla="*/ 98 h 123"/>
                <a:gd name="T22" fmla="*/ 88 w 107"/>
                <a:gd name="T23" fmla="*/ 64 h 123"/>
                <a:gd name="T24" fmla="*/ 106 w 107"/>
                <a:gd name="T25" fmla="*/ 24 h 123"/>
                <a:gd name="T26" fmla="*/ 82 w 107"/>
                <a:gd name="T27" fmla="*/ 0 h 123"/>
                <a:gd name="T28" fmla="*/ 65 w 107"/>
                <a:gd name="T29" fmla="*/ 0 h 123"/>
                <a:gd name="T30" fmla="*/ 41 w 107"/>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123"/>
                <a:gd name="T50" fmla="*/ 0 w 107"/>
                <a:gd name="T51" fmla="*/ 0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123">
                  <a:moveTo>
                    <a:pt x="88" y="64"/>
                  </a:moveTo>
                  <a:lnTo>
                    <a:pt x="73" y="24"/>
                  </a:lnTo>
                  <a:lnTo>
                    <a:pt x="49" y="8"/>
                  </a:lnTo>
                  <a:lnTo>
                    <a:pt x="25" y="16"/>
                  </a:lnTo>
                  <a:lnTo>
                    <a:pt x="8" y="41"/>
                  </a:lnTo>
                  <a:lnTo>
                    <a:pt x="0" y="65"/>
                  </a:lnTo>
                  <a:lnTo>
                    <a:pt x="0" y="89"/>
                  </a:lnTo>
                  <a:lnTo>
                    <a:pt x="25" y="106"/>
                  </a:lnTo>
                  <a:lnTo>
                    <a:pt x="73" y="114"/>
                  </a:lnTo>
                  <a:lnTo>
                    <a:pt x="90" y="122"/>
                  </a:lnTo>
                  <a:lnTo>
                    <a:pt x="106" y="98"/>
                  </a:lnTo>
                  <a:lnTo>
                    <a:pt x="88" y="64"/>
                  </a:lnTo>
                  <a:lnTo>
                    <a:pt x="106" y="24"/>
                  </a:lnTo>
                  <a:lnTo>
                    <a:pt x="82" y="0"/>
                  </a:lnTo>
                  <a:lnTo>
                    <a:pt x="65" y="0"/>
                  </a:lnTo>
                  <a:lnTo>
                    <a:pt x="41"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2" name="Form 13391">
              <a:extLst>
                <a:ext uri="{FF2B5EF4-FFF2-40B4-BE49-F238E27FC236}">
                  <a16:creationId xmlns:a16="http://schemas.microsoft.com/office/drawing/2014/main" id="{61E92F86-F16B-4BE9-AFAC-30EA8CE61964}"/>
                </a:ext>
              </a:extLst>
            </p:cNvPr>
            <p:cNvSpPr>
              <a:spLocks/>
            </p:cNvSpPr>
            <p:nvPr/>
          </p:nvSpPr>
          <p:spPr bwMode="auto">
            <a:xfrm>
              <a:off x="3165" y="2256"/>
              <a:ext cx="107" cy="149"/>
            </a:xfrm>
            <a:custGeom>
              <a:avLst/>
              <a:gdLst>
                <a:gd name="T0" fmla="*/ 99 w 107"/>
                <a:gd name="T1" fmla="*/ 0 h 149"/>
                <a:gd name="T2" fmla="*/ 24 w 107"/>
                <a:gd name="T3" fmla="*/ 42 h 149"/>
                <a:gd name="T4" fmla="*/ 8 w 107"/>
                <a:gd name="T5" fmla="*/ 59 h 149"/>
                <a:gd name="T6" fmla="*/ 0 w 107"/>
                <a:gd name="T7" fmla="*/ 83 h 149"/>
                <a:gd name="T8" fmla="*/ 0 w 107"/>
                <a:gd name="T9" fmla="*/ 107 h 149"/>
                <a:gd name="T10" fmla="*/ 8 w 107"/>
                <a:gd name="T11" fmla="*/ 124 h 149"/>
                <a:gd name="T12" fmla="*/ 32 w 107"/>
                <a:gd name="T13" fmla="*/ 140 h 149"/>
                <a:gd name="T14" fmla="*/ 49 w 107"/>
                <a:gd name="T15" fmla="*/ 148 h 149"/>
                <a:gd name="T16" fmla="*/ 73 w 107"/>
                <a:gd name="T17" fmla="*/ 148 h 149"/>
                <a:gd name="T18" fmla="*/ 97 w 107"/>
                <a:gd name="T19" fmla="*/ 124 h 149"/>
                <a:gd name="T20" fmla="*/ 106 w 107"/>
                <a:gd name="T21" fmla="*/ 107 h 149"/>
                <a:gd name="T22" fmla="*/ 106 w 107"/>
                <a:gd name="T23" fmla="*/ 75 h 149"/>
                <a:gd name="T24" fmla="*/ 106 w 107"/>
                <a:gd name="T25" fmla="*/ 4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49"/>
                <a:gd name="T41" fmla="*/ 0 w 107"/>
                <a:gd name="T42" fmla="*/ 0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49">
                  <a:moveTo>
                    <a:pt x="99" y="0"/>
                  </a:moveTo>
                  <a:lnTo>
                    <a:pt x="24" y="42"/>
                  </a:lnTo>
                  <a:lnTo>
                    <a:pt x="8" y="59"/>
                  </a:lnTo>
                  <a:lnTo>
                    <a:pt x="0" y="83"/>
                  </a:lnTo>
                  <a:lnTo>
                    <a:pt x="0" y="107"/>
                  </a:lnTo>
                  <a:lnTo>
                    <a:pt x="8" y="124"/>
                  </a:lnTo>
                  <a:lnTo>
                    <a:pt x="32" y="140"/>
                  </a:lnTo>
                  <a:lnTo>
                    <a:pt x="49" y="148"/>
                  </a:lnTo>
                  <a:lnTo>
                    <a:pt x="73" y="148"/>
                  </a:lnTo>
                  <a:lnTo>
                    <a:pt x="97" y="124"/>
                  </a:lnTo>
                  <a:lnTo>
                    <a:pt x="106" y="107"/>
                  </a:lnTo>
                  <a:lnTo>
                    <a:pt x="106" y="75"/>
                  </a:lnTo>
                  <a:lnTo>
                    <a:pt x="106" y="42"/>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3" name="Form 13392">
              <a:extLst>
                <a:ext uri="{FF2B5EF4-FFF2-40B4-BE49-F238E27FC236}">
                  <a16:creationId xmlns:a16="http://schemas.microsoft.com/office/drawing/2014/main" id="{60A8F7CB-5F6A-4F68-B48D-BE4134D160EE}"/>
                </a:ext>
              </a:extLst>
            </p:cNvPr>
            <p:cNvSpPr>
              <a:spLocks/>
            </p:cNvSpPr>
            <p:nvPr/>
          </p:nvSpPr>
          <p:spPr bwMode="auto">
            <a:xfrm>
              <a:off x="3108" y="2054"/>
              <a:ext cx="164" cy="99"/>
            </a:xfrm>
            <a:custGeom>
              <a:avLst/>
              <a:gdLst>
                <a:gd name="T0" fmla="*/ 60 w 164"/>
                <a:gd name="T1" fmla="*/ 10 h 99"/>
                <a:gd name="T2" fmla="*/ 24 w 164"/>
                <a:gd name="T3" fmla="*/ 16 h 99"/>
                <a:gd name="T4" fmla="*/ 16 w 164"/>
                <a:gd name="T5" fmla="*/ 33 h 99"/>
                <a:gd name="T6" fmla="*/ 8 w 164"/>
                <a:gd name="T7" fmla="*/ 57 h 99"/>
                <a:gd name="T8" fmla="*/ 8 w 164"/>
                <a:gd name="T9" fmla="*/ 82 h 99"/>
                <a:gd name="T10" fmla="*/ 81 w 164"/>
                <a:gd name="T11" fmla="*/ 98 h 99"/>
                <a:gd name="T12" fmla="*/ 146 w 164"/>
                <a:gd name="T13" fmla="*/ 98 h 99"/>
                <a:gd name="T14" fmla="*/ 163 w 164"/>
                <a:gd name="T15" fmla="*/ 98 h 99"/>
                <a:gd name="T16" fmla="*/ 154 w 164"/>
                <a:gd name="T17" fmla="*/ 73 h 99"/>
                <a:gd name="T18" fmla="*/ 130 w 164"/>
                <a:gd name="T19" fmla="*/ 49 h 99"/>
                <a:gd name="T20" fmla="*/ 60 w 164"/>
                <a:gd name="T21" fmla="*/ 10 h 99"/>
                <a:gd name="T22" fmla="*/ 0 w 164"/>
                <a:gd name="T23" fmla="*/ 0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99"/>
                <a:gd name="T38" fmla="*/ 0 w 164"/>
                <a:gd name="T39" fmla="*/ 0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99">
                  <a:moveTo>
                    <a:pt x="60" y="10"/>
                  </a:moveTo>
                  <a:lnTo>
                    <a:pt x="24" y="16"/>
                  </a:lnTo>
                  <a:lnTo>
                    <a:pt x="16" y="33"/>
                  </a:lnTo>
                  <a:lnTo>
                    <a:pt x="8" y="57"/>
                  </a:lnTo>
                  <a:lnTo>
                    <a:pt x="8" y="82"/>
                  </a:lnTo>
                  <a:lnTo>
                    <a:pt x="81" y="98"/>
                  </a:lnTo>
                  <a:lnTo>
                    <a:pt x="146" y="98"/>
                  </a:lnTo>
                  <a:lnTo>
                    <a:pt x="163" y="98"/>
                  </a:lnTo>
                  <a:lnTo>
                    <a:pt x="154" y="73"/>
                  </a:lnTo>
                  <a:lnTo>
                    <a:pt x="130" y="49"/>
                  </a:lnTo>
                  <a:lnTo>
                    <a:pt x="60" y="10"/>
                  </a:lnTo>
                  <a:lnTo>
                    <a:pt x="0"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4" name="Form 13393">
              <a:extLst>
                <a:ext uri="{FF2B5EF4-FFF2-40B4-BE49-F238E27FC236}">
                  <a16:creationId xmlns:a16="http://schemas.microsoft.com/office/drawing/2014/main" id="{A4AC4899-33E7-414C-93E3-AB741CCDAB98}"/>
                </a:ext>
              </a:extLst>
            </p:cNvPr>
            <p:cNvSpPr>
              <a:spLocks/>
            </p:cNvSpPr>
            <p:nvPr/>
          </p:nvSpPr>
          <p:spPr bwMode="auto">
            <a:xfrm>
              <a:off x="3962" y="3168"/>
              <a:ext cx="131" cy="75"/>
            </a:xfrm>
            <a:custGeom>
              <a:avLst/>
              <a:gdLst>
                <a:gd name="T0" fmla="*/ 70 w 131"/>
                <a:gd name="T1" fmla="*/ 0 h 75"/>
                <a:gd name="T2" fmla="*/ 25 w 131"/>
                <a:gd name="T3" fmla="*/ 1 h 75"/>
                <a:gd name="T4" fmla="*/ 8 w 131"/>
                <a:gd name="T5" fmla="*/ 26 h 75"/>
                <a:gd name="T6" fmla="*/ 0 w 131"/>
                <a:gd name="T7" fmla="*/ 50 h 75"/>
                <a:gd name="T8" fmla="*/ 16 w 131"/>
                <a:gd name="T9" fmla="*/ 74 h 75"/>
                <a:gd name="T10" fmla="*/ 33 w 131"/>
                <a:gd name="T11" fmla="*/ 74 h 75"/>
                <a:gd name="T12" fmla="*/ 57 w 131"/>
                <a:gd name="T13" fmla="*/ 74 h 75"/>
                <a:gd name="T14" fmla="*/ 122 w 131"/>
                <a:gd name="T15" fmla="*/ 74 h 75"/>
                <a:gd name="T16" fmla="*/ 130 w 131"/>
                <a:gd name="T17" fmla="*/ 50 h 75"/>
                <a:gd name="T18" fmla="*/ 130 w 131"/>
                <a:gd name="T19" fmla="*/ 26 h 75"/>
                <a:gd name="T20" fmla="*/ 122 w 131"/>
                <a:gd name="T21" fmla="*/ 9 h 75"/>
                <a:gd name="T22" fmla="*/ 70 w 131"/>
                <a:gd name="T23" fmla="*/ 0 h 75"/>
                <a:gd name="T24" fmla="*/ 33 w 131"/>
                <a:gd name="T25" fmla="*/ 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75"/>
                <a:gd name="T41" fmla="*/ 0 w 131"/>
                <a:gd name="T42" fmla="*/ 0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75">
                  <a:moveTo>
                    <a:pt x="70" y="0"/>
                  </a:moveTo>
                  <a:lnTo>
                    <a:pt x="25" y="1"/>
                  </a:lnTo>
                  <a:lnTo>
                    <a:pt x="8" y="26"/>
                  </a:lnTo>
                  <a:lnTo>
                    <a:pt x="0" y="50"/>
                  </a:lnTo>
                  <a:lnTo>
                    <a:pt x="16" y="74"/>
                  </a:lnTo>
                  <a:lnTo>
                    <a:pt x="33" y="74"/>
                  </a:lnTo>
                  <a:lnTo>
                    <a:pt x="57" y="74"/>
                  </a:lnTo>
                  <a:lnTo>
                    <a:pt x="122" y="74"/>
                  </a:lnTo>
                  <a:lnTo>
                    <a:pt x="130" y="50"/>
                  </a:lnTo>
                  <a:lnTo>
                    <a:pt x="130" y="26"/>
                  </a:lnTo>
                  <a:lnTo>
                    <a:pt x="122" y="9"/>
                  </a:lnTo>
                  <a:lnTo>
                    <a:pt x="70" y="0"/>
                  </a:lnTo>
                  <a:lnTo>
                    <a:pt x="33" y="9"/>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5" name="Form 13394">
              <a:extLst>
                <a:ext uri="{FF2B5EF4-FFF2-40B4-BE49-F238E27FC236}">
                  <a16:creationId xmlns:a16="http://schemas.microsoft.com/office/drawing/2014/main" id="{D8361EEC-70D1-49B2-BF21-2F44CC21925A}"/>
                </a:ext>
              </a:extLst>
            </p:cNvPr>
            <p:cNvSpPr>
              <a:spLocks/>
            </p:cNvSpPr>
            <p:nvPr/>
          </p:nvSpPr>
          <p:spPr bwMode="auto">
            <a:xfrm>
              <a:off x="3856" y="720"/>
              <a:ext cx="83" cy="114"/>
            </a:xfrm>
            <a:custGeom>
              <a:avLst/>
              <a:gdLst>
                <a:gd name="T0" fmla="*/ 32 w 83"/>
                <a:gd name="T1" fmla="*/ 0 h 114"/>
                <a:gd name="T2" fmla="*/ 0 w 83"/>
                <a:gd name="T3" fmla="*/ 40 h 114"/>
                <a:gd name="T4" fmla="*/ 0 w 83"/>
                <a:gd name="T5" fmla="*/ 65 h 114"/>
                <a:gd name="T6" fmla="*/ 0 w 83"/>
                <a:gd name="T7" fmla="*/ 89 h 114"/>
                <a:gd name="T8" fmla="*/ 0 w 83"/>
                <a:gd name="T9" fmla="*/ 113 h 114"/>
                <a:gd name="T10" fmla="*/ 17 w 83"/>
                <a:gd name="T11" fmla="*/ 113 h 114"/>
                <a:gd name="T12" fmla="*/ 41 w 83"/>
                <a:gd name="T13" fmla="*/ 113 h 114"/>
                <a:gd name="T14" fmla="*/ 74 w 83"/>
                <a:gd name="T15" fmla="*/ 105 h 114"/>
                <a:gd name="T16" fmla="*/ 82 w 83"/>
                <a:gd name="T17" fmla="*/ 73 h 114"/>
                <a:gd name="T18" fmla="*/ 82 w 83"/>
                <a:gd name="T19" fmla="*/ 48 h 114"/>
                <a:gd name="T20" fmla="*/ 82 w 83"/>
                <a:gd name="T21" fmla="*/ 24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14"/>
                <a:gd name="T35" fmla="*/ 0 w 83"/>
                <a:gd name="T36" fmla="*/ 0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14">
                  <a:moveTo>
                    <a:pt x="32" y="0"/>
                  </a:moveTo>
                  <a:lnTo>
                    <a:pt x="0" y="40"/>
                  </a:lnTo>
                  <a:lnTo>
                    <a:pt x="0" y="65"/>
                  </a:lnTo>
                  <a:lnTo>
                    <a:pt x="0" y="89"/>
                  </a:lnTo>
                  <a:lnTo>
                    <a:pt x="0" y="113"/>
                  </a:lnTo>
                  <a:lnTo>
                    <a:pt x="17" y="113"/>
                  </a:lnTo>
                  <a:lnTo>
                    <a:pt x="41" y="113"/>
                  </a:lnTo>
                  <a:lnTo>
                    <a:pt x="74" y="105"/>
                  </a:lnTo>
                  <a:lnTo>
                    <a:pt x="82" y="73"/>
                  </a:lnTo>
                  <a:lnTo>
                    <a:pt x="82" y="48"/>
                  </a:lnTo>
                  <a:lnTo>
                    <a:pt x="82" y="24"/>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6" name="Form 13395">
              <a:extLst>
                <a:ext uri="{FF2B5EF4-FFF2-40B4-BE49-F238E27FC236}">
                  <a16:creationId xmlns:a16="http://schemas.microsoft.com/office/drawing/2014/main" id="{DAACBCB4-D506-435A-877A-55BACF6CCE7B}"/>
                </a:ext>
              </a:extLst>
            </p:cNvPr>
            <p:cNvSpPr>
              <a:spLocks/>
            </p:cNvSpPr>
            <p:nvPr/>
          </p:nvSpPr>
          <p:spPr bwMode="auto">
            <a:xfrm>
              <a:off x="3010" y="964"/>
              <a:ext cx="74" cy="106"/>
            </a:xfrm>
            <a:custGeom>
              <a:avLst/>
              <a:gdLst>
                <a:gd name="T0" fmla="*/ 62 w 74"/>
                <a:gd name="T1" fmla="*/ 44 h 106"/>
                <a:gd name="T2" fmla="*/ 25 w 74"/>
                <a:gd name="T3" fmla="*/ 32 h 106"/>
                <a:gd name="T4" fmla="*/ 8 w 74"/>
                <a:gd name="T5" fmla="*/ 32 h 106"/>
                <a:gd name="T6" fmla="*/ 0 w 74"/>
                <a:gd name="T7" fmla="*/ 49 h 106"/>
                <a:gd name="T8" fmla="*/ 0 w 74"/>
                <a:gd name="T9" fmla="*/ 73 h 106"/>
                <a:gd name="T10" fmla="*/ 8 w 74"/>
                <a:gd name="T11" fmla="*/ 97 h 106"/>
                <a:gd name="T12" fmla="*/ 25 w 74"/>
                <a:gd name="T13" fmla="*/ 105 h 106"/>
                <a:gd name="T14" fmla="*/ 49 w 74"/>
                <a:gd name="T15" fmla="*/ 105 h 106"/>
                <a:gd name="T16" fmla="*/ 73 w 74"/>
                <a:gd name="T17" fmla="*/ 81 h 106"/>
                <a:gd name="T18" fmla="*/ 62 w 74"/>
                <a:gd name="T19" fmla="*/ 44 h 106"/>
                <a:gd name="T20" fmla="*/ 73 w 74"/>
                <a:gd name="T21" fmla="*/ 8 h 106"/>
                <a:gd name="T22" fmla="*/ 25 w 74"/>
                <a:gd name="T23" fmla="*/ 0 h 106"/>
                <a:gd name="T24" fmla="*/ 8 w 74"/>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06"/>
                <a:gd name="T41" fmla="*/ 0 w 74"/>
                <a:gd name="T42" fmla="*/ 0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06">
                  <a:moveTo>
                    <a:pt x="62" y="44"/>
                  </a:moveTo>
                  <a:lnTo>
                    <a:pt x="25" y="32"/>
                  </a:lnTo>
                  <a:lnTo>
                    <a:pt x="8" y="32"/>
                  </a:lnTo>
                  <a:lnTo>
                    <a:pt x="0" y="49"/>
                  </a:lnTo>
                  <a:lnTo>
                    <a:pt x="0" y="73"/>
                  </a:lnTo>
                  <a:lnTo>
                    <a:pt x="8" y="97"/>
                  </a:lnTo>
                  <a:lnTo>
                    <a:pt x="25" y="105"/>
                  </a:lnTo>
                  <a:lnTo>
                    <a:pt x="49" y="105"/>
                  </a:lnTo>
                  <a:lnTo>
                    <a:pt x="73" y="81"/>
                  </a:lnTo>
                  <a:lnTo>
                    <a:pt x="62" y="44"/>
                  </a:lnTo>
                  <a:lnTo>
                    <a:pt x="73" y="8"/>
                  </a:lnTo>
                  <a:lnTo>
                    <a:pt x="25" y="0"/>
                  </a:lnTo>
                  <a:lnTo>
                    <a:pt x="8"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7" name="Form 13396">
              <a:extLst>
                <a:ext uri="{FF2B5EF4-FFF2-40B4-BE49-F238E27FC236}">
                  <a16:creationId xmlns:a16="http://schemas.microsoft.com/office/drawing/2014/main" id="{55233E08-3FEC-42A2-9DF6-E5A513EBBD07}"/>
                </a:ext>
              </a:extLst>
            </p:cNvPr>
            <p:cNvSpPr>
              <a:spLocks/>
            </p:cNvSpPr>
            <p:nvPr/>
          </p:nvSpPr>
          <p:spPr bwMode="auto">
            <a:xfrm>
              <a:off x="4117" y="671"/>
              <a:ext cx="147" cy="66"/>
            </a:xfrm>
            <a:custGeom>
              <a:avLst/>
              <a:gdLst>
                <a:gd name="T0" fmla="*/ 11 w 147"/>
                <a:gd name="T1" fmla="*/ 1 h 66"/>
                <a:gd name="T2" fmla="*/ 0 w 147"/>
                <a:gd name="T3" fmla="*/ 40 h 66"/>
                <a:gd name="T4" fmla="*/ 8 w 147"/>
                <a:gd name="T5" fmla="*/ 57 h 66"/>
                <a:gd name="T6" fmla="*/ 89 w 147"/>
                <a:gd name="T7" fmla="*/ 65 h 66"/>
                <a:gd name="T8" fmla="*/ 138 w 147"/>
                <a:gd name="T9" fmla="*/ 65 h 66"/>
                <a:gd name="T10" fmla="*/ 146 w 147"/>
                <a:gd name="T11" fmla="*/ 32 h 66"/>
                <a:gd name="T12" fmla="*/ 122 w 147"/>
                <a:gd name="T13" fmla="*/ 8 h 66"/>
                <a:gd name="T14" fmla="*/ 97 w 147"/>
                <a:gd name="T15" fmla="*/ 0 h 66"/>
                <a:gd name="T16" fmla="*/ 11 w 147"/>
                <a:gd name="T17" fmla="*/ 1 h 66"/>
                <a:gd name="T18" fmla="*/ 11 w 147"/>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66"/>
                <a:gd name="T32" fmla="*/ 0 w 147"/>
                <a:gd name="T33" fmla="*/ 0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66">
                  <a:moveTo>
                    <a:pt x="11" y="1"/>
                  </a:moveTo>
                  <a:lnTo>
                    <a:pt x="0" y="40"/>
                  </a:lnTo>
                  <a:lnTo>
                    <a:pt x="8" y="57"/>
                  </a:lnTo>
                  <a:lnTo>
                    <a:pt x="89" y="65"/>
                  </a:lnTo>
                  <a:lnTo>
                    <a:pt x="138" y="65"/>
                  </a:lnTo>
                  <a:lnTo>
                    <a:pt x="146" y="32"/>
                  </a:lnTo>
                  <a:lnTo>
                    <a:pt x="122" y="8"/>
                  </a:lnTo>
                  <a:lnTo>
                    <a:pt x="97" y="0"/>
                  </a:lnTo>
                  <a:lnTo>
                    <a:pt x="11" y="1"/>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8" name="Form 13397">
              <a:extLst>
                <a:ext uri="{FF2B5EF4-FFF2-40B4-BE49-F238E27FC236}">
                  <a16:creationId xmlns:a16="http://schemas.microsoft.com/office/drawing/2014/main" id="{DB94A429-FCF6-4E05-9B9F-2EED17EBA487}"/>
                </a:ext>
              </a:extLst>
            </p:cNvPr>
            <p:cNvSpPr>
              <a:spLocks/>
            </p:cNvSpPr>
            <p:nvPr/>
          </p:nvSpPr>
          <p:spPr bwMode="auto">
            <a:xfrm>
              <a:off x="5061" y="1338"/>
              <a:ext cx="139" cy="139"/>
            </a:xfrm>
            <a:custGeom>
              <a:avLst/>
              <a:gdLst>
                <a:gd name="T0" fmla="*/ 123 w 139"/>
                <a:gd name="T1" fmla="*/ 6 h 139"/>
                <a:gd name="T2" fmla="*/ 89 w 139"/>
                <a:gd name="T3" fmla="*/ 0 h 139"/>
                <a:gd name="T4" fmla="*/ 24 w 139"/>
                <a:gd name="T5" fmla="*/ 0 h 139"/>
                <a:gd name="T6" fmla="*/ 0 w 139"/>
                <a:gd name="T7" fmla="*/ 24 h 139"/>
                <a:gd name="T8" fmla="*/ 0 w 139"/>
                <a:gd name="T9" fmla="*/ 41 h 139"/>
                <a:gd name="T10" fmla="*/ 0 w 139"/>
                <a:gd name="T11" fmla="*/ 65 h 139"/>
                <a:gd name="T12" fmla="*/ 8 w 139"/>
                <a:gd name="T13" fmla="*/ 90 h 139"/>
                <a:gd name="T14" fmla="*/ 32 w 139"/>
                <a:gd name="T15" fmla="*/ 114 h 139"/>
                <a:gd name="T16" fmla="*/ 57 w 139"/>
                <a:gd name="T17" fmla="*/ 130 h 139"/>
                <a:gd name="T18" fmla="*/ 89 w 139"/>
                <a:gd name="T19" fmla="*/ 138 h 139"/>
                <a:gd name="T20" fmla="*/ 114 w 139"/>
                <a:gd name="T21" fmla="*/ 122 h 139"/>
                <a:gd name="T22" fmla="*/ 130 w 139"/>
                <a:gd name="T23" fmla="*/ 98 h 139"/>
                <a:gd name="T24" fmla="*/ 130 w 139"/>
                <a:gd name="T25" fmla="*/ 81 h 139"/>
                <a:gd name="T26" fmla="*/ 138 w 139"/>
                <a:gd name="T27" fmla="*/ 57 h 139"/>
                <a:gd name="T28" fmla="*/ 123 w 139"/>
                <a:gd name="T29" fmla="*/ 6 h 139"/>
                <a:gd name="T30" fmla="*/ 123 w 139"/>
                <a:gd name="T31" fmla="*/ 6 h 1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39"/>
                <a:gd name="T50" fmla="*/ 0 w 139"/>
                <a:gd name="T51" fmla="*/ 0 h 1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39">
                  <a:moveTo>
                    <a:pt x="123" y="6"/>
                  </a:moveTo>
                  <a:lnTo>
                    <a:pt x="89" y="0"/>
                  </a:lnTo>
                  <a:lnTo>
                    <a:pt x="24" y="0"/>
                  </a:lnTo>
                  <a:lnTo>
                    <a:pt x="0" y="24"/>
                  </a:lnTo>
                  <a:lnTo>
                    <a:pt x="0" y="41"/>
                  </a:lnTo>
                  <a:lnTo>
                    <a:pt x="0" y="65"/>
                  </a:lnTo>
                  <a:lnTo>
                    <a:pt x="8" y="90"/>
                  </a:lnTo>
                  <a:lnTo>
                    <a:pt x="32" y="114"/>
                  </a:lnTo>
                  <a:lnTo>
                    <a:pt x="57" y="130"/>
                  </a:lnTo>
                  <a:lnTo>
                    <a:pt x="89" y="138"/>
                  </a:lnTo>
                  <a:lnTo>
                    <a:pt x="114" y="122"/>
                  </a:lnTo>
                  <a:lnTo>
                    <a:pt x="130" y="98"/>
                  </a:lnTo>
                  <a:lnTo>
                    <a:pt x="130" y="81"/>
                  </a:lnTo>
                  <a:lnTo>
                    <a:pt x="138" y="57"/>
                  </a:lnTo>
                  <a:lnTo>
                    <a:pt x="123" y="6"/>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99" name="Form 13398">
              <a:extLst>
                <a:ext uri="{FF2B5EF4-FFF2-40B4-BE49-F238E27FC236}">
                  <a16:creationId xmlns:a16="http://schemas.microsoft.com/office/drawing/2014/main" id="{D47E8CEA-ECF3-4F8E-AA8A-B4136D2E4D7A}"/>
                </a:ext>
              </a:extLst>
            </p:cNvPr>
            <p:cNvSpPr>
              <a:spLocks/>
            </p:cNvSpPr>
            <p:nvPr/>
          </p:nvSpPr>
          <p:spPr bwMode="auto">
            <a:xfrm>
              <a:off x="4971" y="2722"/>
              <a:ext cx="118" cy="106"/>
            </a:xfrm>
            <a:custGeom>
              <a:avLst/>
              <a:gdLst>
                <a:gd name="T0" fmla="*/ 117 w 118"/>
                <a:gd name="T1" fmla="*/ 14 h 106"/>
                <a:gd name="T2" fmla="*/ 57 w 118"/>
                <a:gd name="T3" fmla="*/ 8 h 106"/>
                <a:gd name="T4" fmla="*/ 33 w 118"/>
                <a:gd name="T5" fmla="*/ 0 h 106"/>
                <a:gd name="T6" fmla="*/ 16 w 118"/>
                <a:gd name="T7" fmla="*/ 24 h 106"/>
                <a:gd name="T8" fmla="*/ 0 w 118"/>
                <a:gd name="T9" fmla="*/ 48 h 106"/>
                <a:gd name="T10" fmla="*/ 0 w 118"/>
                <a:gd name="T11" fmla="*/ 65 h 106"/>
                <a:gd name="T12" fmla="*/ 0 w 118"/>
                <a:gd name="T13" fmla="*/ 89 h 106"/>
                <a:gd name="T14" fmla="*/ 25 w 118"/>
                <a:gd name="T15" fmla="*/ 105 h 106"/>
                <a:gd name="T16" fmla="*/ 73 w 118"/>
                <a:gd name="T17" fmla="*/ 105 h 106"/>
                <a:gd name="T18" fmla="*/ 90 w 118"/>
                <a:gd name="T19" fmla="*/ 105 h 106"/>
                <a:gd name="T20" fmla="*/ 98 w 118"/>
                <a:gd name="T21" fmla="*/ 81 h 106"/>
                <a:gd name="T22" fmla="*/ 106 w 118"/>
                <a:gd name="T23" fmla="*/ 56 h 106"/>
                <a:gd name="T24" fmla="*/ 117 w 118"/>
                <a:gd name="T25" fmla="*/ 14 h 106"/>
                <a:gd name="T26" fmla="*/ 117 w 118"/>
                <a:gd name="T27" fmla="*/ 14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106"/>
                <a:gd name="T44" fmla="*/ 0 w 118"/>
                <a:gd name="T45" fmla="*/ 0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106">
                  <a:moveTo>
                    <a:pt x="117" y="14"/>
                  </a:moveTo>
                  <a:lnTo>
                    <a:pt x="57" y="8"/>
                  </a:lnTo>
                  <a:lnTo>
                    <a:pt x="33" y="0"/>
                  </a:lnTo>
                  <a:lnTo>
                    <a:pt x="16" y="24"/>
                  </a:lnTo>
                  <a:lnTo>
                    <a:pt x="0" y="48"/>
                  </a:lnTo>
                  <a:lnTo>
                    <a:pt x="0" y="65"/>
                  </a:lnTo>
                  <a:lnTo>
                    <a:pt x="0" y="89"/>
                  </a:lnTo>
                  <a:lnTo>
                    <a:pt x="25" y="105"/>
                  </a:lnTo>
                  <a:lnTo>
                    <a:pt x="73" y="105"/>
                  </a:lnTo>
                  <a:lnTo>
                    <a:pt x="90" y="105"/>
                  </a:lnTo>
                  <a:lnTo>
                    <a:pt x="98" y="81"/>
                  </a:lnTo>
                  <a:lnTo>
                    <a:pt x="106" y="56"/>
                  </a:lnTo>
                  <a:lnTo>
                    <a:pt x="117" y="14"/>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0" name="Form 13399">
              <a:extLst>
                <a:ext uri="{FF2B5EF4-FFF2-40B4-BE49-F238E27FC236}">
                  <a16:creationId xmlns:a16="http://schemas.microsoft.com/office/drawing/2014/main" id="{8E8A9D80-0C0A-4A6E-8364-5238B02C372D}"/>
                </a:ext>
              </a:extLst>
            </p:cNvPr>
            <p:cNvSpPr>
              <a:spLocks/>
            </p:cNvSpPr>
            <p:nvPr/>
          </p:nvSpPr>
          <p:spPr bwMode="auto">
            <a:xfrm>
              <a:off x="3686" y="3251"/>
              <a:ext cx="90" cy="106"/>
            </a:xfrm>
            <a:custGeom>
              <a:avLst/>
              <a:gdLst>
                <a:gd name="T0" fmla="*/ 58 w 90"/>
                <a:gd name="T1" fmla="*/ 61 h 106"/>
                <a:gd name="T2" fmla="*/ 65 w 90"/>
                <a:gd name="T3" fmla="*/ 24 h 106"/>
                <a:gd name="T4" fmla="*/ 48 w 90"/>
                <a:gd name="T5" fmla="*/ 0 h 106"/>
                <a:gd name="T6" fmla="*/ 24 w 90"/>
                <a:gd name="T7" fmla="*/ 0 h 106"/>
                <a:gd name="T8" fmla="*/ 0 w 90"/>
                <a:gd name="T9" fmla="*/ 16 h 106"/>
                <a:gd name="T10" fmla="*/ 0 w 90"/>
                <a:gd name="T11" fmla="*/ 40 h 106"/>
                <a:gd name="T12" fmla="*/ 0 w 90"/>
                <a:gd name="T13" fmla="*/ 65 h 106"/>
                <a:gd name="T14" fmla="*/ 16 w 90"/>
                <a:gd name="T15" fmla="*/ 89 h 106"/>
                <a:gd name="T16" fmla="*/ 40 w 90"/>
                <a:gd name="T17" fmla="*/ 105 h 106"/>
                <a:gd name="T18" fmla="*/ 65 w 90"/>
                <a:gd name="T19" fmla="*/ 97 h 106"/>
                <a:gd name="T20" fmla="*/ 58 w 90"/>
                <a:gd name="T21" fmla="*/ 61 h 106"/>
                <a:gd name="T22" fmla="*/ 89 w 90"/>
                <a:gd name="T23" fmla="*/ 24 h 106"/>
                <a:gd name="T24" fmla="*/ 56 w 9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6"/>
                <a:gd name="T41" fmla="*/ 0 w 90"/>
                <a:gd name="T42" fmla="*/ 0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6">
                  <a:moveTo>
                    <a:pt x="58" y="61"/>
                  </a:moveTo>
                  <a:lnTo>
                    <a:pt x="65" y="24"/>
                  </a:lnTo>
                  <a:lnTo>
                    <a:pt x="48" y="0"/>
                  </a:lnTo>
                  <a:lnTo>
                    <a:pt x="24" y="0"/>
                  </a:lnTo>
                  <a:lnTo>
                    <a:pt x="0" y="16"/>
                  </a:lnTo>
                  <a:lnTo>
                    <a:pt x="0" y="40"/>
                  </a:lnTo>
                  <a:lnTo>
                    <a:pt x="0" y="65"/>
                  </a:lnTo>
                  <a:lnTo>
                    <a:pt x="16" y="89"/>
                  </a:lnTo>
                  <a:lnTo>
                    <a:pt x="40" y="105"/>
                  </a:lnTo>
                  <a:lnTo>
                    <a:pt x="65" y="97"/>
                  </a:lnTo>
                  <a:lnTo>
                    <a:pt x="58" y="61"/>
                  </a:lnTo>
                  <a:lnTo>
                    <a:pt x="89" y="24"/>
                  </a:lnTo>
                  <a:lnTo>
                    <a:pt x="56"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1" name="Form 13400">
              <a:extLst>
                <a:ext uri="{FF2B5EF4-FFF2-40B4-BE49-F238E27FC236}">
                  <a16:creationId xmlns:a16="http://schemas.microsoft.com/office/drawing/2014/main" id="{EAC65B99-40C7-4347-A4E9-E9973B86D972}"/>
                </a:ext>
              </a:extLst>
            </p:cNvPr>
            <p:cNvSpPr>
              <a:spLocks/>
            </p:cNvSpPr>
            <p:nvPr/>
          </p:nvSpPr>
          <p:spPr bwMode="auto">
            <a:xfrm>
              <a:off x="2595" y="2208"/>
              <a:ext cx="107" cy="156"/>
            </a:xfrm>
            <a:custGeom>
              <a:avLst/>
              <a:gdLst>
                <a:gd name="T0" fmla="*/ 93 w 107"/>
                <a:gd name="T1" fmla="*/ 0 h 156"/>
                <a:gd name="T2" fmla="*/ 57 w 107"/>
                <a:gd name="T3" fmla="*/ 1 h 156"/>
                <a:gd name="T4" fmla="*/ 41 w 107"/>
                <a:gd name="T5" fmla="*/ 25 h 156"/>
                <a:gd name="T6" fmla="*/ 25 w 107"/>
                <a:gd name="T7" fmla="*/ 42 h 156"/>
                <a:gd name="T8" fmla="*/ 8 w 107"/>
                <a:gd name="T9" fmla="*/ 66 h 156"/>
                <a:gd name="T10" fmla="*/ 8 w 107"/>
                <a:gd name="T11" fmla="*/ 90 h 156"/>
                <a:gd name="T12" fmla="*/ 0 w 107"/>
                <a:gd name="T13" fmla="*/ 115 h 156"/>
                <a:gd name="T14" fmla="*/ 0 w 107"/>
                <a:gd name="T15" fmla="*/ 139 h 156"/>
                <a:gd name="T16" fmla="*/ 25 w 107"/>
                <a:gd name="T17" fmla="*/ 155 h 156"/>
                <a:gd name="T18" fmla="*/ 90 w 107"/>
                <a:gd name="T19" fmla="*/ 155 h 156"/>
                <a:gd name="T20" fmla="*/ 106 w 107"/>
                <a:gd name="T21" fmla="*/ 131 h 156"/>
                <a:gd name="T22" fmla="*/ 106 w 107"/>
                <a:gd name="T23" fmla="*/ 82 h 156"/>
                <a:gd name="T24" fmla="*/ 106 w 107"/>
                <a:gd name="T25" fmla="*/ 58 h 156"/>
                <a:gd name="T26" fmla="*/ 93 w 107"/>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156"/>
                <a:gd name="T44" fmla="*/ 0 w 107"/>
                <a:gd name="T45" fmla="*/ 0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156">
                  <a:moveTo>
                    <a:pt x="93" y="0"/>
                  </a:moveTo>
                  <a:lnTo>
                    <a:pt x="57" y="1"/>
                  </a:lnTo>
                  <a:lnTo>
                    <a:pt x="41" y="25"/>
                  </a:lnTo>
                  <a:lnTo>
                    <a:pt x="25" y="42"/>
                  </a:lnTo>
                  <a:lnTo>
                    <a:pt x="8" y="66"/>
                  </a:lnTo>
                  <a:lnTo>
                    <a:pt x="8" y="90"/>
                  </a:lnTo>
                  <a:lnTo>
                    <a:pt x="0" y="115"/>
                  </a:lnTo>
                  <a:lnTo>
                    <a:pt x="0" y="139"/>
                  </a:lnTo>
                  <a:lnTo>
                    <a:pt x="25" y="155"/>
                  </a:lnTo>
                  <a:lnTo>
                    <a:pt x="90" y="155"/>
                  </a:lnTo>
                  <a:lnTo>
                    <a:pt x="106" y="131"/>
                  </a:lnTo>
                  <a:lnTo>
                    <a:pt x="106" y="82"/>
                  </a:lnTo>
                  <a:lnTo>
                    <a:pt x="106" y="58"/>
                  </a:lnTo>
                  <a:lnTo>
                    <a:pt x="93"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2" name="Form 13401">
              <a:extLst>
                <a:ext uri="{FF2B5EF4-FFF2-40B4-BE49-F238E27FC236}">
                  <a16:creationId xmlns:a16="http://schemas.microsoft.com/office/drawing/2014/main" id="{DC7DB16F-386D-40CF-ACAE-11A5F4A34238}"/>
                </a:ext>
              </a:extLst>
            </p:cNvPr>
            <p:cNvSpPr>
              <a:spLocks/>
            </p:cNvSpPr>
            <p:nvPr/>
          </p:nvSpPr>
          <p:spPr bwMode="auto">
            <a:xfrm>
              <a:off x="2538" y="1344"/>
              <a:ext cx="151" cy="101"/>
            </a:xfrm>
            <a:custGeom>
              <a:avLst/>
              <a:gdLst>
                <a:gd name="T0" fmla="*/ 150 w 151"/>
                <a:gd name="T1" fmla="*/ 0 h 101"/>
                <a:gd name="T2" fmla="*/ 114 w 151"/>
                <a:gd name="T3" fmla="*/ 18 h 101"/>
                <a:gd name="T4" fmla="*/ 57 w 151"/>
                <a:gd name="T5" fmla="*/ 18 h 101"/>
                <a:gd name="T6" fmla="*/ 8 w 151"/>
                <a:gd name="T7" fmla="*/ 18 h 101"/>
                <a:gd name="T8" fmla="*/ 0 w 151"/>
                <a:gd name="T9" fmla="*/ 35 h 101"/>
                <a:gd name="T10" fmla="*/ 0 w 151"/>
                <a:gd name="T11" fmla="*/ 67 h 101"/>
                <a:gd name="T12" fmla="*/ 0 w 151"/>
                <a:gd name="T13" fmla="*/ 84 h 101"/>
                <a:gd name="T14" fmla="*/ 17 w 151"/>
                <a:gd name="T15" fmla="*/ 84 h 101"/>
                <a:gd name="T16" fmla="*/ 41 w 151"/>
                <a:gd name="T17" fmla="*/ 92 h 101"/>
                <a:gd name="T18" fmla="*/ 65 w 151"/>
                <a:gd name="T19" fmla="*/ 100 h 101"/>
                <a:gd name="T20" fmla="*/ 82 w 151"/>
                <a:gd name="T21" fmla="*/ 100 h 101"/>
                <a:gd name="T22" fmla="*/ 106 w 151"/>
                <a:gd name="T23" fmla="*/ 100 h 101"/>
                <a:gd name="T24" fmla="*/ 130 w 151"/>
                <a:gd name="T25" fmla="*/ 92 h 101"/>
                <a:gd name="T26" fmla="*/ 139 w 151"/>
                <a:gd name="T27" fmla="*/ 75 h 101"/>
                <a:gd name="T28" fmla="*/ 147 w 151"/>
                <a:gd name="T29" fmla="*/ 51 h 101"/>
                <a:gd name="T30" fmla="*/ 150 w 151"/>
                <a:gd name="T31" fmla="*/ 0 h 101"/>
                <a:gd name="T32" fmla="*/ 150 w 151"/>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01"/>
                <a:gd name="T53" fmla="*/ 0 w 151"/>
                <a:gd name="T54" fmla="*/ 0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01">
                  <a:moveTo>
                    <a:pt x="150" y="0"/>
                  </a:moveTo>
                  <a:lnTo>
                    <a:pt x="114" y="18"/>
                  </a:lnTo>
                  <a:lnTo>
                    <a:pt x="57" y="18"/>
                  </a:lnTo>
                  <a:lnTo>
                    <a:pt x="8" y="18"/>
                  </a:lnTo>
                  <a:lnTo>
                    <a:pt x="0" y="35"/>
                  </a:lnTo>
                  <a:lnTo>
                    <a:pt x="0" y="67"/>
                  </a:lnTo>
                  <a:lnTo>
                    <a:pt x="0" y="84"/>
                  </a:lnTo>
                  <a:lnTo>
                    <a:pt x="17" y="84"/>
                  </a:lnTo>
                  <a:lnTo>
                    <a:pt x="41" y="92"/>
                  </a:lnTo>
                  <a:lnTo>
                    <a:pt x="65" y="100"/>
                  </a:lnTo>
                  <a:lnTo>
                    <a:pt x="82" y="100"/>
                  </a:lnTo>
                  <a:lnTo>
                    <a:pt x="106" y="100"/>
                  </a:lnTo>
                  <a:lnTo>
                    <a:pt x="130" y="92"/>
                  </a:lnTo>
                  <a:lnTo>
                    <a:pt x="139" y="75"/>
                  </a:lnTo>
                  <a:lnTo>
                    <a:pt x="147" y="51"/>
                  </a:lnTo>
                  <a:lnTo>
                    <a:pt x="150"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3" name="Form 13402">
              <a:extLst>
                <a:ext uri="{FF2B5EF4-FFF2-40B4-BE49-F238E27FC236}">
                  <a16:creationId xmlns:a16="http://schemas.microsoft.com/office/drawing/2014/main" id="{08F3D0D3-E30C-4265-A5DD-143771F69355}"/>
                </a:ext>
              </a:extLst>
            </p:cNvPr>
            <p:cNvSpPr>
              <a:spLocks/>
            </p:cNvSpPr>
            <p:nvPr/>
          </p:nvSpPr>
          <p:spPr bwMode="auto">
            <a:xfrm>
              <a:off x="3197" y="711"/>
              <a:ext cx="91" cy="107"/>
            </a:xfrm>
            <a:custGeom>
              <a:avLst/>
              <a:gdLst>
                <a:gd name="T0" fmla="*/ 67 w 91"/>
                <a:gd name="T1" fmla="*/ 9 h 107"/>
                <a:gd name="T2" fmla="*/ 17 w 91"/>
                <a:gd name="T3" fmla="*/ 0 h 107"/>
                <a:gd name="T4" fmla="*/ 0 w 91"/>
                <a:gd name="T5" fmla="*/ 0 h 107"/>
                <a:gd name="T6" fmla="*/ 0 w 91"/>
                <a:gd name="T7" fmla="*/ 17 h 107"/>
                <a:gd name="T8" fmla="*/ 0 w 91"/>
                <a:gd name="T9" fmla="*/ 41 h 107"/>
                <a:gd name="T10" fmla="*/ 0 w 91"/>
                <a:gd name="T11" fmla="*/ 66 h 107"/>
                <a:gd name="T12" fmla="*/ 17 w 91"/>
                <a:gd name="T13" fmla="*/ 82 h 107"/>
                <a:gd name="T14" fmla="*/ 41 w 91"/>
                <a:gd name="T15" fmla="*/ 106 h 107"/>
                <a:gd name="T16" fmla="*/ 65 w 91"/>
                <a:gd name="T17" fmla="*/ 90 h 107"/>
                <a:gd name="T18" fmla="*/ 82 w 91"/>
                <a:gd name="T19" fmla="*/ 74 h 107"/>
                <a:gd name="T20" fmla="*/ 90 w 91"/>
                <a:gd name="T21" fmla="*/ 57 h 107"/>
                <a:gd name="T22" fmla="*/ 67 w 91"/>
                <a:gd name="T23" fmla="*/ 9 h 107"/>
                <a:gd name="T24" fmla="*/ 67 w 91"/>
                <a:gd name="T25" fmla="*/ 9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07"/>
                <a:gd name="T41" fmla="*/ 0 w 91"/>
                <a:gd name="T42" fmla="*/ 0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07">
                  <a:moveTo>
                    <a:pt x="67" y="9"/>
                  </a:moveTo>
                  <a:lnTo>
                    <a:pt x="17" y="0"/>
                  </a:lnTo>
                  <a:lnTo>
                    <a:pt x="0" y="0"/>
                  </a:lnTo>
                  <a:lnTo>
                    <a:pt x="0" y="17"/>
                  </a:lnTo>
                  <a:lnTo>
                    <a:pt x="0" y="41"/>
                  </a:lnTo>
                  <a:lnTo>
                    <a:pt x="0" y="66"/>
                  </a:lnTo>
                  <a:lnTo>
                    <a:pt x="17" y="82"/>
                  </a:lnTo>
                  <a:lnTo>
                    <a:pt x="41" y="106"/>
                  </a:lnTo>
                  <a:lnTo>
                    <a:pt x="65" y="90"/>
                  </a:lnTo>
                  <a:lnTo>
                    <a:pt x="82" y="74"/>
                  </a:lnTo>
                  <a:lnTo>
                    <a:pt x="90" y="57"/>
                  </a:lnTo>
                  <a:lnTo>
                    <a:pt x="67" y="9"/>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4" name="Form 13403">
              <a:extLst>
                <a:ext uri="{FF2B5EF4-FFF2-40B4-BE49-F238E27FC236}">
                  <a16:creationId xmlns:a16="http://schemas.microsoft.com/office/drawing/2014/main" id="{6114C9CF-3A7A-48B7-9037-5C9A63EC2C11}"/>
                </a:ext>
              </a:extLst>
            </p:cNvPr>
            <p:cNvSpPr>
              <a:spLocks/>
            </p:cNvSpPr>
            <p:nvPr/>
          </p:nvSpPr>
          <p:spPr bwMode="auto">
            <a:xfrm>
              <a:off x="3604" y="565"/>
              <a:ext cx="148" cy="90"/>
            </a:xfrm>
            <a:custGeom>
              <a:avLst/>
              <a:gdLst>
                <a:gd name="T0" fmla="*/ 44 w 148"/>
                <a:gd name="T1" fmla="*/ 11 h 90"/>
                <a:gd name="T2" fmla="*/ 8 w 148"/>
                <a:gd name="T3" fmla="*/ 16 h 90"/>
                <a:gd name="T4" fmla="*/ 0 w 148"/>
                <a:gd name="T5" fmla="*/ 41 h 90"/>
                <a:gd name="T6" fmla="*/ 0 w 148"/>
                <a:gd name="T7" fmla="*/ 65 h 90"/>
                <a:gd name="T8" fmla="*/ 25 w 148"/>
                <a:gd name="T9" fmla="*/ 81 h 90"/>
                <a:gd name="T10" fmla="*/ 57 w 148"/>
                <a:gd name="T11" fmla="*/ 89 h 90"/>
                <a:gd name="T12" fmla="*/ 90 w 148"/>
                <a:gd name="T13" fmla="*/ 89 h 90"/>
                <a:gd name="T14" fmla="*/ 114 w 148"/>
                <a:gd name="T15" fmla="*/ 65 h 90"/>
                <a:gd name="T16" fmla="*/ 130 w 148"/>
                <a:gd name="T17" fmla="*/ 41 h 90"/>
                <a:gd name="T18" fmla="*/ 147 w 148"/>
                <a:gd name="T19" fmla="*/ 24 h 90"/>
                <a:gd name="T20" fmla="*/ 122 w 148"/>
                <a:gd name="T21" fmla="*/ 0 h 90"/>
                <a:gd name="T22" fmla="*/ 98 w 148"/>
                <a:gd name="T23" fmla="*/ 0 h 90"/>
                <a:gd name="T24" fmla="*/ 44 w 148"/>
                <a:gd name="T25" fmla="*/ 11 h 90"/>
                <a:gd name="T26" fmla="*/ 44 w 148"/>
                <a:gd name="T27" fmla="*/ 11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90"/>
                <a:gd name="T44" fmla="*/ 0 w 148"/>
                <a:gd name="T45" fmla="*/ 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90">
                  <a:moveTo>
                    <a:pt x="44" y="11"/>
                  </a:moveTo>
                  <a:lnTo>
                    <a:pt x="8" y="16"/>
                  </a:lnTo>
                  <a:lnTo>
                    <a:pt x="0" y="41"/>
                  </a:lnTo>
                  <a:lnTo>
                    <a:pt x="0" y="65"/>
                  </a:lnTo>
                  <a:lnTo>
                    <a:pt x="25" y="81"/>
                  </a:lnTo>
                  <a:lnTo>
                    <a:pt x="57" y="89"/>
                  </a:lnTo>
                  <a:lnTo>
                    <a:pt x="90" y="89"/>
                  </a:lnTo>
                  <a:lnTo>
                    <a:pt x="114" y="65"/>
                  </a:lnTo>
                  <a:lnTo>
                    <a:pt x="130" y="41"/>
                  </a:lnTo>
                  <a:lnTo>
                    <a:pt x="147" y="24"/>
                  </a:lnTo>
                  <a:lnTo>
                    <a:pt x="122" y="0"/>
                  </a:lnTo>
                  <a:lnTo>
                    <a:pt x="98" y="0"/>
                  </a:lnTo>
                  <a:lnTo>
                    <a:pt x="44" y="11"/>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5" name="Form 13404">
              <a:extLst>
                <a:ext uri="{FF2B5EF4-FFF2-40B4-BE49-F238E27FC236}">
                  <a16:creationId xmlns:a16="http://schemas.microsoft.com/office/drawing/2014/main" id="{49414BAF-65F3-43A4-BC55-CEFB63E5311D}"/>
                </a:ext>
              </a:extLst>
            </p:cNvPr>
            <p:cNvSpPr>
              <a:spLocks/>
            </p:cNvSpPr>
            <p:nvPr/>
          </p:nvSpPr>
          <p:spPr bwMode="auto">
            <a:xfrm>
              <a:off x="4556" y="614"/>
              <a:ext cx="148" cy="164"/>
            </a:xfrm>
            <a:custGeom>
              <a:avLst/>
              <a:gdLst>
                <a:gd name="T0" fmla="*/ 100 w 148"/>
                <a:gd name="T1" fmla="*/ 10 h 164"/>
                <a:gd name="T2" fmla="*/ 65 w 148"/>
                <a:gd name="T3" fmla="*/ 8 h 164"/>
                <a:gd name="T4" fmla="*/ 41 w 148"/>
                <a:gd name="T5" fmla="*/ 0 h 164"/>
                <a:gd name="T6" fmla="*/ 16 w 148"/>
                <a:gd name="T7" fmla="*/ 0 h 164"/>
                <a:gd name="T8" fmla="*/ 8 w 148"/>
                <a:gd name="T9" fmla="*/ 24 h 164"/>
                <a:gd name="T10" fmla="*/ 0 w 148"/>
                <a:gd name="T11" fmla="*/ 81 h 164"/>
                <a:gd name="T12" fmla="*/ 0 w 148"/>
                <a:gd name="T13" fmla="*/ 106 h 164"/>
                <a:gd name="T14" fmla="*/ 0 w 148"/>
                <a:gd name="T15" fmla="*/ 130 h 164"/>
                <a:gd name="T16" fmla="*/ 25 w 148"/>
                <a:gd name="T17" fmla="*/ 146 h 164"/>
                <a:gd name="T18" fmla="*/ 49 w 148"/>
                <a:gd name="T19" fmla="*/ 163 h 164"/>
                <a:gd name="T20" fmla="*/ 73 w 148"/>
                <a:gd name="T21" fmla="*/ 163 h 164"/>
                <a:gd name="T22" fmla="*/ 98 w 148"/>
                <a:gd name="T23" fmla="*/ 163 h 164"/>
                <a:gd name="T24" fmla="*/ 122 w 148"/>
                <a:gd name="T25" fmla="*/ 146 h 164"/>
                <a:gd name="T26" fmla="*/ 138 w 148"/>
                <a:gd name="T27" fmla="*/ 122 h 164"/>
                <a:gd name="T28" fmla="*/ 147 w 148"/>
                <a:gd name="T29" fmla="*/ 97 h 164"/>
                <a:gd name="T30" fmla="*/ 147 w 148"/>
                <a:gd name="T31" fmla="*/ 73 h 164"/>
                <a:gd name="T32" fmla="*/ 138 w 148"/>
                <a:gd name="T33" fmla="*/ 40 h 164"/>
                <a:gd name="T34" fmla="*/ 100 w 148"/>
                <a:gd name="T35" fmla="*/ 10 h 164"/>
                <a:gd name="T36" fmla="*/ 65 w 148"/>
                <a:gd name="T37" fmla="*/ 8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64"/>
                <a:gd name="T59" fmla="*/ 0 w 148"/>
                <a:gd name="T60" fmla="*/ 0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64">
                  <a:moveTo>
                    <a:pt x="100" y="10"/>
                  </a:moveTo>
                  <a:lnTo>
                    <a:pt x="65" y="8"/>
                  </a:lnTo>
                  <a:lnTo>
                    <a:pt x="41" y="0"/>
                  </a:lnTo>
                  <a:lnTo>
                    <a:pt x="16" y="0"/>
                  </a:lnTo>
                  <a:lnTo>
                    <a:pt x="8" y="24"/>
                  </a:lnTo>
                  <a:lnTo>
                    <a:pt x="0" y="81"/>
                  </a:lnTo>
                  <a:lnTo>
                    <a:pt x="0" y="106"/>
                  </a:lnTo>
                  <a:lnTo>
                    <a:pt x="0" y="130"/>
                  </a:lnTo>
                  <a:lnTo>
                    <a:pt x="25" y="146"/>
                  </a:lnTo>
                  <a:lnTo>
                    <a:pt x="49" y="163"/>
                  </a:lnTo>
                  <a:lnTo>
                    <a:pt x="73" y="163"/>
                  </a:lnTo>
                  <a:lnTo>
                    <a:pt x="98" y="163"/>
                  </a:lnTo>
                  <a:lnTo>
                    <a:pt x="122" y="146"/>
                  </a:lnTo>
                  <a:lnTo>
                    <a:pt x="138" y="122"/>
                  </a:lnTo>
                  <a:lnTo>
                    <a:pt x="147" y="97"/>
                  </a:lnTo>
                  <a:lnTo>
                    <a:pt x="147" y="73"/>
                  </a:lnTo>
                  <a:lnTo>
                    <a:pt x="138" y="40"/>
                  </a:lnTo>
                  <a:lnTo>
                    <a:pt x="100" y="10"/>
                  </a:lnTo>
                  <a:lnTo>
                    <a:pt x="65" y="8"/>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6" name="Form 13405">
              <a:extLst>
                <a:ext uri="{FF2B5EF4-FFF2-40B4-BE49-F238E27FC236}">
                  <a16:creationId xmlns:a16="http://schemas.microsoft.com/office/drawing/2014/main" id="{AFEE5934-FC63-482A-A4F3-A20EA9EE6DCF}"/>
                </a:ext>
              </a:extLst>
            </p:cNvPr>
            <p:cNvSpPr>
              <a:spLocks/>
            </p:cNvSpPr>
            <p:nvPr/>
          </p:nvSpPr>
          <p:spPr bwMode="auto">
            <a:xfrm>
              <a:off x="5378" y="1867"/>
              <a:ext cx="147" cy="180"/>
            </a:xfrm>
            <a:custGeom>
              <a:avLst/>
              <a:gdLst>
                <a:gd name="T0" fmla="*/ 142 w 147"/>
                <a:gd name="T1" fmla="*/ 101 h 180"/>
                <a:gd name="T2" fmla="*/ 138 w 147"/>
                <a:gd name="T3" fmla="*/ 65 h 180"/>
                <a:gd name="T4" fmla="*/ 138 w 147"/>
                <a:gd name="T5" fmla="*/ 8 h 180"/>
                <a:gd name="T6" fmla="*/ 65 w 147"/>
                <a:gd name="T7" fmla="*/ 0 h 180"/>
                <a:gd name="T8" fmla="*/ 41 w 147"/>
                <a:gd name="T9" fmla="*/ 0 h 180"/>
                <a:gd name="T10" fmla="*/ 16 w 147"/>
                <a:gd name="T11" fmla="*/ 16 h 180"/>
                <a:gd name="T12" fmla="*/ 0 w 147"/>
                <a:gd name="T13" fmla="*/ 33 h 180"/>
                <a:gd name="T14" fmla="*/ 0 w 147"/>
                <a:gd name="T15" fmla="*/ 65 h 180"/>
                <a:gd name="T16" fmla="*/ 0 w 147"/>
                <a:gd name="T17" fmla="*/ 130 h 180"/>
                <a:gd name="T18" fmla="*/ 0 w 147"/>
                <a:gd name="T19" fmla="*/ 155 h 180"/>
                <a:gd name="T20" fmla="*/ 24 w 147"/>
                <a:gd name="T21" fmla="*/ 179 h 180"/>
                <a:gd name="T22" fmla="*/ 49 w 147"/>
                <a:gd name="T23" fmla="*/ 179 h 180"/>
                <a:gd name="T24" fmla="*/ 98 w 147"/>
                <a:gd name="T25" fmla="*/ 179 h 180"/>
                <a:gd name="T26" fmla="*/ 122 w 147"/>
                <a:gd name="T27" fmla="*/ 179 h 180"/>
                <a:gd name="T28" fmla="*/ 138 w 147"/>
                <a:gd name="T29" fmla="*/ 155 h 180"/>
                <a:gd name="T30" fmla="*/ 146 w 147"/>
                <a:gd name="T31" fmla="*/ 138 h 180"/>
                <a:gd name="T32" fmla="*/ 142 w 147"/>
                <a:gd name="T33" fmla="*/ 101 h 180"/>
                <a:gd name="T34" fmla="*/ 146 w 147"/>
                <a:gd name="T35" fmla="*/ 65 h 180"/>
                <a:gd name="T36" fmla="*/ 146 w 147"/>
                <a:gd name="T37" fmla="*/ 41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80"/>
                <a:gd name="T59" fmla="*/ 0 w 147"/>
                <a:gd name="T60" fmla="*/ 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80">
                  <a:moveTo>
                    <a:pt x="142" y="101"/>
                  </a:moveTo>
                  <a:lnTo>
                    <a:pt x="138" y="65"/>
                  </a:lnTo>
                  <a:lnTo>
                    <a:pt x="138" y="8"/>
                  </a:lnTo>
                  <a:lnTo>
                    <a:pt x="65" y="0"/>
                  </a:lnTo>
                  <a:lnTo>
                    <a:pt x="41" y="0"/>
                  </a:lnTo>
                  <a:lnTo>
                    <a:pt x="16" y="16"/>
                  </a:lnTo>
                  <a:lnTo>
                    <a:pt x="0" y="33"/>
                  </a:lnTo>
                  <a:lnTo>
                    <a:pt x="0" y="65"/>
                  </a:lnTo>
                  <a:lnTo>
                    <a:pt x="0" y="130"/>
                  </a:lnTo>
                  <a:lnTo>
                    <a:pt x="0" y="155"/>
                  </a:lnTo>
                  <a:lnTo>
                    <a:pt x="24" y="179"/>
                  </a:lnTo>
                  <a:lnTo>
                    <a:pt x="49" y="179"/>
                  </a:lnTo>
                  <a:lnTo>
                    <a:pt x="98" y="179"/>
                  </a:lnTo>
                  <a:lnTo>
                    <a:pt x="122" y="179"/>
                  </a:lnTo>
                  <a:lnTo>
                    <a:pt x="138" y="155"/>
                  </a:lnTo>
                  <a:lnTo>
                    <a:pt x="146" y="138"/>
                  </a:lnTo>
                  <a:lnTo>
                    <a:pt x="142" y="101"/>
                  </a:lnTo>
                  <a:lnTo>
                    <a:pt x="146" y="65"/>
                  </a:lnTo>
                  <a:lnTo>
                    <a:pt x="146" y="41"/>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7" name="Form 13406">
              <a:extLst>
                <a:ext uri="{FF2B5EF4-FFF2-40B4-BE49-F238E27FC236}">
                  <a16:creationId xmlns:a16="http://schemas.microsoft.com/office/drawing/2014/main" id="{B33B7027-E4B0-4C51-A68A-A7A47CB4652A}"/>
                </a:ext>
              </a:extLst>
            </p:cNvPr>
            <p:cNvSpPr>
              <a:spLocks/>
            </p:cNvSpPr>
            <p:nvPr/>
          </p:nvSpPr>
          <p:spPr bwMode="auto">
            <a:xfrm>
              <a:off x="5288" y="2477"/>
              <a:ext cx="115" cy="189"/>
            </a:xfrm>
            <a:custGeom>
              <a:avLst/>
              <a:gdLst>
                <a:gd name="T0" fmla="*/ 88 w 115"/>
                <a:gd name="T1" fmla="*/ 67 h 189"/>
                <a:gd name="T2" fmla="*/ 33 w 115"/>
                <a:gd name="T3" fmla="*/ 49 h 189"/>
                <a:gd name="T4" fmla="*/ 9 w 115"/>
                <a:gd name="T5" fmla="*/ 57 h 189"/>
                <a:gd name="T6" fmla="*/ 0 w 115"/>
                <a:gd name="T7" fmla="*/ 82 h 189"/>
                <a:gd name="T8" fmla="*/ 0 w 115"/>
                <a:gd name="T9" fmla="*/ 139 h 189"/>
                <a:gd name="T10" fmla="*/ 0 w 115"/>
                <a:gd name="T11" fmla="*/ 163 h 189"/>
                <a:gd name="T12" fmla="*/ 25 w 115"/>
                <a:gd name="T13" fmla="*/ 179 h 189"/>
                <a:gd name="T14" fmla="*/ 57 w 115"/>
                <a:gd name="T15" fmla="*/ 188 h 189"/>
                <a:gd name="T16" fmla="*/ 74 w 115"/>
                <a:gd name="T17" fmla="*/ 188 h 189"/>
                <a:gd name="T18" fmla="*/ 106 w 115"/>
                <a:gd name="T19" fmla="*/ 171 h 189"/>
                <a:gd name="T20" fmla="*/ 114 w 115"/>
                <a:gd name="T21" fmla="*/ 147 h 189"/>
                <a:gd name="T22" fmla="*/ 114 w 115"/>
                <a:gd name="T23" fmla="*/ 114 h 189"/>
                <a:gd name="T24" fmla="*/ 88 w 115"/>
                <a:gd name="T25" fmla="*/ 67 h 189"/>
                <a:gd name="T26" fmla="*/ 106 w 115"/>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89"/>
                <a:gd name="T44" fmla="*/ 0 w 115"/>
                <a:gd name="T45" fmla="*/ 0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89">
                  <a:moveTo>
                    <a:pt x="88" y="67"/>
                  </a:moveTo>
                  <a:lnTo>
                    <a:pt x="33" y="49"/>
                  </a:lnTo>
                  <a:lnTo>
                    <a:pt x="9" y="57"/>
                  </a:lnTo>
                  <a:lnTo>
                    <a:pt x="0" y="82"/>
                  </a:lnTo>
                  <a:lnTo>
                    <a:pt x="0" y="139"/>
                  </a:lnTo>
                  <a:lnTo>
                    <a:pt x="0" y="163"/>
                  </a:lnTo>
                  <a:lnTo>
                    <a:pt x="25" y="179"/>
                  </a:lnTo>
                  <a:lnTo>
                    <a:pt x="57" y="188"/>
                  </a:lnTo>
                  <a:lnTo>
                    <a:pt x="74" y="188"/>
                  </a:lnTo>
                  <a:lnTo>
                    <a:pt x="106" y="171"/>
                  </a:lnTo>
                  <a:lnTo>
                    <a:pt x="114" y="147"/>
                  </a:lnTo>
                  <a:lnTo>
                    <a:pt x="114" y="114"/>
                  </a:lnTo>
                  <a:lnTo>
                    <a:pt x="88" y="67"/>
                  </a:lnTo>
                  <a:lnTo>
                    <a:pt x="106"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8" name="Form 13407">
              <a:extLst>
                <a:ext uri="{FF2B5EF4-FFF2-40B4-BE49-F238E27FC236}">
                  <a16:creationId xmlns:a16="http://schemas.microsoft.com/office/drawing/2014/main" id="{FE8EA11C-9163-4B6F-85DF-9B0F3956B0A8}"/>
                </a:ext>
              </a:extLst>
            </p:cNvPr>
            <p:cNvSpPr>
              <a:spLocks/>
            </p:cNvSpPr>
            <p:nvPr/>
          </p:nvSpPr>
          <p:spPr bwMode="auto">
            <a:xfrm>
              <a:off x="4572" y="3194"/>
              <a:ext cx="189" cy="212"/>
            </a:xfrm>
            <a:custGeom>
              <a:avLst/>
              <a:gdLst>
                <a:gd name="T0" fmla="*/ 132 w 189"/>
                <a:gd name="T1" fmla="*/ 118 h 212"/>
                <a:gd name="T2" fmla="*/ 122 w 189"/>
                <a:gd name="T3" fmla="*/ 73 h 212"/>
                <a:gd name="T4" fmla="*/ 74 w 189"/>
                <a:gd name="T5" fmla="*/ 8 h 212"/>
                <a:gd name="T6" fmla="*/ 57 w 189"/>
                <a:gd name="T7" fmla="*/ 0 h 212"/>
                <a:gd name="T8" fmla="*/ 33 w 189"/>
                <a:gd name="T9" fmla="*/ 0 h 212"/>
                <a:gd name="T10" fmla="*/ 9 w 189"/>
                <a:gd name="T11" fmla="*/ 24 h 212"/>
                <a:gd name="T12" fmla="*/ 0 w 189"/>
                <a:gd name="T13" fmla="*/ 48 h 212"/>
                <a:gd name="T14" fmla="*/ 0 w 189"/>
                <a:gd name="T15" fmla="*/ 65 h 212"/>
                <a:gd name="T16" fmla="*/ 0 w 189"/>
                <a:gd name="T17" fmla="*/ 89 h 212"/>
                <a:gd name="T18" fmla="*/ 0 w 189"/>
                <a:gd name="T19" fmla="*/ 122 h 212"/>
                <a:gd name="T20" fmla="*/ 17 w 189"/>
                <a:gd name="T21" fmla="*/ 154 h 212"/>
                <a:gd name="T22" fmla="*/ 74 w 189"/>
                <a:gd name="T23" fmla="*/ 187 h 212"/>
                <a:gd name="T24" fmla="*/ 98 w 189"/>
                <a:gd name="T25" fmla="*/ 211 h 212"/>
                <a:gd name="T26" fmla="*/ 163 w 189"/>
                <a:gd name="T27" fmla="*/ 211 h 212"/>
                <a:gd name="T28" fmla="*/ 188 w 189"/>
                <a:gd name="T29" fmla="*/ 195 h 212"/>
                <a:gd name="T30" fmla="*/ 188 w 189"/>
                <a:gd name="T31" fmla="*/ 162 h 212"/>
                <a:gd name="T32" fmla="*/ 179 w 189"/>
                <a:gd name="T33" fmla="*/ 97 h 212"/>
                <a:gd name="T34" fmla="*/ 155 w 189"/>
                <a:gd name="T35" fmla="*/ 65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212"/>
                <a:gd name="T56" fmla="*/ 0 w 189"/>
                <a:gd name="T57" fmla="*/ 0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212">
                  <a:moveTo>
                    <a:pt x="132" y="118"/>
                  </a:moveTo>
                  <a:lnTo>
                    <a:pt x="122" y="73"/>
                  </a:lnTo>
                  <a:lnTo>
                    <a:pt x="74" y="8"/>
                  </a:lnTo>
                  <a:lnTo>
                    <a:pt x="57" y="0"/>
                  </a:lnTo>
                  <a:lnTo>
                    <a:pt x="33" y="0"/>
                  </a:lnTo>
                  <a:lnTo>
                    <a:pt x="9" y="24"/>
                  </a:lnTo>
                  <a:lnTo>
                    <a:pt x="0" y="48"/>
                  </a:lnTo>
                  <a:lnTo>
                    <a:pt x="0" y="65"/>
                  </a:lnTo>
                  <a:lnTo>
                    <a:pt x="0" y="89"/>
                  </a:lnTo>
                  <a:lnTo>
                    <a:pt x="0" y="122"/>
                  </a:lnTo>
                  <a:lnTo>
                    <a:pt x="17" y="154"/>
                  </a:lnTo>
                  <a:lnTo>
                    <a:pt x="74" y="187"/>
                  </a:lnTo>
                  <a:lnTo>
                    <a:pt x="98" y="211"/>
                  </a:lnTo>
                  <a:lnTo>
                    <a:pt x="163" y="211"/>
                  </a:lnTo>
                  <a:lnTo>
                    <a:pt x="188" y="195"/>
                  </a:lnTo>
                  <a:lnTo>
                    <a:pt x="188" y="162"/>
                  </a:lnTo>
                  <a:lnTo>
                    <a:pt x="179" y="97"/>
                  </a:lnTo>
                  <a:lnTo>
                    <a:pt x="155" y="65"/>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09" name="Form 13408">
              <a:extLst>
                <a:ext uri="{FF2B5EF4-FFF2-40B4-BE49-F238E27FC236}">
                  <a16:creationId xmlns:a16="http://schemas.microsoft.com/office/drawing/2014/main" id="{0F187C88-903F-433C-A336-D27675BFD714}"/>
                </a:ext>
              </a:extLst>
            </p:cNvPr>
            <p:cNvSpPr>
              <a:spLocks/>
            </p:cNvSpPr>
            <p:nvPr/>
          </p:nvSpPr>
          <p:spPr bwMode="auto">
            <a:xfrm>
              <a:off x="3254" y="3264"/>
              <a:ext cx="107" cy="101"/>
            </a:xfrm>
            <a:custGeom>
              <a:avLst/>
              <a:gdLst>
                <a:gd name="T0" fmla="*/ 106 w 107"/>
                <a:gd name="T1" fmla="*/ 0 h 101"/>
                <a:gd name="T2" fmla="*/ 65 w 107"/>
                <a:gd name="T3" fmla="*/ 3 h 101"/>
                <a:gd name="T4" fmla="*/ 41 w 107"/>
                <a:gd name="T5" fmla="*/ 3 h 101"/>
                <a:gd name="T6" fmla="*/ 17 w 107"/>
                <a:gd name="T7" fmla="*/ 3 h 101"/>
                <a:gd name="T8" fmla="*/ 0 w 107"/>
                <a:gd name="T9" fmla="*/ 35 h 101"/>
                <a:gd name="T10" fmla="*/ 0 w 107"/>
                <a:gd name="T11" fmla="*/ 52 h 101"/>
                <a:gd name="T12" fmla="*/ 0 w 107"/>
                <a:gd name="T13" fmla="*/ 76 h 101"/>
                <a:gd name="T14" fmla="*/ 17 w 107"/>
                <a:gd name="T15" fmla="*/ 100 h 101"/>
                <a:gd name="T16" fmla="*/ 41 w 107"/>
                <a:gd name="T17" fmla="*/ 100 h 101"/>
                <a:gd name="T18" fmla="*/ 65 w 107"/>
                <a:gd name="T19" fmla="*/ 100 h 101"/>
                <a:gd name="T20" fmla="*/ 82 w 107"/>
                <a:gd name="T21" fmla="*/ 100 h 101"/>
                <a:gd name="T22" fmla="*/ 106 w 107"/>
                <a:gd name="T23" fmla="*/ 76 h 101"/>
                <a:gd name="T24" fmla="*/ 106 w 107"/>
                <a:gd name="T25" fmla="*/ 43 h 101"/>
                <a:gd name="T26" fmla="*/ 106 w 107"/>
                <a:gd name="T27" fmla="*/ 0 h 101"/>
                <a:gd name="T28" fmla="*/ 106 w 107"/>
                <a:gd name="T29" fmla="*/ 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01"/>
                <a:gd name="T47" fmla="*/ 0 w 107"/>
                <a:gd name="T48" fmla="*/ 0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01">
                  <a:moveTo>
                    <a:pt x="106" y="0"/>
                  </a:moveTo>
                  <a:lnTo>
                    <a:pt x="65" y="3"/>
                  </a:lnTo>
                  <a:lnTo>
                    <a:pt x="41" y="3"/>
                  </a:lnTo>
                  <a:lnTo>
                    <a:pt x="17" y="3"/>
                  </a:lnTo>
                  <a:lnTo>
                    <a:pt x="0" y="35"/>
                  </a:lnTo>
                  <a:lnTo>
                    <a:pt x="0" y="52"/>
                  </a:lnTo>
                  <a:lnTo>
                    <a:pt x="0" y="76"/>
                  </a:lnTo>
                  <a:lnTo>
                    <a:pt x="17" y="100"/>
                  </a:lnTo>
                  <a:lnTo>
                    <a:pt x="41" y="100"/>
                  </a:lnTo>
                  <a:lnTo>
                    <a:pt x="65" y="100"/>
                  </a:lnTo>
                  <a:lnTo>
                    <a:pt x="82" y="100"/>
                  </a:lnTo>
                  <a:lnTo>
                    <a:pt x="106" y="76"/>
                  </a:lnTo>
                  <a:lnTo>
                    <a:pt x="106" y="43"/>
                  </a:lnTo>
                  <a:lnTo>
                    <a:pt x="106"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0" name="Form 13409">
              <a:extLst>
                <a:ext uri="{FF2B5EF4-FFF2-40B4-BE49-F238E27FC236}">
                  <a16:creationId xmlns:a16="http://schemas.microsoft.com/office/drawing/2014/main" id="{D2D1F60A-44BD-4926-A7CE-34CE29AA0915}"/>
                </a:ext>
              </a:extLst>
            </p:cNvPr>
            <p:cNvSpPr>
              <a:spLocks/>
            </p:cNvSpPr>
            <p:nvPr/>
          </p:nvSpPr>
          <p:spPr bwMode="auto">
            <a:xfrm>
              <a:off x="2685" y="2736"/>
              <a:ext cx="98" cy="117"/>
            </a:xfrm>
            <a:custGeom>
              <a:avLst/>
              <a:gdLst>
                <a:gd name="T0" fmla="*/ 51 w 98"/>
                <a:gd name="T1" fmla="*/ 0 h 117"/>
                <a:gd name="T2" fmla="*/ 8 w 98"/>
                <a:gd name="T3" fmla="*/ 34 h 117"/>
                <a:gd name="T4" fmla="*/ 0 w 98"/>
                <a:gd name="T5" fmla="*/ 51 h 117"/>
                <a:gd name="T6" fmla="*/ 0 w 98"/>
                <a:gd name="T7" fmla="*/ 75 h 117"/>
                <a:gd name="T8" fmla="*/ 24 w 98"/>
                <a:gd name="T9" fmla="*/ 99 h 117"/>
                <a:gd name="T10" fmla="*/ 32 w 98"/>
                <a:gd name="T11" fmla="*/ 116 h 117"/>
                <a:gd name="T12" fmla="*/ 49 w 98"/>
                <a:gd name="T13" fmla="*/ 116 h 117"/>
                <a:gd name="T14" fmla="*/ 73 w 98"/>
                <a:gd name="T15" fmla="*/ 116 h 117"/>
                <a:gd name="T16" fmla="*/ 97 w 98"/>
                <a:gd name="T17" fmla="*/ 116 h 117"/>
                <a:gd name="T18" fmla="*/ 97 w 98"/>
                <a:gd name="T19" fmla="*/ 99 h 117"/>
                <a:gd name="T20" fmla="*/ 97 w 98"/>
                <a:gd name="T21" fmla="*/ 75 h 117"/>
                <a:gd name="T22" fmla="*/ 89 w 98"/>
                <a:gd name="T23" fmla="*/ 42 h 117"/>
                <a:gd name="T24" fmla="*/ 51 w 98"/>
                <a:gd name="T25" fmla="*/ 0 h 117"/>
                <a:gd name="T26" fmla="*/ 51 w 98"/>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117"/>
                <a:gd name="T44" fmla="*/ 0 w 98"/>
                <a:gd name="T45" fmla="*/ 0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117">
                  <a:moveTo>
                    <a:pt x="51" y="0"/>
                  </a:moveTo>
                  <a:lnTo>
                    <a:pt x="8" y="34"/>
                  </a:lnTo>
                  <a:lnTo>
                    <a:pt x="0" y="51"/>
                  </a:lnTo>
                  <a:lnTo>
                    <a:pt x="0" y="75"/>
                  </a:lnTo>
                  <a:lnTo>
                    <a:pt x="24" y="99"/>
                  </a:lnTo>
                  <a:lnTo>
                    <a:pt x="32" y="116"/>
                  </a:lnTo>
                  <a:lnTo>
                    <a:pt x="49" y="116"/>
                  </a:lnTo>
                  <a:lnTo>
                    <a:pt x="73" y="116"/>
                  </a:lnTo>
                  <a:lnTo>
                    <a:pt x="97" y="116"/>
                  </a:lnTo>
                  <a:lnTo>
                    <a:pt x="97" y="99"/>
                  </a:lnTo>
                  <a:lnTo>
                    <a:pt x="97" y="75"/>
                  </a:lnTo>
                  <a:lnTo>
                    <a:pt x="89" y="42"/>
                  </a:lnTo>
                  <a:lnTo>
                    <a:pt x="51"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1" name="Form 13410">
              <a:extLst>
                <a:ext uri="{FF2B5EF4-FFF2-40B4-BE49-F238E27FC236}">
                  <a16:creationId xmlns:a16="http://schemas.microsoft.com/office/drawing/2014/main" id="{DE1FB3BB-0E92-48C5-AFB4-8D697D1160E3}"/>
                </a:ext>
              </a:extLst>
            </p:cNvPr>
            <p:cNvSpPr>
              <a:spLocks/>
            </p:cNvSpPr>
            <p:nvPr/>
          </p:nvSpPr>
          <p:spPr bwMode="auto">
            <a:xfrm>
              <a:off x="2457" y="1968"/>
              <a:ext cx="90" cy="95"/>
            </a:xfrm>
            <a:custGeom>
              <a:avLst/>
              <a:gdLst>
                <a:gd name="T0" fmla="*/ 39 w 90"/>
                <a:gd name="T1" fmla="*/ 0 h 95"/>
                <a:gd name="T2" fmla="*/ 0 w 90"/>
                <a:gd name="T3" fmla="*/ 21 h 95"/>
                <a:gd name="T4" fmla="*/ 0 w 90"/>
                <a:gd name="T5" fmla="*/ 54 h 95"/>
                <a:gd name="T6" fmla="*/ 0 w 90"/>
                <a:gd name="T7" fmla="*/ 78 h 95"/>
                <a:gd name="T8" fmla="*/ 24 w 90"/>
                <a:gd name="T9" fmla="*/ 94 h 95"/>
                <a:gd name="T10" fmla="*/ 73 w 90"/>
                <a:gd name="T11" fmla="*/ 94 h 95"/>
                <a:gd name="T12" fmla="*/ 89 w 90"/>
                <a:gd name="T13" fmla="*/ 70 h 95"/>
                <a:gd name="T14" fmla="*/ 89 w 90"/>
                <a:gd name="T15" fmla="*/ 46 h 95"/>
                <a:gd name="T16" fmla="*/ 89 w 90"/>
                <a:gd name="T17" fmla="*/ 29 h 95"/>
                <a:gd name="T18" fmla="*/ 81 w 90"/>
                <a:gd name="T19" fmla="*/ 5 h 95"/>
                <a:gd name="T20" fmla="*/ 39 w 90"/>
                <a:gd name="T21" fmla="*/ 0 h 95"/>
                <a:gd name="T22" fmla="*/ 39 w 90"/>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95"/>
                <a:gd name="T38" fmla="*/ 0 w 90"/>
                <a:gd name="T39" fmla="*/ 0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95">
                  <a:moveTo>
                    <a:pt x="39" y="0"/>
                  </a:moveTo>
                  <a:lnTo>
                    <a:pt x="0" y="21"/>
                  </a:lnTo>
                  <a:lnTo>
                    <a:pt x="0" y="54"/>
                  </a:lnTo>
                  <a:lnTo>
                    <a:pt x="0" y="78"/>
                  </a:lnTo>
                  <a:lnTo>
                    <a:pt x="24" y="94"/>
                  </a:lnTo>
                  <a:lnTo>
                    <a:pt x="73" y="94"/>
                  </a:lnTo>
                  <a:lnTo>
                    <a:pt x="89" y="70"/>
                  </a:lnTo>
                  <a:lnTo>
                    <a:pt x="89" y="46"/>
                  </a:lnTo>
                  <a:lnTo>
                    <a:pt x="89" y="29"/>
                  </a:lnTo>
                  <a:lnTo>
                    <a:pt x="81" y="5"/>
                  </a:lnTo>
                  <a:lnTo>
                    <a:pt x="39" y="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2" name="Form 13411">
              <a:extLst>
                <a:ext uri="{FF2B5EF4-FFF2-40B4-BE49-F238E27FC236}">
                  <a16:creationId xmlns:a16="http://schemas.microsoft.com/office/drawing/2014/main" id="{7D7FB51E-D408-43E7-8943-96688E41BAAE}"/>
                </a:ext>
              </a:extLst>
            </p:cNvPr>
            <p:cNvSpPr>
              <a:spLocks/>
            </p:cNvSpPr>
            <p:nvPr/>
          </p:nvSpPr>
          <p:spPr bwMode="auto">
            <a:xfrm>
              <a:off x="3726" y="158"/>
              <a:ext cx="343" cy="204"/>
            </a:xfrm>
            <a:custGeom>
              <a:avLst/>
              <a:gdLst>
                <a:gd name="T0" fmla="*/ 258 w 343"/>
                <a:gd name="T1" fmla="*/ 34 h 204"/>
                <a:gd name="T2" fmla="*/ 139 w 343"/>
                <a:gd name="T3" fmla="*/ 41 h 204"/>
                <a:gd name="T4" fmla="*/ 41 w 343"/>
                <a:gd name="T5" fmla="*/ 33 h 204"/>
                <a:gd name="T6" fmla="*/ 16 w 343"/>
                <a:gd name="T7" fmla="*/ 33 h 204"/>
                <a:gd name="T8" fmla="*/ 0 w 343"/>
                <a:gd name="T9" fmla="*/ 57 h 204"/>
                <a:gd name="T10" fmla="*/ 0 w 343"/>
                <a:gd name="T11" fmla="*/ 90 h 204"/>
                <a:gd name="T12" fmla="*/ 8 w 343"/>
                <a:gd name="T13" fmla="*/ 114 h 204"/>
                <a:gd name="T14" fmla="*/ 33 w 343"/>
                <a:gd name="T15" fmla="*/ 138 h 204"/>
                <a:gd name="T16" fmla="*/ 82 w 343"/>
                <a:gd name="T17" fmla="*/ 155 h 204"/>
                <a:gd name="T18" fmla="*/ 147 w 343"/>
                <a:gd name="T19" fmla="*/ 171 h 204"/>
                <a:gd name="T20" fmla="*/ 212 w 343"/>
                <a:gd name="T21" fmla="*/ 187 h 204"/>
                <a:gd name="T22" fmla="*/ 277 w 343"/>
                <a:gd name="T23" fmla="*/ 203 h 204"/>
                <a:gd name="T24" fmla="*/ 326 w 343"/>
                <a:gd name="T25" fmla="*/ 203 h 204"/>
                <a:gd name="T26" fmla="*/ 342 w 343"/>
                <a:gd name="T27" fmla="*/ 179 h 204"/>
                <a:gd name="T28" fmla="*/ 342 w 343"/>
                <a:gd name="T29" fmla="*/ 130 h 204"/>
                <a:gd name="T30" fmla="*/ 342 w 343"/>
                <a:gd name="T31" fmla="*/ 98 h 204"/>
                <a:gd name="T32" fmla="*/ 334 w 343"/>
                <a:gd name="T33" fmla="*/ 41 h 204"/>
                <a:gd name="T34" fmla="*/ 309 w 343"/>
                <a:gd name="T35" fmla="*/ 24 h 204"/>
                <a:gd name="T36" fmla="*/ 258 w 343"/>
                <a:gd name="T37" fmla="*/ 34 h 204"/>
                <a:gd name="T38" fmla="*/ 269 w 343"/>
                <a:gd name="T39" fmla="*/ 0 h 204"/>
                <a:gd name="T40" fmla="*/ 220 w 343"/>
                <a:gd name="T41" fmla="*/ 0 h 204"/>
                <a:gd name="T42" fmla="*/ 195 w 343"/>
                <a:gd name="T43" fmla="*/ 0 h 204"/>
                <a:gd name="T44" fmla="*/ 171 w 343"/>
                <a:gd name="T45" fmla="*/ 16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204"/>
                <a:gd name="T71" fmla="*/ 0 w 343"/>
                <a:gd name="T72" fmla="*/ 0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204">
                  <a:moveTo>
                    <a:pt x="258" y="34"/>
                  </a:moveTo>
                  <a:lnTo>
                    <a:pt x="139" y="41"/>
                  </a:lnTo>
                  <a:lnTo>
                    <a:pt x="41" y="33"/>
                  </a:lnTo>
                  <a:lnTo>
                    <a:pt x="16" y="33"/>
                  </a:lnTo>
                  <a:lnTo>
                    <a:pt x="0" y="57"/>
                  </a:lnTo>
                  <a:lnTo>
                    <a:pt x="0" y="90"/>
                  </a:lnTo>
                  <a:lnTo>
                    <a:pt x="8" y="114"/>
                  </a:lnTo>
                  <a:lnTo>
                    <a:pt x="33" y="138"/>
                  </a:lnTo>
                  <a:lnTo>
                    <a:pt x="82" y="155"/>
                  </a:lnTo>
                  <a:lnTo>
                    <a:pt x="147" y="171"/>
                  </a:lnTo>
                  <a:lnTo>
                    <a:pt x="212" y="187"/>
                  </a:lnTo>
                  <a:lnTo>
                    <a:pt x="277" y="203"/>
                  </a:lnTo>
                  <a:lnTo>
                    <a:pt x="326" y="203"/>
                  </a:lnTo>
                  <a:lnTo>
                    <a:pt x="342" y="179"/>
                  </a:lnTo>
                  <a:lnTo>
                    <a:pt x="342" y="130"/>
                  </a:lnTo>
                  <a:lnTo>
                    <a:pt x="342" y="98"/>
                  </a:lnTo>
                  <a:lnTo>
                    <a:pt x="334" y="41"/>
                  </a:lnTo>
                  <a:lnTo>
                    <a:pt x="309" y="24"/>
                  </a:lnTo>
                  <a:lnTo>
                    <a:pt x="258" y="34"/>
                  </a:lnTo>
                  <a:lnTo>
                    <a:pt x="269" y="0"/>
                  </a:lnTo>
                  <a:lnTo>
                    <a:pt x="220" y="0"/>
                  </a:lnTo>
                  <a:lnTo>
                    <a:pt x="195" y="0"/>
                  </a:lnTo>
                  <a:lnTo>
                    <a:pt x="171" y="16"/>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3" name="Form 13412">
              <a:extLst>
                <a:ext uri="{FF2B5EF4-FFF2-40B4-BE49-F238E27FC236}">
                  <a16:creationId xmlns:a16="http://schemas.microsoft.com/office/drawing/2014/main" id="{DCBC42C5-3CFD-4F1D-A913-E86648C0D579}"/>
                </a:ext>
              </a:extLst>
            </p:cNvPr>
            <p:cNvSpPr>
              <a:spLocks/>
            </p:cNvSpPr>
            <p:nvPr/>
          </p:nvSpPr>
          <p:spPr bwMode="auto">
            <a:xfrm>
              <a:off x="3604" y="3666"/>
              <a:ext cx="237" cy="131"/>
            </a:xfrm>
            <a:custGeom>
              <a:avLst/>
              <a:gdLst>
                <a:gd name="T0" fmla="*/ 236 w 237"/>
                <a:gd name="T1" fmla="*/ 30 h 131"/>
                <a:gd name="T2" fmla="*/ 171 w 237"/>
                <a:gd name="T3" fmla="*/ 8 h 131"/>
                <a:gd name="T4" fmla="*/ 147 w 237"/>
                <a:gd name="T5" fmla="*/ 0 h 131"/>
                <a:gd name="T6" fmla="*/ 98 w 237"/>
                <a:gd name="T7" fmla="*/ 0 h 131"/>
                <a:gd name="T8" fmla="*/ 41 w 237"/>
                <a:gd name="T9" fmla="*/ 57 h 131"/>
                <a:gd name="T10" fmla="*/ 16 w 237"/>
                <a:gd name="T11" fmla="*/ 81 h 131"/>
                <a:gd name="T12" fmla="*/ 0 w 237"/>
                <a:gd name="T13" fmla="*/ 113 h 131"/>
                <a:gd name="T14" fmla="*/ 90 w 237"/>
                <a:gd name="T15" fmla="*/ 122 h 131"/>
                <a:gd name="T16" fmla="*/ 114 w 237"/>
                <a:gd name="T17" fmla="*/ 130 h 131"/>
                <a:gd name="T18" fmla="*/ 138 w 237"/>
                <a:gd name="T19" fmla="*/ 130 h 131"/>
                <a:gd name="T20" fmla="*/ 155 w 237"/>
                <a:gd name="T21" fmla="*/ 130 h 131"/>
                <a:gd name="T22" fmla="*/ 179 w 237"/>
                <a:gd name="T23" fmla="*/ 130 h 131"/>
                <a:gd name="T24" fmla="*/ 187 w 237"/>
                <a:gd name="T25" fmla="*/ 105 h 131"/>
                <a:gd name="T26" fmla="*/ 195 w 237"/>
                <a:gd name="T27" fmla="*/ 81 h 131"/>
                <a:gd name="T28" fmla="*/ 195 w 237"/>
                <a:gd name="T29" fmla="*/ 57 h 131"/>
                <a:gd name="T30" fmla="*/ 195 w 237"/>
                <a:gd name="T31" fmla="*/ 40 h 131"/>
                <a:gd name="T32" fmla="*/ 236 w 237"/>
                <a:gd name="T33" fmla="*/ 30 h 131"/>
                <a:gd name="T34" fmla="*/ 236 w 237"/>
                <a:gd name="T35" fmla="*/ 3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7"/>
                <a:gd name="T55" fmla="*/ 0 h 131"/>
                <a:gd name="T56" fmla="*/ 0 w 237"/>
                <a:gd name="T57" fmla="*/ 0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7" h="131">
                  <a:moveTo>
                    <a:pt x="236" y="30"/>
                  </a:moveTo>
                  <a:lnTo>
                    <a:pt x="171" y="8"/>
                  </a:lnTo>
                  <a:lnTo>
                    <a:pt x="147" y="0"/>
                  </a:lnTo>
                  <a:lnTo>
                    <a:pt x="98" y="0"/>
                  </a:lnTo>
                  <a:lnTo>
                    <a:pt x="41" y="57"/>
                  </a:lnTo>
                  <a:lnTo>
                    <a:pt x="16" y="81"/>
                  </a:lnTo>
                  <a:lnTo>
                    <a:pt x="0" y="113"/>
                  </a:lnTo>
                  <a:lnTo>
                    <a:pt x="90" y="122"/>
                  </a:lnTo>
                  <a:lnTo>
                    <a:pt x="114" y="130"/>
                  </a:lnTo>
                  <a:lnTo>
                    <a:pt x="138" y="130"/>
                  </a:lnTo>
                  <a:lnTo>
                    <a:pt x="155" y="130"/>
                  </a:lnTo>
                  <a:lnTo>
                    <a:pt x="179" y="130"/>
                  </a:lnTo>
                  <a:lnTo>
                    <a:pt x="187" y="105"/>
                  </a:lnTo>
                  <a:lnTo>
                    <a:pt x="195" y="81"/>
                  </a:lnTo>
                  <a:lnTo>
                    <a:pt x="195" y="57"/>
                  </a:lnTo>
                  <a:lnTo>
                    <a:pt x="195" y="40"/>
                  </a:lnTo>
                  <a:lnTo>
                    <a:pt x="236" y="30"/>
                  </a:lnTo>
                </a:path>
              </a:pathLst>
            </a:custGeom>
            <a:solidFill>
              <a:srgbClr val="330099"/>
            </a:solidFill>
            <a:ln w="12700" cap="rnd" algn="ctr">
              <a:solidFill>
                <a:srgbClr val="3300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4" name="Form 13413">
              <a:extLst>
                <a:ext uri="{FF2B5EF4-FFF2-40B4-BE49-F238E27FC236}">
                  <a16:creationId xmlns:a16="http://schemas.microsoft.com/office/drawing/2014/main" id="{E5F04091-1DDA-4117-92C0-DDB1FC093129}"/>
                </a:ext>
              </a:extLst>
            </p:cNvPr>
            <p:cNvSpPr>
              <a:spLocks/>
            </p:cNvSpPr>
            <p:nvPr/>
          </p:nvSpPr>
          <p:spPr bwMode="auto">
            <a:xfrm>
              <a:off x="2131" y="3202"/>
              <a:ext cx="148" cy="180"/>
            </a:xfrm>
            <a:custGeom>
              <a:avLst/>
              <a:gdLst>
                <a:gd name="T0" fmla="*/ 125 w 148"/>
                <a:gd name="T1" fmla="*/ 62 h 180"/>
                <a:gd name="T2" fmla="*/ 122 w 148"/>
                <a:gd name="T3" fmla="*/ 16 h 180"/>
                <a:gd name="T4" fmla="*/ 66 w 148"/>
                <a:gd name="T5" fmla="*/ 0 h 180"/>
                <a:gd name="T6" fmla="*/ 49 w 148"/>
                <a:gd name="T7" fmla="*/ 0 h 180"/>
                <a:gd name="T8" fmla="*/ 17 w 148"/>
                <a:gd name="T9" fmla="*/ 16 h 180"/>
                <a:gd name="T10" fmla="*/ 9 w 148"/>
                <a:gd name="T11" fmla="*/ 49 h 180"/>
                <a:gd name="T12" fmla="*/ 0 w 148"/>
                <a:gd name="T13" fmla="*/ 97 h 180"/>
                <a:gd name="T14" fmla="*/ 0 w 148"/>
                <a:gd name="T15" fmla="*/ 114 h 180"/>
                <a:gd name="T16" fmla="*/ 0 w 148"/>
                <a:gd name="T17" fmla="*/ 138 h 180"/>
                <a:gd name="T18" fmla="*/ 0 w 148"/>
                <a:gd name="T19" fmla="*/ 162 h 180"/>
                <a:gd name="T20" fmla="*/ 17 w 148"/>
                <a:gd name="T21" fmla="*/ 162 h 180"/>
                <a:gd name="T22" fmla="*/ 66 w 148"/>
                <a:gd name="T23" fmla="*/ 171 h 180"/>
                <a:gd name="T24" fmla="*/ 90 w 148"/>
                <a:gd name="T25" fmla="*/ 179 h 180"/>
                <a:gd name="T26" fmla="*/ 122 w 148"/>
                <a:gd name="T27" fmla="*/ 171 h 180"/>
                <a:gd name="T28" fmla="*/ 139 w 148"/>
                <a:gd name="T29" fmla="*/ 154 h 180"/>
                <a:gd name="T30" fmla="*/ 147 w 148"/>
                <a:gd name="T31" fmla="*/ 122 h 180"/>
                <a:gd name="T32" fmla="*/ 147 w 148"/>
                <a:gd name="T33" fmla="*/ 105 h 180"/>
                <a:gd name="T34" fmla="*/ 125 w 148"/>
                <a:gd name="T35" fmla="*/ 62 h 180"/>
                <a:gd name="T36" fmla="*/ 147 w 148"/>
                <a:gd name="T37" fmla="*/ 24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80"/>
                <a:gd name="T59" fmla="*/ 0 w 148"/>
                <a:gd name="T60" fmla="*/ 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80">
                  <a:moveTo>
                    <a:pt x="125" y="62"/>
                  </a:moveTo>
                  <a:lnTo>
                    <a:pt x="122" y="16"/>
                  </a:lnTo>
                  <a:lnTo>
                    <a:pt x="66" y="0"/>
                  </a:lnTo>
                  <a:lnTo>
                    <a:pt x="49" y="0"/>
                  </a:lnTo>
                  <a:lnTo>
                    <a:pt x="17" y="16"/>
                  </a:lnTo>
                  <a:lnTo>
                    <a:pt x="9" y="49"/>
                  </a:lnTo>
                  <a:lnTo>
                    <a:pt x="0" y="97"/>
                  </a:lnTo>
                  <a:lnTo>
                    <a:pt x="0" y="114"/>
                  </a:lnTo>
                  <a:lnTo>
                    <a:pt x="0" y="138"/>
                  </a:lnTo>
                  <a:lnTo>
                    <a:pt x="0" y="162"/>
                  </a:lnTo>
                  <a:lnTo>
                    <a:pt x="17" y="162"/>
                  </a:lnTo>
                  <a:lnTo>
                    <a:pt x="66" y="171"/>
                  </a:lnTo>
                  <a:lnTo>
                    <a:pt x="90" y="179"/>
                  </a:lnTo>
                  <a:lnTo>
                    <a:pt x="122" y="171"/>
                  </a:lnTo>
                  <a:lnTo>
                    <a:pt x="139" y="154"/>
                  </a:lnTo>
                  <a:lnTo>
                    <a:pt x="147" y="122"/>
                  </a:lnTo>
                  <a:lnTo>
                    <a:pt x="147" y="105"/>
                  </a:lnTo>
                  <a:lnTo>
                    <a:pt x="125" y="62"/>
                  </a:lnTo>
                  <a:lnTo>
                    <a:pt x="147" y="24"/>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5" name="Form 13414">
              <a:extLst>
                <a:ext uri="{FF2B5EF4-FFF2-40B4-BE49-F238E27FC236}">
                  <a16:creationId xmlns:a16="http://schemas.microsoft.com/office/drawing/2014/main" id="{2543005C-6FF0-4617-B310-CDAD718BBFB5}"/>
                </a:ext>
              </a:extLst>
            </p:cNvPr>
            <p:cNvSpPr>
              <a:spLocks/>
            </p:cNvSpPr>
            <p:nvPr/>
          </p:nvSpPr>
          <p:spPr bwMode="auto">
            <a:xfrm>
              <a:off x="2052" y="779"/>
              <a:ext cx="172" cy="172"/>
            </a:xfrm>
            <a:custGeom>
              <a:avLst/>
              <a:gdLst>
                <a:gd name="T0" fmla="*/ 156 w 172"/>
                <a:gd name="T1" fmla="*/ 85 h 172"/>
                <a:gd name="T2" fmla="*/ 155 w 172"/>
                <a:gd name="T3" fmla="*/ 48 h 172"/>
                <a:gd name="T4" fmla="*/ 131 w 172"/>
                <a:gd name="T5" fmla="*/ 32 h 172"/>
                <a:gd name="T6" fmla="*/ 114 w 172"/>
                <a:gd name="T7" fmla="*/ 24 h 172"/>
                <a:gd name="T8" fmla="*/ 66 w 172"/>
                <a:gd name="T9" fmla="*/ 16 h 172"/>
                <a:gd name="T10" fmla="*/ 49 w 172"/>
                <a:gd name="T11" fmla="*/ 16 h 172"/>
                <a:gd name="T12" fmla="*/ 25 w 172"/>
                <a:gd name="T13" fmla="*/ 32 h 172"/>
                <a:gd name="T14" fmla="*/ 9 w 172"/>
                <a:gd name="T15" fmla="*/ 57 h 172"/>
                <a:gd name="T16" fmla="*/ 0 w 172"/>
                <a:gd name="T17" fmla="*/ 89 h 172"/>
                <a:gd name="T18" fmla="*/ 0 w 172"/>
                <a:gd name="T19" fmla="*/ 114 h 172"/>
                <a:gd name="T20" fmla="*/ 0 w 172"/>
                <a:gd name="T21" fmla="*/ 138 h 172"/>
                <a:gd name="T22" fmla="*/ 49 w 172"/>
                <a:gd name="T23" fmla="*/ 146 h 172"/>
                <a:gd name="T24" fmla="*/ 98 w 172"/>
                <a:gd name="T25" fmla="*/ 162 h 172"/>
                <a:gd name="T26" fmla="*/ 131 w 172"/>
                <a:gd name="T27" fmla="*/ 171 h 172"/>
                <a:gd name="T28" fmla="*/ 155 w 172"/>
                <a:gd name="T29" fmla="*/ 171 h 172"/>
                <a:gd name="T30" fmla="*/ 163 w 172"/>
                <a:gd name="T31" fmla="*/ 154 h 172"/>
                <a:gd name="T32" fmla="*/ 171 w 172"/>
                <a:gd name="T33" fmla="*/ 130 h 172"/>
                <a:gd name="T34" fmla="*/ 156 w 172"/>
                <a:gd name="T35" fmla="*/ 85 h 172"/>
                <a:gd name="T36" fmla="*/ 171 w 172"/>
                <a:gd name="T37" fmla="*/ 48 h 172"/>
                <a:gd name="T38" fmla="*/ 163 w 172"/>
                <a:gd name="T39" fmla="*/ 24 h 172"/>
                <a:gd name="T40" fmla="*/ 155 w 172"/>
                <a:gd name="T41" fmla="*/ 0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72"/>
                <a:gd name="T65" fmla="*/ 0 w 172"/>
                <a:gd name="T66" fmla="*/ 0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72">
                  <a:moveTo>
                    <a:pt x="156" y="85"/>
                  </a:moveTo>
                  <a:lnTo>
                    <a:pt x="155" y="48"/>
                  </a:lnTo>
                  <a:lnTo>
                    <a:pt x="131" y="32"/>
                  </a:lnTo>
                  <a:lnTo>
                    <a:pt x="114" y="24"/>
                  </a:lnTo>
                  <a:lnTo>
                    <a:pt x="66" y="16"/>
                  </a:lnTo>
                  <a:lnTo>
                    <a:pt x="49" y="16"/>
                  </a:lnTo>
                  <a:lnTo>
                    <a:pt x="25" y="32"/>
                  </a:lnTo>
                  <a:lnTo>
                    <a:pt x="9" y="57"/>
                  </a:lnTo>
                  <a:lnTo>
                    <a:pt x="0" y="89"/>
                  </a:lnTo>
                  <a:lnTo>
                    <a:pt x="0" y="114"/>
                  </a:lnTo>
                  <a:lnTo>
                    <a:pt x="0" y="138"/>
                  </a:lnTo>
                  <a:lnTo>
                    <a:pt x="49" y="146"/>
                  </a:lnTo>
                  <a:lnTo>
                    <a:pt x="98" y="162"/>
                  </a:lnTo>
                  <a:lnTo>
                    <a:pt x="131" y="171"/>
                  </a:lnTo>
                  <a:lnTo>
                    <a:pt x="155" y="171"/>
                  </a:lnTo>
                  <a:lnTo>
                    <a:pt x="163" y="154"/>
                  </a:lnTo>
                  <a:lnTo>
                    <a:pt x="171" y="130"/>
                  </a:lnTo>
                  <a:lnTo>
                    <a:pt x="156" y="85"/>
                  </a:lnTo>
                  <a:lnTo>
                    <a:pt x="171" y="48"/>
                  </a:lnTo>
                  <a:lnTo>
                    <a:pt x="163" y="24"/>
                  </a:lnTo>
                  <a:lnTo>
                    <a:pt x="155"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6" name="Form 13415">
              <a:extLst>
                <a:ext uri="{FF2B5EF4-FFF2-40B4-BE49-F238E27FC236}">
                  <a16:creationId xmlns:a16="http://schemas.microsoft.com/office/drawing/2014/main" id="{BE6E55BB-0626-4EA1-B958-E30E9304834F}"/>
                </a:ext>
              </a:extLst>
            </p:cNvPr>
            <p:cNvSpPr>
              <a:spLocks/>
            </p:cNvSpPr>
            <p:nvPr/>
          </p:nvSpPr>
          <p:spPr bwMode="auto">
            <a:xfrm>
              <a:off x="4475" y="174"/>
              <a:ext cx="155" cy="140"/>
            </a:xfrm>
            <a:custGeom>
              <a:avLst/>
              <a:gdLst>
                <a:gd name="T0" fmla="*/ 85 w 155"/>
                <a:gd name="T1" fmla="*/ 66 h 140"/>
                <a:gd name="T2" fmla="*/ 81 w 155"/>
                <a:gd name="T3" fmla="*/ 33 h 140"/>
                <a:gd name="T4" fmla="*/ 65 w 155"/>
                <a:gd name="T5" fmla="*/ 0 h 140"/>
                <a:gd name="T6" fmla="*/ 16 w 155"/>
                <a:gd name="T7" fmla="*/ 0 h 140"/>
                <a:gd name="T8" fmla="*/ 0 w 155"/>
                <a:gd name="T9" fmla="*/ 17 h 140"/>
                <a:gd name="T10" fmla="*/ 0 w 155"/>
                <a:gd name="T11" fmla="*/ 41 h 140"/>
                <a:gd name="T12" fmla="*/ 0 w 155"/>
                <a:gd name="T13" fmla="*/ 74 h 140"/>
                <a:gd name="T14" fmla="*/ 0 w 155"/>
                <a:gd name="T15" fmla="*/ 98 h 140"/>
                <a:gd name="T16" fmla="*/ 24 w 155"/>
                <a:gd name="T17" fmla="*/ 114 h 140"/>
                <a:gd name="T18" fmla="*/ 40 w 155"/>
                <a:gd name="T19" fmla="*/ 131 h 140"/>
                <a:gd name="T20" fmla="*/ 122 w 155"/>
                <a:gd name="T21" fmla="*/ 139 h 140"/>
                <a:gd name="T22" fmla="*/ 146 w 155"/>
                <a:gd name="T23" fmla="*/ 139 h 140"/>
                <a:gd name="T24" fmla="*/ 154 w 155"/>
                <a:gd name="T25" fmla="*/ 122 h 140"/>
                <a:gd name="T26" fmla="*/ 154 w 155"/>
                <a:gd name="T27" fmla="*/ 98 h 140"/>
                <a:gd name="T28" fmla="*/ 154 w 155"/>
                <a:gd name="T29" fmla="*/ 65 h 140"/>
                <a:gd name="T30" fmla="*/ 146 w 155"/>
                <a:gd name="T31" fmla="*/ 41 h 140"/>
                <a:gd name="T32" fmla="*/ 122 w 155"/>
                <a:gd name="T33" fmla="*/ 1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40"/>
                <a:gd name="T53" fmla="*/ 0 w 155"/>
                <a:gd name="T54" fmla="*/ 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40">
                  <a:moveTo>
                    <a:pt x="85" y="66"/>
                  </a:moveTo>
                  <a:lnTo>
                    <a:pt x="81" y="33"/>
                  </a:lnTo>
                  <a:lnTo>
                    <a:pt x="65" y="0"/>
                  </a:lnTo>
                  <a:lnTo>
                    <a:pt x="16" y="0"/>
                  </a:lnTo>
                  <a:lnTo>
                    <a:pt x="0" y="17"/>
                  </a:lnTo>
                  <a:lnTo>
                    <a:pt x="0" y="41"/>
                  </a:lnTo>
                  <a:lnTo>
                    <a:pt x="0" y="74"/>
                  </a:lnTo>
                  <a:lnTo>
                    <a:pt x="0" y="98"/>
                  </a:lnTo>
                  <a:lnTo>
                    <a:pt x="24" y="114"/>
                  </a:lnTo>
                  <a:lnTo>
                    <a:pt x="40" y="131"/>
                  </a:lnTo>
                  <a:lnTo>
                    <a:pt x="122" y="139"/>
                  </a:lnTo>
                  <a:lnTo>
                    <a:pt x="146" y="139"/>
                  </a:lnTo>
                  <a:lnTo>
                    <a:pt x="154" y="122"/>
                  </a:lnTo>
                  <a:lnTo>
                    <a:pt x="154" y="98"/>
                  </a:lnTo>
                  <a:lnTo>
                    <a:pt x="154" y="65"/>
                  </a:lnTo>
                  <a:lnTo>
                    <a:pt x="146" y="41"/>
                  </a:lnTo>
                  <a:lnTo>
                    <a:pt x="122" y="17"/>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417" name="Form 13416">
              <a:extLst>
                <a:ext uri="{FF2B5EF4-FFF2-40B4-BE49-F238E27FC236}">
                  <a16:creationId xmlns:a16="http://schemas.microsoft.com/office/drawing/2014/main" id="{4BA5DF13-171D-4230-A0F5-4227258D49BF}"/>
                </a:ext>
              </a:extLst>
            </p:cNvPr>
            <p:cNvSpPr>
              <a:spLocks/>
            </p:cNvSpPr>
            <p:nvPr/>
          </p:nvSpPr>
          <p:spPr bwMode="auto">
            <a:xfrm>
              <a:off x="4694" y="3633"/>
              <a:ext cx="164" cy="164"/>
            </a:xfrm>
            <a:custGeom>
              <a:avLst/>
              <a:gdLst>
                <a:gd name="T0" fmla="*/ 154 w 164"/>
                <a:gd name="T1" fmla="*/ 63 h 164"/>
                <a:gd name="T2" fmla="*/ 114 w 164"/>
                <a:gd name="T3" fmla="*/ 33 h 164"/>
                <a:gd name="T4" fmla="*/ 90 w 164"/>
                <a:gd name="T5" fmla="*/ 41 h 164"/>
                <a:gd name="T6" fmla="*/ 25 w 164"/>
                <a:gd name="T7" fmla="*/ 57 h 164"/>
                <a:gd name="T8" fmla="*/ 9 w 164"/>
                <a:gd name="T9" fmla="*/ 81 h 164"/>
                <a:gd name="T10" fmla="*/ 0 w 164"/>
                <a:gd name="T11" fmla="*/ 98 h 164"/>
                <a:gd name="T12" fmla="*/ 0 w 164"/>
                <a:gd name="T13" fmla="*/ 122 h 164"/>
                <a:gd name="T14" fmla="*/ 0 w 164"/>
                <a:gd name="T15" fmla="*/ 155 h 164"/>
                <a:gd name="T16" fmla="*/ 25 w 164"/>
                <a:gd name="T17" fmla="*/ 163 h 164"/>
                <a:gd name="T18" fmla="*/ 74 w 164"/>
                <a:gd name="T19" fmla="*/ 163 h 164"/>
                <a:gd name="T20" fmla="*/ 98 w 164"/>
                <a:gd name="T21" fmla="*/ 163 h 164"/>
                <a:gd name="T22" fmla="*/ 131 w 164"/>
                <a:gd name="T23" fmla="*/ 155 h 164"/>
                <a:gd name="T24" fmla="*/ 155 w 164"/>
                <a:gd name="T25" fmla="*/ 130 h 164"/>
                <a:gd name="T26" fmla="*/ 163 w 164"/>
                <a:gd name="T27" fmla="*/ 106 h 164"/>
                <a:gd name="T28" fmla="*/ 154 w 164"/>
                <a:gd name="T29" fmla="*/ 63 h 164"/>
                <a:gd name="T30" fmla="*/ 139 w 164"/>
                <a:gd name="T31" fmla="*/ 24 h 164"/>
                <a:gd name="T32" fmla="*/ 131 w 164"/>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4"/>
                <a:gd name="T53" fmla="*/ 0 w 164"/>
                <a:gd name="T54" fmla="*/ 0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4">
                  <a:moveTo>
                    <a:pt x="154" y="63"/>
                  </a:moveTo>
                  <a:lnTo>
                    <a:pt x="114" y="33"/>
                  </a:lnTo>
                  <a:lnTo>
                    <a:pt x="90" y="41"/>
                  </a:lnTo>
                  <a:lnTo>
                    <a:pt x="25" y="57"/>
                  </a:lnTo>
                  <a:lnTo>
                    <a:pt x="9" y="81"/>
                  </a:lnTo>
                  <a:lnTo>
                    <a:pt x="0" y="98"/>
                  </a:lnTo>
                  <a:lnTo>
                    <a:pt x="0" y="122"/>
                  </a:lnTo>
                  <a:lnTo>
                    <a:pt x="0" y="155"/>
                  </a:lnTo>
                  <a:lnTo>
                    <a:pt x="25" y="163"/>
                  </a:lnTo>
                  <a:lnTo>
                    <a:pt x="74" y="163"/>
                  </a:lnTo>
                  <a:lnTo>
                    <a:pt x="98" y="163"/>
                  </a:lnTo>
                  <a:lnTo>
                    <a:pt x="131" y="155"/>
                  </a:lnTo>
                  <a:lnTo>
                    <a:pt x="155" y="130"/>
                  </a:lnTo>
                  <a:lnTo>
                    <a:pt x="163" y="106"/>
                  </a:lnTo>
                  <a:lnTo>
                    <a:pt x="154" y="63"/>
                  </a:lnTo>
                  <a:lnTo>
                    <a:pt x="139" y="24"/>
                  </a:lnTo>
                  <a:lnTo>
                    <a:pt x="131" y="0"/>
                  </a:lnTo>
                </a:path>
              </a:pathLst>
            </a:custGeom>
            <a:solidFill>
              <a:srgbClr val="330099"/>
            </a:solidFill>
            <a:ln w="12700" cap="rnd" algn="ctr">
              <a:solidFill>
                <a:srgbClr val="330099"/>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5465" name="Rechteck 15464">
            <a:extLst>
              <a:ext uri="{FF2B5EF4-FFF2-40B4-BE49-F238E27FC236}">
                <a16:creationId xmlns:a16="http://schemas.microsoft.com/office/drawing/2014/main" id="{F877C4E8-35F6-4EFD-B3BC-7AAE65D598E1}"/>
              </a:ext>
            </a:extLst>
          </p:cNvPr>
          <p:cNvSpPr>
            <a:spLocks noChangeArrowheads="1"/>
          </p:cNvSpPr>
          <p:nvPr/>
        </p:nvSpPr>
        <p:spPr bwMode="auto">
          <a:xfrm>
            <a:off x="152400" y="6553200"/>
            <a:ext cx="601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1s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2s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2p</a:t>
            </a:r>
            <a:r>
              <a:rPr lang="de-DE" altLang="de-DE" baseline="30000">
                <a:solidFill>
                  <a:srgbClr val="330099"/>
                </a:solidFill>
                <a:latin typeface="Times New Roman" panose="02020603050405020304" pitchFamily="18" charset="0"/>
              </a:rPr>
              <a:t>6 </a:t>
            </a:r>
            <a:r>
              <a:rPr lang="de-DE" altLang="de-DE">
                <a:solidFill>
                  <a:srgbClr val="330099"/>
                </a:solidFill>
                <a:latin typeface="Times New Roman" panose="02020603050405020304" pitchFamily="18" charset="0"/>
              </a:rPr>
              <a:t> 3s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3p</a:t>
            </a:r>
            <a:r>
              <a:rPr lang="de-DE" altLang="de-DE" baseline="30000">
                <a:solidFill>
                  <a:srgbClr val="330099"/>
                </a:solidFill>
                <a:latin typeface="Times New Roman" panose="02020603050405020304" pitchFamily="18" charset="0"/>
              </a:rPr>
              <a:t>6</a:t>
            </a:r>
            <a:r>
              <a:rPr lang="de-DE" altLang="de-DE">
                <a:solidFill>
                  <a:srgbClr val="330099"/>
                </a:solidFill>
                <a:latin typeface="Times New Roman" panose="02020603050405020304" pitchFamily="18" charset="0"/>
              </a:rPr>
              <a:t> 4s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3d</a:t>
            </a:r>
            <a:r>
              <a:rPr lang="de-DE" altLang="de-DE" baseline="30000">
                <a:solidFill>
                  <a:srgbClr val="330099"/>
                </a:solidFill>
                <a:latin typeface="Times New Roman" panose="02020603050405020304" pitchFamily="18" charset="0"/>
              </a:rPr>
              <a:t>10</a:t>
            </a:r>
            <a:r>
              <a:rPr lang="de-DE" altLang="de-DE">
                <a:solidFill>
                  <a:srgbClr val="330099"/>
                </a:solidFill>
                <a:latin typeface="Times New Roman" panose="02020603050405020304" pitchFamily="18" charset="0"/>
              </a:rPr>
              <a:t> 4p</a:t>
            </a:r>
            <a:r>
              <a:rPr lang="de-DE" altLang="de-DE" baseline="30000">
                <a:solidFill>
                  <a:srgbClr val="330099"/>
                </a:solidFill>
                <a:latin typeface="Times New Roman" panose="02020603050405020304" pitchFamily="18" charset="0"/>
              </a:rPr>
              <a:t>6</a:t>
            </a:r>
            <a:r>
              <a:rPr lang="de-DE" altLang="de-DE">
                <a:solidFill>
                  <a:srgbClr val="330099"/>
                </a:solidFill>
                <a:latin typeface="Times New Roman" panose="02020603050405020304" pitchFamily="18" charset="0"/>
              </a:rPr>
              <a:t> 5s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4d</a:t>
            </a:r>
            <a:r>
              <a:rPr lang="de-DE" altLang="de-DE" baseline="30000">
                <a:solidFill>
                  <a:srgbClr val="330099"/>
                </a:solidFill>
                <a:latin typeface="Times New Roman" panose="02020603050405020304" pitchFamily="18" charset="0"/>
              </a:rPr>
              <a:t>10</a:t>
            </a:r>
            <a:r>
              <a:rPr lang="de-DE" altLang="de-DE">
                <a:solidFill>
                  <a:srgbClr val="330099"/>
                </a:solidFill>
                <a:latin typeface="Times New Roman" panose="02020603050405020304" pitchFamily="18" charset="0"/>
              </a:rPr>
              <a:t> 5p</a:t>
            </a:r>
            <a:r>
              <a:rPr lang="de-DE" altLang="de-DE" baseline="30000">
                <a:solidFill>
                  <a:srgbClr val="330099"/>
                </a:solidFill>
                <a:latin typeface="Times New Roman" panose="02020603050405020304" pitchFamily="18" charset="0"/>
              </a:rPr>
              <a:t>6</a:t>
            </a:r>
            <a:r>
              <a:rPr lang="de-DE" altLang="de-DE">
                <a:solidFill>
                  <a:srgbClr val="330099"/>
                </a:solidFill>
                <a:latin typeface="Times New Roman" panose="02020603050405020304" pitchFamily="18" charset="0"/>
              </a:rPr>
              <a:t> 6s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5d</a:t>
            </a:r>
            <a:r>
              <a:rPr lang="de-DE" altLang="de-DE" baseline="30000">
                <a:solidFill>
                  <a:srgbClr val="330099"/>
                </a:solidFill>
                <a:latin typeface="Times New Roman" panose="02020603050405020304" pitchFamily="18" charset="0"/>
              </a:rPr>
              <a:t>1</a:t>
            </a:r>
            <a:r>
              <a:rPr lang="de-DE" altLang="de-DE">
                <a:solidFill>
                  <a:srgbClr val="330099"/>
                </a:solidFill>
                <a:latin typeface="Times New Roman" panose="02020603050405020304" pitchFamily="18" charset="0"/>
              </a:rPr>
              <a:t> 4f</a:t>
            </a:r>
            <a:r>
              <a:rPr lang="de-DE" altLang="de-DE" baseline="30000">
                <a:solidFill>
                  <a:srgbClr val="330099"/>
                </a:solidFill>
                <a:latin typeface="Times New Roman" panose="02020603050405020304" pitchFamily="18" charset="0"/>
              </a:rPr>
              <a:t>14</a:t>
            </a:r>
            <a:r>
              <a:rPr lang="de-DE" altLang="de-DE">
                <a:solidFill>
                  <a:srgbClr val="330099"/>
                </a:solidFill>
                <a:latin typeface="Times New Roman" panose="02020603050405020304" pitchFamily="18" charset="0"/>
              </a:rPr>
              <a:t> 5d</a:t>
            </a:r>
            <a:r>
              <a:rPr lang="de-DE" altLang="de-DE" baseline="30000">
                <a:solidFill>
                  <a:srgbClr val="330099"/>
                </a:solidFill>
                <a:latin typeface="Times New Roman" panose="02020603050405020304" pitchFamily="18" charset="0"/>
              </a:rPr>
              <a:t>10</a:t>
            </a:r>
            <a:r>
              <a:rPr lang="de-DE" altLang="de-DE">
                <a:solidFill>
                  <a:srgbClr val="330099"/>
                </a:solidFill>
                <a:latin typeface="Times New Roman" panose="02020603050405020304" pitchFamily="18" charset="0"/>
              </a:rPr>
              <a:t> 6p</a:t>
            </a:r>
            <a:r>
              <a:rPr lang="de-DE" altLang="de-DE" baseline="30000">
                <a:solidFill>
                  <a:srgbClr val="330099"/>
                </a:solidFill>
                <a:latin typeface="Times New Roman" panose="02020603050405020304" pitchFamily="18" charset="0"/>
              </a:rPr>
              <a:t>6</a:t>
            </a:r>
            <a:r>
              <a:rPr lang="de-DE" altLang="de-DE">
                <a:solidFill>
                  <a:srgbClr val="330099"/>
                </a:solidFill>
                <a:latin typeface="Times New Roman" panose="02020603050405020304" pitchFamily="18" charset="0"/>
              </a:rPr>
              <a:t> 7s</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6d</a:t>
            </a:r>
            <a:r>
              <a:rPr lang="de-DE" altLang="de-DE" baseline="30000">
                <a:solidFill>
                  <a:srgbClr val="330099"/>
                </a:solidFill>
                <a:latin typeface="Times New Roman" panose="02020603050405020304" pitchFamily="18" charset="0"/>
              </a:rPr>
              <a:t>1</a:t>
            </a:r>
            <a:r>
              <a:rPr lang="de-DE" altLang="de-DE">
                <a:solidFill>
                  <a:srgbClr val="330099"/>
                </a:solidFill>
                <a:latin typeface="Times New Roman" panose="02020603050405020304" pitchFamily="18" charset="0"/>
              </a:rPr>
              <a:t> 5f</a:t>
            </a:r>
            <a:r>
              <a:rPr lang="de-DE" altLang="de-DE" baseline="30000">
                <a:solidFill>
                  <a:srgbClr val="330099"/>
                </a:solidFill>
                <a:latin typeface="Times New Roman" panose="02020603050405020304" pitchFamily="18" charset="0"/>
              </a:rPr>
              <a:t>14 </a:t>
            </a:r>
            <a:r>
              <a:rPr lang="de-DE" altLang="de-DE">
                <a:solidFill>
                  <a:srgbClr val="330099"/>
                </a:solidFill>
                <a:latin typeface="Times New Roman" panose="02020603050405020304" pitchFamily="18" charset="0"/>
              </a:rPr>
              <a:t>6d</a:t>
            </a:r>
            <a:r>
              <a:rPr lang="de-DE" altLang="de-DE" baseline="30000">
                <a:solidFill>
                  <a:srgbClr val="330099"/>
                </a:solidFill>
                <a:latin typeface="Times New Roman" panose="02020603050405020304" pitchFamily="18" charset="0"/>
              </a:rPr>
              <a:t>10</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1+#ppt_w/2"/>
                                          </p:val>
                                        </p:tav>
                                        <p:tav tm="100000">
                                          <p:val>
                                            <p:strVal val="#ppt_x"/>
                                          </p:val>
                                        </p:tav>
                                      </p:tavLst>
                                    </p:anim>
                                    <p:anim calcmode="lin" valueType="num">
                                      <p:cBhvr additive="base">
                                        <p:cTn id="8" dur="500" fill="hold"/>
                                        <p:tgtEl>
                                          <p:spTgt spid="15361"/>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embr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iterate type="wd">
                                    <p:tmPct val="100000"/>
                                  </p:iterate>
                                  <p:childTnLst>
                                    <p:set>
                                      <p:cBhvr>
                                        <p:cTn id="12" dur="1" fill="hold">
                                          <p:stCondLst>
                                            <p:cond delay="0"/>
                                          </p:stCondLst>
                                        </p:cTn>
                                        <p:tgtEl>
                                          <p:spTgt spid="15362">
                                            <p:txEl>
                                              <p:pRg st="0" end="0"/>
                                            </p:txEl>
                                          </p:spTgt>
                                        </p:tgtEl>
                                        <p:attrNameLst>
                                          <p:attrName>style.visibility</p:attrName>
                                        </p:attrNameLst>
                                      </p:cBhvr>
                                      <p:to>
                                        <p:strVal val="visible"/>
                                      </p:to>
                                    </p:set>
                                    <p:animEffect transition="in" filter="blinds(vertical)">
                                      <p:cBhvr>
                                        <p:cTn id="13" dur="300"/>
                                        <p:tgtEl>
                                          <p:spTgt spid="15362">
                                            <p:txEl>
                                              <p:pRg st="0" end="0"/>
                                            </p:txEl>
                                          </p:spTgt>
                                        </p:tgtEl>
                                      </p:cBhvr>
                                    </p:animEffect>
                                  </p:childTnLst>
                                  <p:subTnLst>
                                    <p:audio>
                                      <p:cMediaNode vol="100000">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iterate type="wd">
                                    <p:tmPct val="100000"/>
                                  </p:iterate>
                                  <p:childTnLst>
                                    <p:set>
                                      <p:cBhvr>
                                        <p:cTn id="17" dur="1" fill="hold">
                                          <p:stCondLst>
                                            <p:cond delay="0"/>
                                          </p:stCondLst>
                                        </p:cTn>
                                        <p:tgtEl>
                                          <p:spTgt spid="15362">
                                            <p:txEl>
                                              <p:pRg st="1" end="1"/>
                                            </p:txEl>
                                          </p:spTgt>
                                        </p:tgtEl>
                                        <p:attrNameLst>
                                          <p:attrName>style.visibility</p:attrName>
                                        </p:attrNameLst>
                                      </p:cBhvr>
                                      <p:to>
                                        <p:strVal val="visible"/>
                                      </p:to>
                                    </p:set>
                                    <p:animEffect transition="in" filter="blinds(vertical)">
                                      <p:cBhvr>
                                        <p:cTn id="18" dur="300"/>
                                        <p:tgtEl>
                                          <p:spTgt spid="15362">
                                            <p:txEl>
                                              <p:pRg st="1" end="1"/>
                                            </p:txEl>
                                          </p:spTgt>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Laser"/>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iterate type="wd">
                                    <p:tmPct val="100000"/>
                                  </p:iterate>
                                  <p:childTnLst>
                                    <p:set>
                                      <p:cBhvr>
                                        <p:cTn id="22" dur="1" fill="hold">
                                          <p:stCondLst>
                                            <p:cond delay="0"/>
                                          </p:stCondLst>
                                        </p:cTn>
                                        <p:tgtEl>
                                          <p:spTgt spid="15362">
                                            <p:txEl>
                                              <p:pRg st="3" end="3"/>
                                            </p:txEl>
                                          </p:spTgt>
                                        </p:tgtEl>
                                        <p:attrNameLst>
                                          <p:attrName>style.visibility</p:attrName>
                                        </p:attrNameLst>
                                      </p:cBhvr>
                                      <p:to>
                                        <p:strVal val="visible"/>
                                      </p:to>
                                    </p:set>
                                    <p:animEffect transition="in" filter="blinds(vertical)">
                                      <p:cBhvr>
                                        <p:cTn id="23" dur="300"/>
                                        <p:tgtEl>
                                          <p:spTgt spid="15362">
                                            <p:txEl>
                                              <p:pRg st="3" end="3"/>
                                            </p:txEl>
                                          </p:spTgt>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3"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iterate type="wd">
                                    <p:tmPct val="100000"/>
                                  </p:iterate>
                                  <p:childTnLst>
                                    <p:set>
                                      <p:cBhvr>
                                        <p:cTn id="27" dur="1" fill="hold">
                                          <p:stCondLst>
                                            <p:cond delay="0"/>
                                          </p:stCondLst>
                                        </p:cTn>
                                        <p:tgtEl>
                                          <p:spTgt spid="15362">
                                            <p:txEl>
                                              <p:pRg st="4" end="4"/>
                                            </p:txEl>
                                          </p:spTgt>
                                        </p:tgtEl>
                                        <p:attrNameLst>
                                          <p:attrName>style.visibility</p:attrName>
                                        </p:attrNameLst>
                                      </p:cBhvr>
                                      <p:to>
                                        <p:strVal val="visible"/>
                                      </p:to>
                                    </p:set>
                                    <p:animEffect transition="in" filter="blinds(vertical)">
                                      <p:cBhvr>
                                        <p:cTn id="28" dur="300"/>
                                        <p:tgtEl>
                                          <p:spTgt spid="15362">
                                            <p:txEl>
                                              <p:pRg st="4" end="4"/>
                                            </p:txEl>
                                          </p:spTgt>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3" name="Laser"/>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iterate type="wd">
                                    <p:tmPct val="100000"/>
                                  </p:iterate>
                                  <p:childTnLst>
                                    <p:set>
                                      <p:cBhvr>
                                        <p:cTn id="32" dur="1" fill="hold">
                                          <p:stCondLst>
                                            <p:cond delay="0"/>
                                          </p:stCondLst>
                                        </p:cTn>
                                        <p:tgtEl>
                                          <p:spTgt spid="15362">
                                            <p:txEl>
                                              <p:pRg st="5" end="5"/>
                                            </p:txEl>
                                          </p:spTgt>
                                        </p:tgtEl>
                                        <p:attrNameLst>
                                          <p:attrName>style.visibility</p:attrName>
                                        </p:attrNameLst>
                                      </p:cBhvr>
                                      <p:to>
                                        <p:strVal val="visible"/>
                                      </p:to>
                                    </p:set>
                                    <p:animEffect transition="in" filter="blinds(vertical)">
                                      <p:cBhvr>
                                        <p:cTn id="33" dur="300"/>
                                        <p:tgtEl>
                                          <p:spTgt spid="15362">
                                            <p:txEl>
                                              <p:pRg st="5" end="5"/>
                                            </p:txEl>
                                          </p:spTgt>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3" name="Laser"/>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iterate type="wd">
                                    <p:tmPct val="100000"/>
                                  </p:iterate>
                                  <p:childTnLst>
                                    <p:set>
                                      <p:cBhvr>
                                        <p:cTn id="37" dur="1" fill="hold">
                                          <p:stCondLst>
                                            <p:cond delay="0"/>
                                          </p:stCondLst>
                                        </p:cTn>
                                        <p:tgtEl>
                                          <p:spTgt spid="15362">
                                            <p:txEl>
                                              <p:pRg st="7" end="7"/>
                                            </p:txEl>
                                          </p:spTgt>
                                        </p:tgtEl>
                                        <p:attrNameLst>
                                          <p:attrName>style.visibility</p:attrName>
                                        </p:attrNameLst>
                                      </p:cBhvr>
                                      <p:to>
                                        <p:strVal val="visible"/>
                                      </p:to>
                                    </p:set>
                                    <p:animEffect transition="in" filter="blinds(vertical)">
                                      <p:cBhvr>
                                        <p:cTn id="38" dur="300"/>
                                        <p:tgtEl>
                                          <p:spTgt spid="15362">
                                            <p:txEl>
                                              <p:pRg st="7" end="7"/>
                                            </p:txEl>
                                          </p:spTgt>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iterate type="wd">
                                    <p:tmPct val="100000"/>
                                  </p:iterate>
                                  <p:childTnLst>
                                    <p:set>
                                      <p:cBhvr>
                                        <p:cTn id="42" dur="1" fill="hold">
                                          <p:stCondLst>
                                            <p:cond delay="0"/>
                                          </p:stCondLst>
                                        </p:cTn>
                                        <p:tgtEl>
                                          <p:spTgt spid="15362">
                                            <p:txEl>
                                              <p:pRg st="8" end="8"/>
                                            </p:txEl>
                                          </p:spTgt>
                                        </p:tgtEl>
                                        <p:attrNameLst>
                                          <p:attrName>style.visibility</p:attrName>
                                        </p:attrNameLst>
                                      </p:cBhvr>
                                      <p:to>
                                        <p:strVal val="visible"/>
                                      </p:to>
                                    </p:set>
                                    <p:animEffect transition="in" filter="blinds(vertical)">
                                      <p:cBhvr>
                                        <p:cTn id="43" dur="300"/>
                                        <p:tgtEl>
                                          <p:spTgt spid="15362">
                                            <p:txEl>
                                              <p:pRg st="8" end="8"/>
                                            </p:txEl>
                                          </p:spTgt>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Laser"/>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iterate type="wd">
                                    <p:tmPct val="100000"/>
                                  </p:iterate>
                                  <p:childTnLst>
                                    <p:set>
                                      <p:cBhvr>
                                        <p:cTn id="47" dur="1" fill="hold">
                                          <p:stCondLst>
                                            <p:cond delay="0"/>
                                          </p:stCondLst>
                                        </p:cTn>
                                        <p:tgtEl>
                                          <p:spTgt spid="15362">
                                            <p:txEl>
                                              <p:pRg st="9" end="9"/>
                                            </p:txEl>
                                          </p:spTgt>
                                        </p:tgtEl>
                                        <p:attrNameLst>
                                          <p:attrName>style.visibility</p:attrName>
                                        </p:attrNameLst>
                                      </p:cBhvr>
                                      <p:to>
                                        <p:strVal val="visible"/>
                                      </p:to>
                                    </p:set>
                                    <p:animEffect transition="in" filter="blinds(vertical)">
                                      <p:cBhvr>
                                        <p:cTn id="48" dur="300"/>
                                        <p:tgtEl>
                                          <p:spTgt spid="15362">
                                            <p:txEl>
                                              <p:pRg st="9" end="9"/>
                                            </p:txEl>
                                          </p:spTgt>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Laser"/>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5" fill="hold" grpId="0" nodeType="clickEffect">
                                  <p:stCondLst>
                                    <p:cond delay="0"/>
                                  </p:stCondLst>
                                  <p:iterate type="wd">
                                    <p:tmPct val="100000"/>
                                  </p:iterate>
                                  <p:childTnLst>
                                    <p:set>
                                      <p:cBhvr>
                                        <p:cTn id="52" dur="1" fill="hold">
                                          <p:stCondLst>
                                            <p:cond delay="0"/>
                                          </p:stCondLst>
                                        </p:cTn>
                                        <p:tgtEl>
                                          <p:spTgt spid="15362">
                                            <p:txEl>
                                              <p:pRg st="11" end="11"/>
                                            </p:txEl>
                                          </p:spTgt>
                                        </p:tgtEl>
                                        <p:attrNameLst>
                                          <p:attrName>style.visibility</p:attrName>
                                        </p:attrNameLst>
                                      </p:cBhvr>
                                      <p:to>
                                        <p:strVal val="visible"/>
                                      </p:to>
                                    </p:set>
                                    <p:animEffect transition="in" filter="blinds(vertical)">
                                      <p:cBhvr>
                                        <p:cTn id="53" dur="300"/>
                                        <p:tgtEl>
                                          <p:spTgt spid="15362">
                                            <p:txEl>
                                              <p:pRg st="11" end="11"/>
                                            </p:txEl>
                                          </p:spTgt>
                                        </p:tgtEl>
                                      </p:cBhvr>
                                    </p:animEffect>
                                  </p:childTnLst>
                                  <p:subTnLst>
                                    <p:audio>
                                      <p:cMediaNode vol="100000">
                                        <p:cTn display="0" masterRel="sameClick">
                                          <p:stCondLst>
                                            <p:cond evt="begin" delay="0">
                                              <p:tn val="51"/>
                                            </p:cond>
                                          </p:stCondLst>
                                          <p:endCondLst>
                                            <p:cond evt="onStopAudio" delay="0">
                                              <p:tgtEl>
                                                <p:sldTgt/>
                                              </p:tgtEl>
                                            </p:cond>
                                          </p:endCondLst>
                                        </p:cTn>
                                        <p:tgtEl>
                                          <p:sndTgt r:embed="rId3" name="Laser"/>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5" fill="hold" grpId="0" nodeType="clickEffect">
                                  <p:stCondLst>
                                    <p:cond delay="0"/>
                                  </p:stCondLst>
                                  <p:iterate type="wd">
                                    <p:tmPct val="100000"/>
                                  </p:iterate>
                                  <p:childTnLst>
                                    <p:set>
                                      <p:cBhvr>
                                        <p:cTn id="57" dur="1" fill="hold">
                                          <p:stCondLst>
                                            <p:cond delay="0"/>
                                          </p:stCondLst>
                                        </p:cTn>
                                        <p:tgtEl>
                                          <p:spTgt spid="15362">
                                            <p:txEl>
                                              <p:pRg st="13" end="13"/>
                                            </p:txEl>
                                          </p:spTgt>
                                        </p:tgtEl>
                                        <p:attrNameLst>
                                          <p:attrName>style.visibility</p:attrName>
                                        </p:attrNameLst>
                                      </p:cBhvr>
                                      <p:to>
                                        <p:strVal val="visible"/>
                                      </p:to>
                                    </p:set>
                                    <p:animEffect transition="in" filter="blinds(vertical)">
                                      <p:cBhvr>
                                        <p:cTn id="58" dur="300"/>
                                        <p:tgtEl>
                                          <p:spTgt spid="15362">
                                            <p:txEl>
                                              <p:pRg st="13" end="13"/>
                                            </p:txEl>
                                          </p:spTgt>
                                        </p:tgtEl>
                                      </p:cBhvr>
                                    </p:animEffect>
                                  </p:childTnLst>
                                  <p:subTnLst>
                                    <p:audio>
                                      <p:cMediaNode vol="100000">
                                        <p:cTn display="0" masterRel="sameClick">
                                          <p:stCondLst>
                                            <p:cond evt="begin" delay="0">
                                              <p:tn val="56"/>
                                            </p:cond>
                                          </p:stCondLst>
                                          <p:endCondLst>
                                            <p:cond evt="onStopAudio" delay="0">
                                              <p:tgtEl>
                                                <p:sldTgt/>
                                              </p:tgtEl>
                                            </p:cond>
                                          </p:endCondLst>
                                        </p:cTn>
                                        <p:tgtEl>
                                          <p:sndTgt r:embed="rId3" name="Laser"/>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5" fill="hold" grpId="0" nodeType="clickEffect">
                                  <p:stCondLst>
                                    <p:cond delay="0"/>
                                  </p:stCondLst>
                                  <p:iterate type="wd">
                                    <p:tmPct val="100000"/>
                                  </p:iterate>
                                  <p:childTnLst>
                                    <p:set>
                                      <p:cBhvr>
                                        <p:cTn id="62" dur="1" fill="hold">
                                          <p:stCondLst>
                                            <p:cond delay="0"/>
                                          </p:stCondLst>
                                        </p:cTn>
                                        <p:tgtEl>
                                          <p:spTgt spid="15362">
                                            <p:txEl>
                                              <p:pRg st="14" end="14"/>
                                            </p:txEl>
                                          </p:spTgt>
                                        </p:tgtEl>
                                        <p:attrNameLst>
                                          <p:attrName>style.visibility</p:attrName>
                                        </p:attrNameLst>
                                      </p:cBhvr>
                                      <p:to>
                                        <p:strVal val="visible"/>
                                      </p:to>
                                    </p:set>
                                    <p:animEffect transition="in" filter="blinds(vertical)">
                                      <p:cBhvr>
                                        <p:cTn id="63" dur="300"/>
                                        <p:tgtEl>
                                          <p:spTgt spid="15362">
                                            <p:txEl>
                                              <p:pRg st="14" end="14"/>
                                            </p:txEl>
                                          </p:spTgt>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3" name="Laser"/>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5" fill="hold" grpId="0" nodeType="clickEffect">
                                  <p:stCondLst>
                                    <p:cond delay="0"/>
                                  </p:stCondLst>
                                  <p:iterate type="wd">
                                    <p:tmPct val="100000"/>
                                  </p:iterate>
                                  <p:childTnLst>
                                    <p:set>
                                      <p:cBhvr>
                                        <p:cTn id="67" dur="1" fill="hold">
                                          <p:stCondLst>
                                            <p:cond delay="0"/>
                                          </p:stCondLst>
                                        </p:cTn>
                                        <p:tgtEl>
                                          <p:spTgt spid="15362">
                                            <p:txEl>
                                              <p:pRg st="16" end="16"/>
                                            </p:txEl>
                                          </p:spTgt>
                                        </p:tgtEl>
                                        <p:attrNameLst>
                                          <p:attrName>style.visibility</p:attrName>
                                        </p:attrNameLst>
                                      </p:cBhvr>
                                      <p:to>
                                        <p:strVal val="visible"/>
                                      </p:to>
                                    </p:set>
                                    <p:animEffect transition="in" filter="blinds(vertical)">
                                      <p:cBhvr>
                                        <p:cTn id="68" dur="300"/>
                                        <p:tgtEl>
                                          <p:spTgt spid="15362">
                                            <p:txEl>
                                              <p:pRg st="16" end="16"/>
                                            </p:txEl>
                                          </p:spTgt>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Laser"/>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5" fill="hold" grpId="0" nodeType="clickEffect">
                                  <p:stCondLst>
                                    <p:cond delay="0"/>
                                  </p:stCondLst>
                                  <p:iterate type="wd">
                                    <p:tmPct val="100000"/>
                                  </p:iterate>
                                  <p:childTnLst>
                                    <p:set>
                                      <p:cBhvr>
                                        <p:cTn id="72" dur="1" fill="hold">
                                          <p:stCondLst>
                                            <p:cond delay="0"/>
                                          </p:stCondLst>
                                        </p:cTn>
                                        <p:tgtEl>
                                          <p:spTgt spid="15362">
                                            <p:txEl>
                                              <p:pRg st="17" end="17"/>
                                            </p:txEl>
                                          </p:spTgt>
                                        </p:tgtEl>
                                        <p:attrNameLst>
                                          <p:attrName>style.visibility</p:attrName>
                                        </p:attrNameLst>
                                      </p:cBhvr>
                                      <p:to>
                                        <p:strVal val="visible"/>
                                      </p:to>
                                    </p:set>
                                    <p:animEffect transition="in" filter="blinds(vertical)">
                                      <p:cBhvr>
                                        <p:cTn id="73" dur="300"/>
                                        <p:tgtEl>
                                          <p:spTgt spid="15362">
                                            <p:txEl>
                                              <p:pRg st="17" end="17"/>
                                            </p:txEl>
                                          </p:spTgt>
                                        </p:tgtEl>
                                      </p:cBhvr>
                                    </p:animEffect>
                                  </p:childTnLst>
                                  <p:subTnLst>
                                    <p:audio>
                                      <p:cMediaNode vol="100000">
                                        <p:cTn display="0" masterRel="sameClick">
                                          <p:stCondLst>
                                            <p:cond evt="begin" delay="0">
                                              <p:tn val="71"/>
                                            </p:cond>
                                          </p:stCondLst>
                                          <p:endCondLst>
                                            <p:cond evt="onStopAudio" delay="0">
                                              <p:tgtEl>
                                                <p:sldTgt/>
                                              </p:tgtEl>
                                            </p:cond>
                                          </p:endCondLst>
                                        </p:cTn>
                                        <p:tgtEl>
                                          <p:sndTgt r:embed="rId3" name="Laser"/>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4209"/>
                                        </p:tgtEl>
                                        <p:attrNameLst>
                                          <p:attrName>style.visibility</p:attrName>
                                        </p:attrNameLst>
                                      </p:cBhvr>
                                      <p:to>
                                        <p:strVal val="visible"/>
                                      </p:to>
                                    </p:set>
                                    <p:anim calcmode="lin" valueType="num">
                                      <p:cBhvr additive="base">
                                        <p:cTn id="78" dur="500" fill="hold"/>
                                        <p:tgtEl>
                                          <p:spTgt spid="14209"/>
                                        </p:tgtEl>
                                        <p:attrNameLst>
                                          <p:attrName>ppt_x</p:attrName>
                                        </p:attrNameLst>
                                      </p:cBhvr>
                                      <p:tavLst>
                                        <p:tav tm="0">
                                          <p:val>
                                            <p:strVal val="#ppt_x"/>
                                          </p:val>
                                        </p:tav>
                                        <p:tav tm="100000">
                                          <p:val>
                                            <p:strVal val="#ppt_x"/>
                                          </p:val>
                                        </p:tav>
                                      </p:tavLst>
                                    </p:anim>
                                    <p:anim calcmode="lin" valueType="num">
                                      <p:cBhvr additive="base">
                                        <p:cTn id="79" dur="500" fill="hold"/>
                                        <p:tgtEl>
                                          <p:spTgt spid="14209"/>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76"/>
                                            </p:cond>
                                          </p:stCondLst>
                                          <p:endCondLst>
                                            <p:cond evt="onStopAudio" delay="0">
                                              <p:tgtEl>
                                                <p:sldTgt/>
                                              </p:tgtEl>
                                            </p:cond>
                                          </p:endCondLst>
                                        </p:cTn>
                                        <p:tgtEl>
                                          <p:sndTgt r:embed="rId4" name="Aintdub.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iterate type="wd">
                                    <p:tmPct val="100000"/>
                                  </p:iterate>
                                  <p:childTnLst>
                                    <p:set>
                                      <p:cBhvr>
                                        <p:cTn id="83" dur="1" fill="hold">
                                          <p:stCondLst>
                                            <p:cond delay="0"/>
                                          </p:stCondLst>
                                        </p:cTn>
                                        <p:tgtEl>
                                          <p:spTgt spid="15465">
                                            <p:txEl>
                                              <p:pRg st="0" end="0"/>
                                            </p:txEl>
                                          </p:spTgt>
                                        </p:tgtEl>
                                        <p:attrNameLst>
                                          <p:attrName>style.visibility</p:attrName>
                                        </p:attrNameLst>
                                      </p:cBhvr>
                                      <p:to>
                                        <p:strVal val="visible"/>
                                      </p:to>
                                    </p:set>
                                    <p:anim calcmode="lin" valueType="num">
                                      <p:cBhvr additive="base">
                                        <p:cTn id="84" dur="300" fill="hold"/>
                                        <p:tgtEl>
                                          <p:spTgt spid="15465">
                                            <p:txEl>
                                              <p:pRg st="0" end="0"/>
                                            </p:txEl>
                                          </p:spTgt>
                                        </p:tgtEl>
                                        <p:attrNameLst>
                                          <p:attrName>ppt_x</p:attrName>
                                        </p:attrNameLst>
                                      </p:cBhvr>
                                      <p:tavLst>
                                        <p:tav tm="0">
                                          <p:val>
                                            <p:strVal val="0-#ppt_w/2"/>
                                          </p:val>
                                        </p:tav>
                                        <p:tav tm="100000">
                                          <p:val>
                                            <p:strVal val="#ppt_x"/>
                                          </p:val>
                                        </p:tav>
                                      </p:tavLst>
                                    </p:anim>
                                    <p:anim calcmode="lin" valueType="num">
                                      <p:cBhvr additive="base">
                                        <p:cTn id="85" dur="300" fill="hold"/>
                                        <p:tgtEl>
                                          <p:spTgt spid="15465">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82"/>
                                            </p:cond>
                                          </p:stCondLst>
                                          <p:endCondLst>
                                            <p:cond evt="onStopAudio" delay="0">
                                              <p:tgtEl>
                                                <p:sldTgt/>
                                              </p:tgtEl>
                                            </p:cond>
                                          </p:endCondLst>
                                        </p:cTn>
                                        <p:tgtEl>
                                          <p:sndTgt r:embed="rId5" name="CRO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P spid="15362" grpId="0" build="p" autoUpdateAnimBg="0"/>
      <p:bldP spid="1546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6384">
            <a:extLst>
              <a:ext uri="{FF2B5EF4-FFF2-40B4-BE49-F238E27FC236}">
                <a16:creationId xmlns:a16="http://schemas.microsoft.com/office/drawing/2014/main" id="{B3A94947-6371-434C-AB2D-0E314A2DEB5A}"/>
              </a:ext>
            </a:extLst>
          </p:cNvPr>
          <p:cNvSpPr>
            <a:spLocks noChangeArrowheads="1"/>
          </p:cNvSpPr>
          <p:nvPr/>
        </p:nvSpPr>
        <p:spPr bwMode="auto">
          <a:xfrm>
            <a:off x="1066800" y="685800"/>
            <a:ext cx="7239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solidFill>
                  <a:srgbClr val="330099"/>
                </a:solidFill>
                <a:latin typeface="Times New Roman" panose="02020603050405020304" pitchFamily="18" charset="0"/>
              </a:rPr>
              <a:t> Li	Be	B	C	N	O	F</a:t>
            </a:r>
            <a:endParaRPr lang="de-DE" altLang="de-DE" sz="1800">
              <a:latin typeface="+mn-lt"/>
              <a:cs typeface="+mn-cs"/>
            </a:endParaRPr>
          </a:p>
          <a:p>
            <a:pPr>
              <a:spcBef>
                <a:spcPct val="50000"/>
              </a:spcBef>
            </a:pPr>
            <a:endParaRPr lang="de-DE" altLang="de-DE" sz="2400">
              <a:solidFill>
                <a:srgbClr val="330099"/>
              </a:solidFill>
              <a:latin typeface="Times New Roman" panose="02020603050405020304" pitchFamily="18" charset="0"/>
            </a:endParaRPr>
          </a:p>
          <a:p>
            <a:pPr>
              <a:spcBef>
                <a:spcPct val="50000"/>
              </a:spcBef>
            </a:pPr>
            <a:r>
              <a:rPr lang="de-DE" altLang="de-DE" sz="2400">
                <a:solidFill>
                  <a:srgbClr val="330099"/>
                </a:solidFill>
                <a:latin typeface="Times New Roman" panose="02020603050405020304" pitchFamily="18" charset="0"/>
              </a:rPr>
              <a:t>Na	Mg	Al	Si	P	S	Cl</a:t>
            </a:r>
          </a:p>
          <a:p>
            <a:pPr>
              <a:spcBef>
                <a:spcPct val="50000"/>
              </a:spcBef>
            </a:pPr>
            <a:endParaRPr lang="de-DE" altLang="de-DE" sz="2400">
              <a:solidFill>
                <a:srgbClr val="330099"/>
              </a:solidFill>
              <a:latin typeface="Times New Roman" panose="02020603050405020304" pitchFamily="18" charset="0"/>
            </a:endParaRPr>
          </a:p>
          <a:p>
            <a:pPr>
              <a:spcBef>
                <a:spcPct val="50000"/>
              </a:spcBef>
            </a:pPr>
            <a:r>
              <a:rPr lang="de-DE" altLang="de-DE" sz="2400">
                <a:solidFill>
                  <a:srgbClr val="330099"/>
                </a:solidFill>
                <a:latin typeface="Times New Roman" panose="02020603050405020304" pitchFamily="18" charset="0"/>
              </a:rPr>
              <a:t>K	Ca	Ga	Ge	As	Se	Br</a:t>
            </a:r>
          </a:p>
          <a:p>
            <a:pPr>
              <a:spcBef>
                <a:spcPct val="50000"/>
              </a:spcBef>
            </a:pPr>
            <a:endParaRPr lang="de-DE" altLang="de-DE" sz="2400">
              <a:solidFill>
                <a:srgbClr val="330099"/>
              </a:solidFill>
              <a:latin typeface="Times New Roman" panose="02020603050405020304" pitchFamily="18" charset="0"/>
            </a:endParaRPr>
          </a:p>
          <a:p>
            <a:pPr>
              <a:spcBef>
                <a:spcPct val="50000"/>
              </a:spcBef>
            </a:pPr>
            <a:r>
              <a:rPr lang="de-DE" altLang="de-DE" sz="2400">
                <a:solidFill>
                  <a:srgbClr val="330099"/>
                </a:solidFill>
                <a:latin typeface="Times New Roman" panose="02020603050405020304" pitchFamily="18" charset="0"/>
              </a:rPr>
              <a:t>Rb	Sr	In	Sn	Sb	Te	I</a:t>
            </a:r>
          </a:p>
          <a:p>
            <a:pPr>
              <a:spcBef>
                <a:spcPct val="50000"/>
              </a:spcBef>
            </a:pPr>
            <a:endParaRPr lang="de-DE" altLang="de-DE" sz="2400">
              <a:solidFill>
                <a:srgbClr val="330099"/>
              </a:solidFill>
              <a:latin typeface="Times New Roman" panose="02020603050405020304" pitchFamily="18" charset="0"/>
            </a:endParaRPr>
          </a:p>
          <a:p>
            <a:pPr>
              <a:spcBef>
                <a:spcPct val="50000"/>
              </a:spcBef>
            </a:pPr>
            <a:r>
              <a:rPr lang="de-DE" altLang="de-DE" sz="2400">
                <a:solidFill>
                  <a:srgbClr val="330099"/>
                </a:solidFill>
                <a:latin typeface="Times New Roman" panose="02020603050405020304" pitchFamily="18" charset="0"/>
              </a:rPr>
              <a:t>Cs	Ba	Tl	Pb	Bi	Po	As</a:t>
            </a:r>
          </a:p>
        </p:txBody>
      </p:sp>
      <p:sp>
        <p:nvSpPr>
          <p:cNvPr id="16386" name="Rechteck 16385">
            <a:extLst>
              <a:ext uri="{FF2B5EF4-FFF2-40B4-BE49-F238E27FC236}">
                <a16:creationId xmlns:a16="http://schemas.microsoft.com/office/drawing/2014/main" id="{4A165DF6-E7B3-499A-8C76-B64E725901C2}"/>
              </a:ext>
            </a:extLst>
          </p:cNvPr>
          <p:cNvSpPr>
            <a:spLocks noChangeArrowheads="1"/>
          </p:cNvSpPr>
          <p:nvPr/>
        </p:nvSpPr>
        <p:spPr bwMode="auto">
          <a:xfrm>
            <a:off x="1758950" y="615950"/>
            <a:ext cx="977900" cy="5245100"/>
          </a:xfrm>
          <a:prstGeom prst="rect">
            <a:avLst/>
          </a:prstGeom>
          <a:noFill/>
          <a:ln w="1270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87" name="Rechteck 16386">
            <a:extLst>
              <a:ext uri="{FF2B5EF4-FFF2-40B4-BE49-F238E27FC236}">
                <a16:creationId xmlns:a16="http://schemas.microsoft.com/office/drawing/2014/main" id="{055742FF-025A-4C5C-83B6-7C0C0A9C8244}"/>
              </a:ext>
            </a:extLst>
          </p:cNvPr>
          <p:cNvSpPr>
            <a:spLocks noChangeArrowheads="1"/>
          </p:cNvSpPr>
          <p:nvPr/>
        </p:nvSpPr>
        <p:spPr bwMode="auto">
          <a:xfrm>
            <a:off x="2749550" y="615950"/>
            <a:ext cx="901700" cy="749300"/>
          </a:xfrm>
          <a:prstGeom prst="rect">
            <a:avLst/>
          </a:prstGeom>
          <a:noFill/>
          <a:ln w="127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88" name="Rechteck 16387">
            <a:extLst>
              <a:ext uri="{FF2B5EF4-FFF2-40B4-BE49-F238E27FC236}">
                <a16:creationId xmlns:a16="http://schemas.microsoft.com/office/drawing/2014/main" id="{2C1AA73E-E0E6-4347-9D6B-A1651C0F305C}"/>
              </a:ext>
            </a:extLst>
          </p:cNvPr>
          <p:cNvSpPr>
            <a:spLocks noChangeArrowheads="1"/>
          </p:cNvSpPr>
          <p:nvPr/>
        </p:nvSpPr>
        <p:spPr bwMode="auto">
          <a:xfrm>
            <a:off x="3663950" y="1377950"/>
            <a:ext cx="977900" cy="2349500"/>
          </a:xfrm>
          <a:prstGeom prst="rect">
            <a:avLst/>
          </a:prstGeom>
          <a:noFill/>
          <a:ln w="127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89" name="Rechteck 16388">
            <a:extLst>
              <a:ext uri="{FF2B5EF4-FFF2-40B4-BE49-F238E27FC236}">
                <a16:creationId xmlns:a16="http://schemas.microsoft.com/office/drawing/2014/main" id="{F2C66D3E-7DAC-423E-824A-0CB22E7F82A1}"/>
              </a:ext>
            </a:extLst>
          </p:cNvPr>
          <p:cNvSpPr>
            <a:spLocks noChangeArrowheads="1"/>
          </p:cNvSpPr>
          <p:nvPr/>
        </p:nvSpPr>
        <p:spPr bwMode="auto">
          <a:xfrm>
            <a:off x="3663950" y="2673350"/>
            <a:ext cx="1816100" cy="1054100"/>
          </a:xfrm>
          <a:prstGeom prst="rect">
            <a:avLst/>
          </a:prstGeom>
          <a:noFill/>
          <a:ln w="127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0" name="Rechteck 16389">
            <a:extLst>
              <a:ext uri="{FF2B5EF4-FFF2-40B4-BE49-F238E27FC236}">
                <a16:creationId xmlns:a16="http://schemas.microsoft.com/office/drawing/2014/main" id="{560979C5-3F76-46A2-8424-D5487D6759F8}"/>
              </a:ext>
            </a:extLst>
          </p:cNvPr>
          <p:cNvSpPr>
            <a:spLocks noChangeArrowheads="1"/>
          </p:cNvSpPr>
          <p:nvPr/>
        </p:nvSpPr>
        <p:spPr bwMode="auto">
          <a:xfrm>
            <a:off x="5492750" y="3740150"/>
            <a:ext cx="901700" cy="1054100"/>
          </a:xfrm>
          <a:prstGeom prst="rect">
            <a:avLst/>
          </a:prstGeom>
          <a:noFill/>
          <a:ln w="12700" algn="ctr">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1" name="Rechteck 16390">
            <a:extLst>
              <a:ext uri="{FF2B5EF4-FFF2-40B4-BE49-F238E27FC236}">
                <a16:creationId xmlns:a16="http://schemas.microsoft.com/office/drawing/2014/main" id="{2A2391EF-EF63-4906-91D2-8D03824E9512}"/>
              </a:ext>
            </a:extLst>
          </p:cNvPr>
          <p:cNvSpPr>
            <a:spLocks noChangeArrowheads="1"/>
          </p:cNvSpPr>
          <p:nvPr/>
        </p:nvSpPr>
        <p:spPr bwMode="auto">
          <a:xfrm>
            <a:off x="6407150" y="539750"/>
            <a:ext cx="901700" cy="5092700"/>
          </a:xfrm>
          <a:prstGeom prst="rect">
            <a:avLst/>
          </a:prstGeom>
          <a:noFill/>
          <a:ln w="12700" algn="ctr">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2" name="Rechteck 16391">
            <a:extLst>
              <a:ext uri="{FF2B5EF4-FFF2-40B4-BE49-F238E27FC236}">
                <a16:creationId xmlns:a16="http://schemas.microsoft.com/office/drawing/2014/main" id="{7C2E7F24-D01E-4CF3-8894-41C9E058AB1C}"/>
              </a:ext>
            </a:extLst>
          </p:cNvPr>
          <p:cNvSpPr>
            <a:spLocks noChangeArrowheads="1"/>
          </p:cNvSpPr>
          <p:nvPr/>
        </p:nvSpPr>
        <p:spPr bwMode="auto">
          <a:xfrm>
            <a:off x="768350" y="615950"/>
            <a:ext cx="901700" cy="5245100"/>
          </a:xfrm>
          <a:prstGeom prst="rect">
            <a:avLst/>
          </a:prstGeom>
          <a:noFill/>
          <a:ln w="1270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3" name="Rechteck 16392">
            <a:extLst>
              <a:ext uri="{FF2B5EF4-FFF2-40B4-BE49-F238E27FC236}">
                <a16:creationId xmlns:a16="http://schemas.microsoft.com/office/drawing/2014/main" id="{9049ECAF-601B-4B5E-B143-7E09837724FA}"/>
              </a:ext>
            </a:extLst>
          </p:cNvPr>
          <p:cNvSpPr>
            <a:spLocks noChangeArrowheads="1"/>
          </p:cNvSpPr>
          <p:nvPr/>
        </p:nvSpPr>
        <p:spPr bwMode="auto">
          <a:xfrm>
            <a:off x="152400" y="63246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FFFF00"/>
                </a:solidFill>
                <a:latin typeface="Times New Roman" panose="02020603050405020304" pitchFamily="18" charset="0"/>
              </a:rPr>
              <a:t>Alkalimetalle</a:t>
            </a:r>
            <a:endParaRPr lang="de-DE" altLang="de-DE" sz="1800">
              <a:latin typeface="+mn-lt"/>
              <a:cs typeface="+mn-cs"/>
            </a:endParaRPr>
          </a:p>
        </p:txBody>
      </p:sp>
      <p:sp>
        <p:nvSpPr>
          <p:cNvPr id="16394" name="Rechteck 16393">
            <a:extLst>
              <a:ext uri="{FF2B5EF4-FFF2-40B4-BE49-F238E27FC236}">
                <a16:creationId xmlns:a16="http://schemas.microsoft.com/office/drawing/2014/main" id="{0DF6E801-6441-4421-9754-9B6634B5A934}"/>
              </a:ext>
            </a:extLst>
          </p:cNvPr>
          <p:cNvSpPr>
            <a:spLocks noChangeArrowheads="1"/>
          </p:cNvSpPr>
          <p:nvPr/>
        </p:nvSpPr>
        <p:spPr bwMode="auto">
          <a:xfrm>
            <a:off x="1600200" y="6248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66FF"/>
                </a:solidFill>
                <a:latin typeface="Times New Roman" panose="02020603050405020304" pitchFamily="18" charset="0"/>
              </a:rPr>
              <a:t>Erdalkalimetalle</a:t>
            </a:r>
            <a:endParaRPr lang="de-DE" altLang="de-DE" sz="1800">
              <a:latin typeface="+mn-lt"/>
              <a:cs typeface="+mn-cs"/>
            </a:endParaRPr>
          </a:p>
        </p:txBody>
      </p:sp>
      <p:sp>
        <p:nvSpPr>
          <p:cNvPr id="16395" name="Rechteck 16394">
            <a:extLst>
              <a:ext uri="{FF2B5EF4-FFF2-40B4-BE49-F238E27FC236}">
                <a16:creationId xmlns:a16="http://schemas.microsoft.com/office/drawing/2014/main" id="{2DE35428-980E-40DF-BD90-36443C16DEFD}"/>
              </a:ext>
            </a:extLst>
          </p:cNvPr>
          <p:cNvSpPr>
            <a:spLocks noChangeArrowheads="1"/>
          </p:cNvSpPr>
          <p:nvPr/>
        </p:nvSpPr>
        <p:spPr bwMode="auto">
          <a:xfrm>
            <a:off x="3352800" y="60198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009900"/>
                </a:solidFill>
                <a:latin typeface="Times New Roman" panose="02020603050405020304" pitchFamily="18" charset="0"/>
              </a:rPr>
              <a:t>Halbleiter</a:t>
            </a:r>
            <a:endParaRPr lang="de-DE" altLang="de-DE" sz="1800">
              <a:latin typeface="+mn-lt"/>
              <a:cs typeface="+mn-cs"/>
            </a:endParaRPr>
          </a:p>
        </p:txBody>
      </p:sp>
      <p:sp>
        <p:nvSpPr>
          <p:cNvPr id="16396" name="Rechteck 16395">
            <a:extLst>
              <a:ext uri="{FF2B5EF4-FFF2-40B4-BE49-F238E27FC236}">
                <a16:creationId xmlns:a16="http://schemas.microsoft.com/office/drawing/2014/main" id="{A5302B1B-2241-439E-BE78-7AECD616DB4F}"/>
              </a:ext>
            </a:extLst>
          </p:cNvPr>
          <p:cNvSpPr>
            <a:spLocks noChangeArrowheads="1"/>
          </p:cNvSpPr>
          <p:nvPr/>
        </p:nvSpPr>
        <p:spPr bwMode="auto">
          <a:xfrm>
            <a:off x="6019800" y="59436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990099"/>
                </a:solidFill>
                <a:latin typeface="Times New Roman" panose="02020603050405020304" pitchFamily="18" charset="0"/>
              </a:rPr>
              <a:t>Halogene (Salzbildner)</a:t>
            </a:r>
            <a:endParaRPr lang="de-DE" altLang="de-DE" sz="1800">
              <a:latin typeface="+mn-lt"/>
              <a:cs typeface="+mn-cs"/>
            </a:endParaRPr>
          </a:p>
        </p:txBody>
      </p:sp>
      <p:sp>
        <p:nvSpPr>
          <p:cNvPr id="16397" name="Rechteck 16396">
            <a:extLst>
              <a:ext uri="{FF2B5EF4-FFF2-40B4-BE49-F238E27FC236}">
                <a16:creationId xmlns:a16="http://schemas.microsoft.com/office/drawing/2014/main" id="{CAFFB717-E1AF-4AC4-B751-536CC7FEBC0B}"/>
              </a:ext>
            </a:extLst>
          </p:cNvPr>
          <p:cNvSpPr>
            <a:spLocks noChangeArrowheads="1"/>
          </p:cNvSpPr>
          <p:nvPr/>
        </p:nvSpPr>
        <p:spPr bwMode="auto">
          <a:xfrm>
            <a:off x="304800" y="1143000"/>
            <a:ext cx="85344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hlink"/>
                </a:solidFill>
                <a:latin typeface="Times New Roman" panose="02020603050405020304" pitchFamily="18" charset="0"/>
              </a:rPr>
              <a:t>                    11,8             18</a:t>
            </a:r>
            <a:endParaRPr lang="de-DE" altLang="de-DE" sz="1800">
              <a:latin typeface="+mn-lt"/>
              <a:cs typeface="+mn-cs"/>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r>
              <a:rPr lang="de-DE" altLang="de-DE">
                <a:solidFill>
                  <a:schemeClr val="hlink"/>
                </a:solidFill>
                <a:latin typeface="Times New Roman" panose="02020603050405020304" pitchFamily="18" charset="0"/>
              </a:rPr>
              <a:t>                 23                  25                40</a:t>
            </a: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r>
              <a:rPr lang="de-DE" altLang="de-DE">
                <a:solidFill>
                  <a:schemeClr val="hlink"/>
                </a:solidFill>
                <a:latin typeface="Times New Roman" panose="02020603050405020304" pitchFamily="18" charset="0"/>
              </a:rPr>
              <a:t>                 15,9	23	2,4</a:t>
            </a: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r>
              <a:rPr lang="de-DE" altLang="de-DE">
                <a:solidFill>
                  <a:schemeClr val="hlink"/>
                </a:solidFill>
                <a:latin typeface="Times New Roman" panose="02020603050405020304" pitchFamily="18" charset="0"/>
              </a:rPr>
              <a:t>                  8,6    	3,3	12	10	2,8</a:t>
            </a:r>
          </a:p>
          <a:p>
            <a:pPr>
              <a:spcBef>
                <a:spcPct val="50000"/>
              </a:spcBef>
            </a:pPr>
            <a:endParaRPr lang="de-DE" altLang="de-DE">
              <a:solidFill>
                <a:schemeClr val="hlink"/>
              </a:solidFill>
              <a:latin typeface="Times New Roman" panose="02020603050405020304" pitchFamily="18" charset="0"/>
            </a:endParaRPr>
          </a:p>
          <a:p>
            <a:pPr>
              <a:spcBef>
                <a:spcPct val="50000"/>
              </a:spcBef>
            </a:pPr>
            <a:endParaRPr lang="de-DE" altLang="de-DE">
              <a:solidFill>
                <a:schemeClr val="hlink"/>
              </a:solidFill>
              <a:latin typeface="Times New Roman" panose="02020603050405020304" pitchFamily="18" charset="0"/>
            </a:endParaRPr>
          </a:p>
          <a:p>
            <a:pPr>
              <a:spcBef>
                <a:spcPct val="50000"/>
              </a:spcBef>
            </a:pPr>
            <a:r>
              <a:rPr lang="de-DE" altLang="de-DE">
                <a:solidFill>
                  <a:schemeClr val="hlink"/>
                </a:solidFill>
                <a:latin typeface="Times New Roman" panose="02020603050405020304" pitchFamily="18" charset="0"/>
              </a:rPr>
              <a:t>                	5,6	1,7	7,1	5,2	1,0</a:t>
            </a:r>
          </a:p>
        </p:txBody>
      </p:sp>
      <p:sp>
        <p:nvSpPr>
          <p:cNvPr id="16398" name="Rechteck 16397">
            <a:extLst>
              <a:ext uri="{FF2B5EF4-FFF2-40B4-BE49-F238E27FC236}">
                <a16:creationId xmlns:a16="http://schemas.microsoft.com/office/drawing/2014/main" id="{802369EA-E63E-48E0-B411-2A22E4B4C4CF}"/>
              </a:ext>
            </a:extLst>
          </p:cNvPr>
          <p:cNvSpPr>
            <a:spLocks noChangeArrowheads="1"/>
          </p:cNvSpPr>
          <p:nvPr/>
        </p:nvSpPr>
        <p:spPr bwMode="auto">
          <a:xfrm>
            <a:off x="1676400" y="762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solidFill>
                  <a:schemeClr val="hlink"/>
                </a:solidFill>
                <a:latin typeface="Times New Roman" panose="02020603050405020304" pitchFamily="18" charset="0"/>
              </a:rPr>
              <a:t>Elektrische Leitfähigkeit</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iterate type="wd">
                                    <p:tmPct val="100000"/>
                                  </p:iterate>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vertical)">
                                      <p:cBhvr>
                                        <p:cTn id="7" dur="300"/>
                                        <p:tgtEl>
                                          <p:spTgt spid="16385">
                                            <p:txEl>
                                              <p:pRg st="0" end="0"/>
                                            </p:txEl>
                                          </p:spTgt>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LIAN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iterate type="wd">
                                    <p:tmPct val="100000"/>
                                  </p:iterate>
                                  <p:childTnLst>
                                    <p:set>
                                      <p:cBhvr>
                                        <p:cTn id="11" dur="1" fill="hold">
                                          <p:stCondLst>
                                            <p:cond delay="0"/>
                                          </p:stCondLst>
                                        </p:cTn>
                                        <p:tgtEl>
                                          <p:spTgt spid="16385">
                                            <p:txEl>
                                              <p:pRg st="2" end="2"/>
                                            </p:txEl>
                                          </p:spTgt>
                                        </p:tgtEl>
                                        <p:attrNameLst>
                                          <p:attrName>style.visibility</p:attrName>
                                        </p:attrNameLst>
                                      </p:cBhvr>
                                      <p:to>
                                        <p:strVal val="visible"/>
                                      </p:to>
                                    </p:set>
                                    <p:animEffect transition="in" filter="blinds(vertical)">
                                      <p:cBhvr>
                                        <p:cTn id="12" dur="300"/>
                                        <p:tgtEl>
                                          <p:spTgt spid="16385">
                                            <p:txEl>
                                              <p:pRg st="2" end="2"/>
                                            </p:txEl>
                                          </p:spTgt>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LIAN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iterate type="wd">
                                    <p:tmPct val="100000"/>
                                  </p:iterate>
                                  <p:childTnLst>
                                    <p:set>
                                      <p:cBhvr>
                                        <p:cTn id="16" dur="1" fill="hold">
                                          <p:stCondLst>
                                            <p:cond delay="0"/>
                                          </p:stCondLst>
                                        </p:cTn>
                                        <p:tgtEl>
                                          <p:spTgt spid="16385">
                                            <p:txEl>
                                              <p:pRg st="4" end="4"/>
                                            </p:txEl>
                                          </p:spTgt>
                                        </p:tgtEl>
                                        <p:attrNameLst>
                                          <p:attrName>style.visibility</p:attrName>
                                        </p:attrNameLst>
                                      </p:cBhvr>
                                      <p:to>
                                        <p:strVal val="visible"/>
                                      </p:to>
                                    </p:set>
                                    <p:animEffect transition="in" filter="blinds(vertical)">
                                      <p:cBhvr>
                                        <p:cTn id="17" dur="300"/>
                                        <p:tgtEl>
                                          <p:spTgt spid="16385">
                                            <p:txEl>
                                              <p:pRg st="4" end="4"/>
                                            </p:txEl>
                                          </p:spTgt>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LIAN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iterate type="wd">
                                    <p:tmPct val="100000"/>
                                  </p:iterate>
                                  <p:childTnLst>
                                    <p:set>
                                      <p:cBhvr>
                                        <p:cTn id="21" dur="1" fill="hold">
                                          <p:stCondLst>
                                            <p:cond delay="0"/>
                                          </p:stCondLst>
                                        </p:cTn>
                                        <p:tgtEl>
                                          <p:spTgt spid="16385">
                                            <p:txEl>
                                              <p:pRg st="6" end="6"/>
                                            </p:txEl>
                                          </p:spTgt>
                                        </p:tgtEl>
                                        <p:attrNameLst>
                                          <p:attrName>style.visibility</p:attrName>
                                        </p:attrNameLst>
                                      </p:cBhvr>
                                      <p:to>
                                        <p:strVal val="visible"/>
                                      </p:to>
                                    </p:set>
                                    <p:animEffect transition="in" filter="blinds(vertical)">
                                      <p:cBhvr>
                                        <p:cTn id="22" dur="300"/>
                                        <p:tgtEl>
                                          <p:spTgt spid="16385">
                                            <p:txEl>
                                              <p:pRg st="6" end="6"/>
                                            </p:txEl>
                                          </p:spTgt>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2" name="LIAN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iterate type="wd">
                                    <p:tmPct val="100000"/>
                                  </p:iterate>
                                  <p:childTnLst>
                                    <p:set>
                                      <p:cBhvr>
                                        <p:cTn id="26" dur="1" fill="hold">
                                          <p:stCondLst>
                                            <p:cond delay="0"/>
                                          </p:stCondLst>
                                        </p:cTn>
                                        <p:tgtEl>
                                          <p:spTgt spid="16385">
                                            <p:txEl>
                                              <p:pRg st="8" end="8"/>
                                            </p:txEl>
                                          </p:spTgt>
                                        </p:tgtEl>
                                        <p:attrNameLst>
                                          <p:attrName>style.visibility</p:attrName>
                                        </p:attrNameLst>
                                      </p:cBhvr>
                                      <p:to>
                                        <p:strVal val="visible"/>
                                      </p:to>
                                    </p:set>
                                    <p:animEffect transition="in" filter="blinds(vertical)">
                                      <p:cBhvr>
                                        <p:cTn id="27" dur="300"/>
                                        <p:tgtEl>
                                          <p:spTgt spid="16385">
                                            <p:txEl>
                                              <p:pRg st="8" end="8"/>
                                            </p:txEl>
                                          </p:spTgt>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LIAN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3" fill="hold" grpId="0" nodeType="clickEffect">
                                  <p:stCondLst>
                                    <p:cond delay="0"/>
                                  </p:stCondLst>
                                  <p:childTnLst>
                                    <p:set>
                                      <p:cBhvr>
                                        <p:cTn id="31" dur="1" fill="hold">
                                          <p:stCondLst>
                                            <p:cond delay="0"/>
                                          </p:stCondLst>
                                        </p:cTn>
                                        <p:tgtEl>
                                          <p:spTgt spid="16386"/>
                                        </p:tgtEl>
                                        <p:attrNameLst>
                                          <p:attrName>style.visibility</p:attrName>
                                        </p:attrNameLst>
                                      </p:cBhvr>
                                      <p:to>
                                        <p:strVal val="visible"/>
                                      </p:to>
                                    </p:set>
                                    <p:anim calcmode="lin" valueType="num">
                                      <p:cBhvr additive="base">
                                        <p:cTn id="32" dur="500" fill="hold"/>
                                        <p:tgtEl>
                                          <p:spTgt spid="16386"/>
                                        </p:tgtEl>
                                        <p:attrNameLst>
                                          <p:attrName>ppt_x</p:attrName>
                                        </p:attrNameLst>
                                      </p:cBhvr>
                                      <p:tavLst>
                                        <p:tav tm="0">
                                          <p:val>
                                            <p:strVal val="1+#ppt_w/2"/>
                                          </p:val>
                                        </p:tav>
                                        <p:tav tm="100000">
                                          <p:val>
                                            <p:strVal val="#ppt_x"/>
                                          </p:val>
                                        </p:tav>
                                      </p:tavLst>
                                    </p:anim>
                                    <p:anim calcmode="lin" valueType="num">
                                      <p:cBhvr additive="base">
                                        <p:cTn id="33" dur="500" fill="hold"/>
                                        <p:tgtEl>
                                          <p:spTgt spid="16386"/>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0"/>
                                            </p:cond>
                                          </p:stCondLst>
                                          <p:endCondLst>
                                            <p:cond evt="onStopAudio" delay="0">
                                              <p:tgtEl>
                                                <p:sldTgt/>
                                              </p:tgtEl>
                                            </p:cond>
                                          </p:endCondLst>
                                        </p:cTn>
                                        <p:tgtEl>
                                          <p:sndTgt r:embed="rId3" name="CUT.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16387"/>
                                        </p:tgtEl>
                                        <p:attrNameLst>
                                          <p:attrName>style.visibility</p:attrName>
                                        </p:attrNameLst>
                                      </p:cBhvr>
                                      <p:to>
                                        <p:strVal val="visible"/>
                                      </p:to>
                                    </p:set>
                                    <p:anim calcmode="lin" valueType="num">
                                      <p:cBhvr additive="base">
                                        <p:cTn id="38" dur="500" fill="hold"/>
                                        <p:tgtEl>
                                          <p:spTgt spid="16387"/>
                                        </p:tgtEl>
                                        <p:attrNameLst>
                                          <p:attrName>ppt_x</p:attrName>
                                        </p:attrNameLst>
                                      </p:cBhvr>
                                      <p:tavLst>
                                        <p:tav tm="0">
                                          <p:val>
                                            <p:strVal val="1+#ppt_w/2"/>
                                          </p:val>
                                        </p:tav>
                                        <p:tav tm="100000">
                                          <p:val>
                                            <p:strVal val="#ppt_x"/>
                                          </p:val>
                                        </p:tav>
                                      </p:tavLst>
                                    </p:anim>
                                    <p:anim calcmode="lin" valueType="num">
                                      <p:cBhvr additive="base">
                                        <p:cTn id="39" dur="500" fill="hold"/>
                                        <p:tgtEl>
                                          <p:spTgt spid="16387"/>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36"/>
                                            </p:cond>
                                          </p:stCondLst>
                                          <p:endCondLst>
                                            <p:cond evt="onStopAudio" delay="0">
                                              <p:tgtEl>
                                                <p:sldTgt/>
                                              </p:tgtEl>
                                            </p:cond>
                                          </p:endCondLst>
                                        </p:cTn>
                                        <p:tgtEl>
                                          <p:sndTgt r:embed="rId3" name="CUT.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6388"/>
                                        </p:tgtEl>
                                        <p:attrNameLst>
                                          <p:attrName>style.visibility</p:attrName>
                                        </p:attrNameLst>
                                      </p:cBhvr>
                                      <p:to>
                                        <p:strVal val="visible"/>
                                      </p:to>
                                    </p:set>
                                    <p:anim calcmode="lin" valueType="num">
                                      <p:cBhvr additive="base">
                                        <p:cTn id="44" dur="500" fill="hold"/>
                                        <p:tgtEl>
                                          <p:spTgt spid="16388"/>
                                        </p:tgtEl>
                                        <p:attrNameLst>
                                          <p:attrName>ppt_x</p:attrName>
                                        </p:attrNameLst>
                                      </p:cBhvr>
                                      <p:tavLst>
                                        <p:tav tm="0">
                                          <p:val>
                                            <p:strVal val="1+#ppt_w/2"/>
                                          </p:val>
                                        </p:tav>
                                        <p:tav tm="100000">
                                          <p:val>
                                            <p:strVal val="#ppt_x"/>
                                          </p:val>
                                        </p:tav>
                                      </p:tavLst>
                                    </p:anim>
                                    <p:anim calcmode="lin" valueType="num">
                                      <p:cBhvr additive="base">
                                        <p:cTn id="45" dur="500" fill="hold"/>
                                        <p:tgtEl>
                                          <p:spTgt spid="16388"/>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3" name="CUT.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16389"/>
                                        </p:tgtEl>
                                        <p:attrNameLst>
                                          <p:attrName>style.visibility</p:attrName>
                                        </p:attrNameLst>
                                      </p:cBhvr>
                                      <p:to>
                                        <p:strVal val="visible"/>
                                      </p:to>
                                    </p:set>
                                    <p:anim calcmode="lin" valueType="num">
                                      <p:cBhvr additive="base">
                                        <p:cTn id="50" dur="500" fill="hold"/>
                                        <p:tgtEl>
                                          <p:spTgt spid="16389"/>
                                        </p:tgtEl>
                                        <p:attrNameLst>
                                          <p:attrName>ppt_x</p:attrName>
                                        </p:attrNameLst>
                                      </p:cBhvr>
                                      <p:tavLst>
                                        <p:tav tm="0">
                                          <p:val>
                                            <p:strVal val="0-#ppt_w/2"/>
                                          </p:val>
                                        </p:tav>
                                        <p:tav tm="100000">
                                          <p:val>
                                            <p:strVal val="#ppt_x"/>
                                          </p:val>
                                        </p:tav>
                                      </p:tavLst>
                                    </p:anim>
                                    <p:anim calcmode="lin" valueType="num">
                                      <p:cBhvr additive="base">
                                        <p:cTn id="51" dur="500" fill="hold"/>
                                        <p:tgtEl>
                                          <p:spTgt spid="16389"/>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48"/>
                                            </p:cond>
                                          </p:stCondLst>
                                          <p:endCondLst>
                                            <p:cond evt="onStopAudio" delay="0">
                                              <p:tgtEl>
                                                <p:sldTgt/>
                                              </p:tgtEl>
                                            </p:cond>
                                          </p:endCondLst>
                                        </p:cTn>
                                        <p:tgtEl>
                                          <p:sndTgt r:embed="rId3" name="CUT.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6390"/>
                                        </p:tgtEl>
                                        <p:attrNameLst>
                                          <p:attrName>style.visibility</p:attrName>
                                        </p:attrNameLst>
                                      </p:cBhvr>
                                      <p:to>
                                        <p:strVal val="visible"/>
                                      </p:to>
                                    </p:set>
                                    <p:anim calcmode="lin" valueType="num">
                                      <p:cBhvr additive="base">
                                        <p:cTn id="56" dur="500" fill="hold"/>
                                        <p:tgtEl>
                                          <p:spTgt spid="16390"/>
                                        </p:tgtEl>
                                        <p:attrNameLst>
                                          <p:attrName>ppt_x</p:attrName>
                                        </p:attrNameLst>
                                      </p:cBhvr>
                                      <p:tavLst>
                                        <p:tav tm="0">
                                          <p:val>
                                            <p:strVal val="0-#ppt_w/2"/>
                                          </p:val>
                                        </p:tav>
                                        <p:tav tm="100000">
                                          <p:val>
                                            <p:strVal val="#ppt_x"/>
                                          </p:val>
                                        </p:tav>
                                      </p:tavLst>
                                    </p:anim>
                                    <p:anim calcmode="lin" valueType="num">
                                      <p:cBhvr additive="base">
                                        <p:cTn id="57" dur="500" fill="hold"/>
                                        <p:tgtEl>
                                          <p:spTgt spid="16390"/>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4"/>
                                            </p:cond>
                                          </p:stCondLst>
                                          <p:endCondLst>
                                            <p:cond evt="onStopAudio" delay="0">
                                              <p:tgtEl>
                                                <p:sldTgt/>
                                              </p:tgtEl>
                                            </p:cond>
                                          </p:endCondLst>
                                        </p:cTn>
                                        <p:tgtEl>
                                          <p:sndTgt r:embed="rId3" name="CUT.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391"/>
                                        </p:tgtEl>
                                        <p:attrNameLst>
                                          <p:attrName>style.visibility</p:attrName>
                                        </p:attrNameLst>
                                      </p:cBhvr>
                                      <p:to>
                                        <p:strVal val="visible"/>
                                      </p:to>
                                    </p:set>
                                    <p:animEffect transition="in" filter="blinds(horizontal)">
                                      <p:cBhvr>
                                        <p:cTn id="62" dur="500"/>
                                        <p:tgtEl>
                                          <p:spTgt spid="16391"/>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U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6392"/>
                                        </p:tgtEl>
                                        <p:attrNameLst>
                                          <p:attrName>style.visibility</p:attrName>
                                        </p:attrNameLst>
                                      </p:cBhvr>
                                      <p:to>
                                        <p:strVal val="visible"/>
                                      </p:to>
                                    </p:set>
                                    <p:anim calcmode="lin" valueType="num">
                                      <p:cBhvr additive="base">
                                        <p:cTn id="67" dur="500" fill="hold"/>
                                        <p:tgtEl>
                                          <p:spTgt spid="16392"/>
                                        </p:tgtEl>
                                        <p:attrNameLst>
                                          <p:attrName>ppt_x</p:attrName>
                                        </p:attrNameLst>
                                      </p:cBhvr>
                                      <p:tavLst>
                                        <p:tav tm="0">
                                          <p:val>
                                            <p:strVal val="1+#ppt_w/2"/>
                                          </p:val>
                                        </p:tav>
                                        <p:tav tm="100000">
                                          <p:val>
                                            <p:strVal val="#ppt_x"/>
                                          </p:val>
                                        </p:tav>
                                      </p:tavLst>
                                    </p:anim>
                                    <p:anim calcmode="lin" valueType="num">
                                      <p:cBhvr additive="base">
                                        <p:cTn id="68" dur="500" fill="hold"/>
                                        <p:tgtEl>
                                          <p:spTgt spid="16392"/>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65"/>
                                            </p:cond>
                                          </p:stCondLst>
                                          <p:endCondLst>
                                            <p:cond evt="onStopAudio" delay="0">
                                              <p:tgtEl>
                                                <p:sldTgt/>
                                              </p:tgtEl>
                                            </p:cond>
                                          </p:endCondLst>
                                        </p:cTn>
                                        <p:tgtEl>
                                          <p:sndTgt r:embed="rId3" name="CUT.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iterate type="wd">
                                    <p:tmPct val="100000"/>
                                  </p:iterate>
                                  <p:childTnLst>
                                    <p:set>
                                      <p:cBhvr>
                                        <p:cTn id="72" dur="1" fill="hold">
                                          <p:stCondLst>
                                            <p:cond delay="0"/>
                                          </p:stCondLst>
                                        </p:cTn>
                                        <p:tgtEl>
                                          <p:spTgt spid="16393">
                                            <p:txEl>
                                              <p:pRg st="0" end="0"/>
                                            </p:txEl>
                                          </p:spTgt>
                                        </p:tgtEl>
                                        <p:attrNameLst>
                                          <p:attrName>style.visibility</p:attrName>
                                        </p:attrNameLst>
                                      </p:cBhvr>
                                      <p:to>
                                        <p:strVal val="visible"/>
                                      </p:to>
                                    </p:set>
                                    <p:animEffect transition="in" filter="box(in)">
                                      <p:cBhvr>
                                        <p:cTn id="73" dur="300"/>
                                        <p:tgtEl>
                                          <p:spTgt spid="16393">
                                            <p:txEl>
                                              <p:pRg st="0" end="0"/>
                                            </p:txEl>
                                          </p:spTgt>
                                        </p:tgtEl>
                                      </p:cBhvr>
                                    </p:animEffect>
                                  </p:childTnLst>
                                  <p:subTnLst>
                                    <p:audio>
                                      <p:cMediaNode vol="100000">
                                        <p:cTn display="0" masterRel="sameClick">
                                          <p:stCondLst>
                                            <p:cond evt="begin" delay="0">
                                              <p:tn val="71"/>
                                            </p:cond>
                                          </p:stCondLst>
                                          <p:endCondLst>
                                            <p:cond evt="onStopAudio" delay="0">
                                              <p:tgtEl>
                                                <p:sldTgt/>
                                              </p:tgtEl>
                                            </p:cond>
                                          </p:endCondLst>
                                        </p:cTn>
                                        <p:tgtEl>
                                          <p:sndTgt r:embed="rId2" name="LIAN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grpId="0" nodeType="clickEffect">
                                  <p:stCondLst>
                                    <p:cond delay="0"/>
                                  </p:stCondLst>
                                  <p:iterate type="wd">
                                    <p:tmPct val="100000"/>
                                  </p:iterate>
                                  <p:childTnLst>
                                    <p:set>
                                      <p:cBhvr>
                                        <p:cTn id="77" dur="1" fill="hold">
                                          <p:stCondLst>
                                            <p:cond delay="0"/>
                                          </p:stCondLst>
                                        </p:cTn>
                                        <p:tgtEl>
                                          <p:spTgt spid="16394">
                                            <p:txEl>
                                              <p:pRg st="0" end="0"/>
                                            </p:txEl>
                                          </p:spTgt>
                                        </p:tgtEl>
                                        <p:attrNameLst>
                                          <p:attrName>style.visibility</p:attrName>
                                        </p:attrNameLst>
                                      </p:cBhvr>
                                      <p:to>
                                        <p:strVal val="visible"/>
                                      </p:to>
                                    </p:set>
                                    <p:animEffect transition="in" filter="box(out)">
                                      <p:cBhvr>
                                        <p:cTn id="78" dur="300"/>
                                        <p:tgtEl>
                                          <p:spTgt spid="16394">
                                            <p:txEl>
                                              <p:pRg st="0" end="0"/>
                                            </p:txEl>
                                          </p:spTgt>
                                        </p:tgtEl>
                                      </p:cBhvr>
                                    </p:animEffect>
                                  </p:childTnLst>
                                  <p:subTnLst>
                                    <p:audio>
                                      <p:cMediaNode vol="100000">
                                        <p:cTn display="0" masterRel="sameClick">
                                          <p:stCondLst>
                                            <p:cond evt="begin" delay="0">
                                              <p:tn val="76"/>
                                            </p:cond>
                                          </p:stCondLst>
                                          <p:endCondLst>
                                            <p:cond evt="onStopAudio" delay="0">
                                              <p:tgtEl>
                                                <p:sldTgt/>
                                              </p:tgtEl>
                                            </p:cond>
                                          </p:endCondLst>
                                        </p:cTn>
                                        <p:tgtEl>
                                          <p:sndTgt r:embed="rId2" name="LIAN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3" fill="hold" grpId="0" nodeType="clickEffect">
                                  <p:stCondLst>
                                    <p:cond delay="0"/>
                                  </p:stCondLst>
                                  <p:iterate type="wd">
                                    <p:tmPct val="100000"/>
                                  </p:iterate>
                                  <p:childTnLst>
                                    <p:set>
                                      <p:cBhvr>
                                        <p:cTn id="82" dur="1" fill="hold">
                                          <p:stCondLst>
                                            <p:cond delay="0"/>
                                          </p:stCondLst>
                                        </p:cTn>
                                        <p:tgtEl>
                                          <p:spTgt spid="16395">
                                            <p:txEl>
                                              <p:pRg st="0" end="0"/>
                                            </p:txEl>
                                          </p:spTgt>
                                        </p:tgtEl>
                                        <p:attrNameLst>
                                          <p:attrName>style.visibility</p:attrName>
                                        </p:attrNameLst>
                                      </p:cBhvr>
                                      <p:to>
                                        <p:strVal val="visible"/>
                                      </p:to>
                                    </p:set>
                                    <p:anim calcmode="lin" valueType="num">
                                      <p:cBhvr additive="base">
                                        <p:cTn id="83" dur="300" fill="hold"/>
                                        <p:tgtEl>
                                          <p:spTgt spid="16395">
                                            <p:txEl>
                                              <p:pRg st="0" end="0"/>
                                            </p:txEl>
                                          </p:spTgt>
                                        </p:tgtEl>
                                        <p:attrNameLst>
                                          <p:attrName>ppt_x</p:attrName>
                                        </p:attrNameLst>
                                      </p:cBhvr>
                                      <p:tavLst>
                                        <p:tav tm="0">
                                          <p:val>
                                            <p:strVal val="1+#ppt_w/2"/>
                                          </p:val>
                                        </p:tav>
                                        <p:tav tm="100000">
                                          <p:val>
                                            <p:strVal val="#ppt_x"/>
                                          </p:val>
                                        </p:tav>
                                      </p:tavLst>
                                    </p:anim>
                                    <p:anim calcmode="lin" valueType="num">
                                      <p:cBhvr additive="base">
                                        <p:cTn id="84" dur="300" fill="hold"/>
                                        <p:tgtEl>
                                          <p:spTgt spid="1639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81"/>
                                            </p:cond>
                                          </p:stCondLst>
                                          <p:endCondLst>
                                            <p:cond evt="onStopAudio" delay="0">
                                              <p:tgtEl>
                                                <p:sldTgt/>
                                              </p:tgtEl>
                                            </p:cond>
                                          </p:endCondLst>
                                        </p:cTn>
                                        <p:tgtEl>
                                          <p:sndTgt r:embed="rId2" name="LIAN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9" fill="hold" grpId="0" nodeType="clickEffect">
                                  <p:stCondLst>
                                    <p:cond delay="0"/>
                                  </p:stCondLst>
                                  <p:iterate type="lt">
                                    <p:tmPct val="100000"/>
                                  </p:iterate>
                                  <p:childTnLst>
                                    <p:set>
                                      <p:cBhvr>
                                        <p:cTn id="88" dur="1" fill="hold">
                                          <p:stCondLst>
                                            <p:cond delay="0"/>
                                          </p:stCondLst>
                                        </p:cTn>
                                        <p:tgtEl>
                                          <p:spTgt spid="16396">
                                            <p:txEl>
                                              <p:pRg st="0" end="0"/>
                                            </p:txEl>
                                          </p:spTgt>
                                        </p:tgtEl>
                                        <p:attrNameLst>
                                          <p:attrName>style.visibility</p:attrName>
                                        </p:attrNameLst>
                                      </p:cBhvr>
                                      <p:to>
                                        <p:strVal val="visible"/>
                                      </p:to>
                                    </p:set>
                                    <p:anim calcmode="lin" valueType="num">
                                      <p:cBhvr additive="base">
                                        <p:cTn id="89" dur="75" fill="hold"/>
                                        <p:tgtEl>
                                          <p:spTgt spid="16396">
                                            <p:txEl>
                                              <p:pRg st="0" end="0"/>
                                            </p:txEl>
                                          </p:spTgt>
                                        </p:tgtEl>
                                        <p:attrNameLst>
                                          <p:attrName>ppt_x</p:attrName>
                                        </p:attrNameLst>
                                      </p:cBhvr>
                                      <p:tavLst>
                                        <p:tav tm="0">
                                          <p:val>
                                            <p:strVal val="0-#ppt_w/2"/>
                                          </p:val>
                                        </p:tav>
                                        <p:tav tm="100000">
                                          <p:val>
                                            <p:strVal val="#ppt_x"/>
                                          </p:val>
                                        </p:tav>
                                      </p:tavLst>
                                    </p:anim>
                                    <p:anim calcmode="lin" valueType="num">
                                      <p:cBhvr additive="base">
                                        <p:cTn id="90" dur="75" fill="hold"/>
                                        <p:tgtEl>
                                          <p:spTgt spid="16396">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87"/>
                                            </p:cond>
                                          </p:stCondLst>
                                          <p:endCondLst>
                                            <p:cond evt="onStopAudio" delay="0">
                                              <p:tgtEl>
                                                <p:sldTgt/>
                                              </p:tgtEl>
                                            </p:cond>
                                          </p:endCondLst>
                                        </p:cTn>
                                        <p:tgtEl>
                                          <p:sndTgt r:embed="rId4" name="DIM3.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6" fill="hold" grpId="0" nodeType="clickEffect">
                                  <p:stCondLst>
                                    <p:cond delay="0"/>
                                  </p:stCondLst>
                                  <p:iterate type="wd">
                                    <p:tmPct val="100000"/>
                                  </p:iterate>
                                  <p:childTnLst>
                                    <p:set>
                                      <p:cBhvr>
                                        <p:cTn id="94" dur="1" fill="hold">
                                          <p:stCondLst>
                                            <p:cond delay="0"/>
                                          </p:stCondLst>
                                        </p:cTn>
                                        <p:tgtEl>
                                          <p:spTgt spid="16397">
                                            <p:txEl>
                                              <p:pRg st="0" end="0"/>
                                            </p:txEl>
                                          </p:spTgt>
                                        </p:tgtEl>
                                        <p:attrNameLst>
                                          <p:attrName>style.visibility</p:attrName>
                                        </p:attrNameLst>
                                      </p:cBhvr>
                                      <p:to>
                                        <p:strVal val="visible"/>
                                      </p:to>
                                    </p:set>
                                    <p:anim calcmode="lin" valueType="num">
                                      <p:cBhvr additive="base">
                                        <p:cTn id="95" dur="300" fill="hold"/>
                                        <p:tgtEl>
                                          <p:spTgt spid="16397">
                                            <p:txEl>
                                              <p:pRg st="0" end="0"/>
                                            </p:txEl>
                                          </p:spTgt>
                                        </p:tgtEl>
                                        <p:attrNameLst>
                                          <p:attrName>ppt_x</p:attrName>
                                        </p:attrNameLst>
                                      </p:cBhvr>
                                      <p:tavLst>
                                        <p:tav tm="0">
                                          <p:val>
                                            <p:strVal val="1+#ppt_w/2"/>
                                          </p:val>
                                        </p:tav>
                                        <p:tav tm="100000">
                                          <p:val>
                                            <p:strVal val="#ppt_x"/>
                                          </p:val>
                                        </p:tav>
                                      </p:tavLst>
                                    </p:anim>
                                    <p:anim calcmode="lin" valueType="num">
                                      <p:cBhvr additive="base">
                                        <p:cTn id="96" dur="300" fill="hold"/>
                                        <p:tgtEl>
                                          <p:spTgt spid="16397">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3"/>
                                            </p:cond>
                                          </p:stCondLst>
                                          <p:endCondLst>
                                            <p:cond evt="onStopAudio" delay="0">
                                              <p:tgtEl>
                                                <p:sldTgt/>
                                              </p:tgtEl>
                                            </p:cond>
                                          </p:endCondLst>
                                        </p:cTn>
                                        <p:tgtEl>
                                          <p:sndTgt r:embed="rId5" name="Laser"/>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iterate type="wd">
                                    <p:tmPct val="100000"/>
                                  </p:iterate>
                                  <p:childTnLst>
                                    <p:set>
                                      <p:cBhvr>
                                        <p:cTn id="100" dur="1" fill="hold">
                                          <p:stCondLst>
                                            <p:cond delay="0"/>
                                          </p:stCondLst>
                                        </p:cTn>
                                        <p:tgtEl>
                                          <p:spTgt spid="16397">
                                            <p:txEl>
                                              <p:pRg st="4" end="4"/>
                                            </p:txEl>
                                          </p:spTgt>
                                        </p:tgtEl>
                                        <p:attrNameLst>
                                          <p:attrName>style.visibility</p:attrName>
                                        </p:attrNameLst>
                                      </p:cBhvr>
                                      <p:to>
                                        <p:strVal val="visible"/>
                                      </p:to>
                                    </p:set>
                                    <p:anim calcmode="lin" valueType="num">
                                      <p:cBhvr additive="base">
                                        <p:cTn id="101" dur="300" fill="hold"/>
                                        <p:tgtEl>
                                          <p:spTgt spid="16397">
                                            <p:txEl>
                                              <p:pRg st="4" end="4"/>
                                            </p:txEl>
                                          </p:spTgt>
                                        </p:tgtEl>
                                        <p:attrNameLst>
                                          <p:attrName>ppt_x</p:attrName>
                                        </p:attrNameLst>
                                      </p:cBhvr>
                                      <p:tavLst>
                                        <p:tav tm="0">
                                          <p:val>
                                            <p:strVal val="1+#ppt_w/2"/>
                                          </p:val>
                                        </p:tav>
                                        <p:tav tm="100000">
                                          <p:val>
                                            <p:strVal val="#ppt_x"/>
                                          </p:val>
                                        </p:tav>
                                      </p:tavLst>
                                    </p:anim>
                                    <p:anim calcmode="lin" valueType="num">
                                      <p:cBhvr additive="base">
                                        <p:cTn id="102" dur="300" fill="hold"/>
                                        <p:tgtEl>
                                          <p:spTgt spid="16397">
                                            <p:txEl>
                                              <p:pRg st="4" end="4"/>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9"/>
                                            </p:cond>
                                          </p:stCondLst>
                                          <p:endCondLst>
                                            <p:cond evt="onStopAudio" delay="0">
                                              <p:tgtEl>
                                                <p:sldTgt/>
                                              </p:tgtEl>
                                            </p:cond>
                                          </p:endCondLst>
                                        </p:cTn>
                                        <p:tgtEl>
                                          <p:sndTgt r:embed="rId5" name="Laser"/>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iterate type="wd">
                                    <p:tmPct val="100000"/>
                                  </p:iterate>
                                  <p:childTnLst>
                                    <p:set>
                                      <p:cBhvr>
                                        <p:cTn id="106" dur="1" fill="hold">
                                          <p:stCondLst>
                                            <p:cond delay="0"/>
                                          </p:stCondLst>
                                        </p:cTn>
                                        <p:tgtEl>
                                          <p:spTgt spid="16397">
                                            <p:txEl>
                                              <p:pRg st="7" end="7"/>
                                            </p:txEl>
                                          </p:spTgt>
                                        </p:tgtEl>
                                        <p:attrNameLst>
                                          <p:attrName>style.visibility</p:attrName>
                                        </p:attrNameLst>
                                      </p:cBhvr>
                                      <p:to>
                                        <p:strVal val="visible"/>
                                      </p:to>
                                    </p:set>
                                    <p:anim calcmode="lin" valueType="num">
                                      <p:cBhvr additive="base">
                                        <p:cTn id="107" dur="300" fill="hold"/>
                                        <p:tgtEl>
                                          <p:spTgt spid="16397">
                                            <p:txEl>
                                              <p:pRg st="7" end="7"/>
                                            </p:txEl>
                                          </p:spTgt>
                                        </p:tgtEl>
                                        <p:attrNameLst>
                                          <p:attrName>ppt_x</p:attrName>
                                        </p:attrNameLst>
                                      </p:cBhvr>
                                      <p:tavLst>
                                        <p:tav tm="0">
                                          <p:val>
                                            <p:strVal val="1+#ppt_w/2"/>
                                          </p:val>
                                        </p:tav>
                                        <p:tav tm="100000">
                                          <p:val>
                                            <p:strVal val="#ppt_x"/>
                                          </p:val>
                                        </p:tav>
                                      </p:tavLst>
                                    </p:anim>
                                    <p:anim calcmode="lin" valueType="num">
                                      <p:cBhvr additive="base">
                                        <p:cTn id="108" dur="300" fill="hold"/>
                                        <p:tgtEl>
                                          <p:spTgt spid="16397">
                                            <p:txEl>
                                              <p:pRg st="7" end="7"/>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05"/>
                                            </p:cond>
                                          </p:stCondLst>
                                          <p:endCondLst>
                                            <p:cond evt="onStopAudio" delay="0">
                                              <p:tgtEl>
                                                <p:sldTgt/>
                                              </p:tgtEl>
                                            </p:cond>
                                          </p:endCondLst>
                                        </p:cTn>
                                        <p:tgtEl>
                                          <p:sndTgt r:embed="rId5" name="Laser"/>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6" fill="hold" grpId="0" nodeType="clickEffect">
                                  <p:stCondLst>
                                    <p:cond delay="0"/>
                                  </p:stCondLst>
                                  <p:iterate type="wd">
                                    <p:tmPct val="100000"/>
                                  </p:iterate>
                                  <p:childTnLst>
                                    <p:set>
                                      <p:cBhvr>
                                        <p:cTn id="112" dur="1" fill="hold">
                                          <p:stCondLst>
                                            <p:cond delay="0"/>
                                          </p:stCondLst>
                                        </p:cTn>
                                        <p:tgtEl>
                                          <p:spTgt spid="16397">
                                            <p:txEl>
                                              <p:pRg st="11" end="11"/>
                                            </p:txEl>
                                          </p:spTgt>
                                        </p:tgtEl>
                                        <p:attrNameLst>
                                          <p:attrName>style.visibility</p:attrName>
                                        </p:attrNameLst>
                                      </p:cBhvr>
                                      <p:to>
                                        <p:strVal val="visible"/>
                                      </p:to>
                                    </p:set>
                                    <p:anim calcmode="lin" valueType="num">
                                      <p:cBhvr additive="base">
                                        <p:cTn id="113" dur="300" fill="hold"/>
                                        <p:tgtEl>
                                          <p:spTgt spid="16397">
                                            <p:txEl>
                                              <p:pRg st="11" end="11"/>
                                            </p:txEl>
                                          </p:spTgt>
                                        </p:tgtEl>
                                        <p:attrNameLst>
                                          <p:attrName>ppt_x</p:attrName>
                                        </p:attrNameLst>
                                      </p:cBhvr>
                                      <p:tavLst>
                                        <p:tav tm="0">
                                          <p:val>
                                            <p:strVal val="1+#ppt_w/2"/>
                                          </p:val>
                                        </p:tav>
                                        <p:tav tm="100000">
                                          <p:val>
                                            <p:strVal val="#ppt_x"/>
                                          </p:val>
                                        </p:tav>
                                      </p:tavLst>
                                    </p:anim>
                                    <p:anim calcmode="lin" valueType="num">
                                      <p:cBhvr additive="base">
                                        <p:cTn id="114" dur="300" fill="hold"/>
                                        <p:tgtEl>
                                          <p:spTgt spid="16397">
                                            <p:txEl>
                                              <p:pRg st="11" end="1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1"/>
                                            </p:cond>
                                          </p:stCondLst>
                                          <p:endCondLst>
                                            <p:cond evt="onStopAudio" delay="0">
                                              <p:tgtEl>
                                                <p:sldTgt/>
                                              </p:tgtEl>
                                            </p:cond>
                                          </p:endCondLst>
                                        </p:cTn>
                                        <p:tgtEl>
                                          <p:sndTgt r:embed="rId5" name="Laser"/>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6" fill="hold" grpId="0" nodeType="clickEffect">
                                  <p:stCondLst>
                                    <p:cond delay="0"/>
                                  </p:stCondLst>
                                  <p:iterate type="wd">
                                    <p:tmPct val="100000"/>
                                  </p:iterate>
                                  <p:childTnLst>
                                    <p:set>
                                      <p:cBhvr>
                                        <p:cTn id="118" dur="1" fill="hold">
                                          <p:stCondLst>
                                            <p:cond delay="0"/>
                                          </p:stCondLst>
                                        </p:cTn>
                                        <p:tgtEl>
                                          <p:spTgt spid="16397">
                                            <p:txEl>
                                              <p:pRg st="14" end="14"/>
                                            </p:txEl>
                                          </p:spTgt>
                                        </p:tgtEl>
                                        <p:attrNameLst>
                                          <p:attrName>style.visibility</p:attrName>
                                        </p:attrNameLst>
                                      </p:cBhvr>
                                      <p:to>
                                        <p:strVal val="visible"/>
                                      </p:to>
                                    </p:set>
                                    <p:anim calcmode="lin" valueType="num">
                                      <p:cBhvr additive="base">
                                        <p:cTn id="119" dur="300" fill="hold"/>
                                        <p:tgtEl>
                                          <p:spTgt spid="16397">
                                            <p:txEl>
                                              <p:pRg st="14" end="14"/>
                                            </p:txEl>
                                          </p:spTgt>
                                        </p:tgtEl>
                                        <p:attrNameLst>
                                          <p:attrName>ppt_x</p:attrName>
                                        </p:attrNameLst>
                                      </p:cBhvr>
                                      <p:tavLst>
                                        <p:tav tm="0">
                                          <p:val>
                                            <p:strVal val="1+#ppt_w/2"/>
                                          </p:val>
                                        </p:tav>
                                        <p:tav tm="100000">
                                          <p:val>
                                            <p:strVal val="#ppt_x"/>
                                          </p:val>
                                        </p:tav>
                                      </p:tavLst>
                                    </p:anim>
                                    <p:anim calcmode="lin" valueType="num">
                                      <p:cBhvr additive="base">
                                        <p:cTn id="120" dur="300" fill="hold"/>
                                        <p:tgtEl>
                                          <p:spTgt spid="16397">
                                            <p:txEl>
                                              <p:pRg st="14" end="14"/>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7"/>
                                            </p:cond>
                                          </p:stCondLst>
                                          <p:endCondLst>
                                            <p:cond evt="onStopAudio" delay="0">
                                              <p:tgtEl>
                                                <p:sldTgt/>
                                              </p:tgtEl>
                                            </p:cond>
                                          </p:endCondLst>
                                        </p:cTn>
                                        <p:tgtEl>
                                          <p:sndTgt r:embed="rId5" name="Laser"/>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ntr" presetSubtype="16" fill="hold" grpId="0" nodeType="clickEffect">
                                  <p:stCondLst>
                                    <p:cond delay="0"/>
                                  </p:stCondLst>
                                  <p:iterate type="wd">
                                    <p:tmPct val="100000"/>
                                  </p:iterate>
                                  <p:childTnLst>
                                    <p:set>
                                      <p:cBhvr>
                                        <p:cTn id="124" dur="1" fill="hold">
                                          <p:stCondLst>
                                            <p:cond delay="0"/>
                                          </p:stCondLst>
                                        </p:cTn>
                                        <p:tgtEl>
                                          <p:spTgt spid="16398">
                                            <p:txEl>
                                              <p:pRg st="0" end="0"/>
                                            </p:txEl>
                                          </p:spTgt>
                                        </p:tgtEl>
                                        <p:attrNameLst>
                                          <p:attrName>style.visibility</p:attrName>
                                        </p:attrNameLst>
                                      </p:cBhvr>
                                      <p:to>
                                        <p:strVal val="visible"/>
                                      </p:to>
                                    </p:set>
                                    <p:animEffect transition="in" filter="box(in)">
                                      <p:cBhvr>
                                        <p:cTn id="125" dur="300"/>
                                        <p:tgtEl>
                                          <p:spTgt spid="16398">
                                            <p:txEl>
                                              <p:pRg st="0" end="0"/>
                                            </p:txEl>
                                          </p:spTgt>
                                        </p:tgtEl>
                                      </p:cBhvr>
                                    </p:animEffect>
                                  </p:childTnLst>
                                  <p:subTnLst>
                                    <p:audio>
                                      <p:cMediaNode vol="100000">
                                        <p:cTn display="0" masterRel="sameClick">
                                          <p:stCondLst>
                                            <p:cond evt="begin" delay="0">
                                              <p:tn val="123"/>
                                            </p:cond>
                                          </p:stCondLst>
                                          <p:endCondLst>
                                            <p:cond evt="onStopAudio" delay="0">
                                              <p:tgtEl>
                                                <p:sldTgt/>
                                              </p:tgtEl>
                                            </p:cond>
                                          </p:endCondLst>
                                        </p:cTn>
                                        <p:tgtEl>
                                          <p:sndTgt r:embed="rId4" name="DIM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autoUpdateAnimBg="0"/>
      <p:bldP spid="16386" grpId="0" animBg="1"/>
      <p:bldP spid="16387" grpId="0" animBg="1"/>
      <p:bldP spid="16388" grpId="0" animBg="1"/>
      <p:bldP spid="16389" grpId="0" animBg="1"/>
      <p:bldP spid="16390" grpId="0" animBg="1"/>
      <p:bldP spid="16391" grpId="0" animBg="1"/>
      <p:bldP spid="16392" grpId="0" animBg="1"/>
      <p:bldP spid="16393" grpId="0" build="p" autoUpdateAnimBg="0"/>
      <p:bldP spid="16394" grpId="0" build="p" autoUpdateAnimBg="0"/>
      <p:bldP spid="16395" grpId="0" build="p" autoUpdateAnimBg="0"/>
      <p:bldP spid="16396" grpId="0" build="p" autoUpdateAnimBg="0"/>
      <p:bldP spid="16397" grpId="0" build="p" autoUpdateAnimBg="0"/>
      <p:bldP spid="1639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hteck 17408">
            <a:extLst>
              <a:ext uri="{FF2B5EF4-FFF2-40B4-BE49-F238E27FC236}">
                <a16:creationId xmlns:a16="http://schemas.microsoft.com/office/drawing/2014/main" id="{B9393AE3-0467-4EBE-81EB-B68A7356C82F}"/>
              </a:ext>
            </a:extLst>
          </p:cNvPr>
          <p:cNvSpPr>
            <a:spLocks noChangeArrowheads="1"/>
          </p:cNvSpPr>
          <p:nvPr/>
        </p:nvSpPr>
        <p:spPr bwMode="auto">
          <a:xfrm>
            <a:off x="152400" y="228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solidFill>
                  <a:srgbClr val="330099"/>
                </a:solidFill>
                <a:latin typeface="Times New Roman" panose="02020603050405020304" pitchFamily="18" charset="0"/>
              </a:rPr>
              <a:t>Biologische Relevanz der chemischen Elemente</a:t>
            </a:r>
            <a:endParaRPr lang="de-DE" altLang="de-DE" sz="1800">
              <a:latin typeface="+mn-lt"/>
              <a:cs typeface="+mn-cs"/>
            </a:endParaRPr>
          </a:p>
        </p:txBody>
      </p:sp>
      <p:sp>
        <p:nvSpPr>
          <p:cNvPr id="17410" name="Rechteck 17409">
            <a:extLst>
              <a:ext uri="{FF2B5EF4-FFF2-40B4-BE49-F238E27FC236}">
                <a16:creationId xmlns:a16="http://schemas.microsoft.com/office/drawing/2014/main" id="{BEB52956-BE4A-4BBC-939F-6D474A9055C5}"/>
              </a:ext>
            </a:extLst>
          </p:cNvPr>
          <p:cNvSpPr>
            <a:spLocks noChangeArrowheads="1"/>
          </p:cNvSpPr>
          <p:nvPr/>
        </p:nvSpPr>
        <p:spPr bwMode="auto">
          <a:xfrm>
            <a:off x="228600" y="914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Haupt oder Makronährstoffe</a:t>
            </a:r>
            <a:endParaRPr lang="de-DE" altLang="de-DE" sz="1800">
              <a:latin typeface="+mn-lt"/>
              <a:cs typeface="+mn-cs"/>
            </a:endParaRPr>
          </a:p>
        </p:txBody>
      </p:sp>
      <p:sp>
        <p:nvSpPr>
          <p:cNvPr id="17411" name="Rechteck 17410">
            <a:extLst>
              <a:ext uri="{FF2B5EF4-FFF2-40B4-BE49-F238E27FC236}">
                <a16:creationId xmlns:a16="http://schemas.microsoft.com/office/drawing/2014/main" id="{67EA9AC0-3B80-4614-A191-16E0AF06D842}"/>
              </a:ext>
            </a:extLst>
          </p:cNvPr>
          <p:cNvSpPr>
            <a:spLocks noChangeArrowheads="1"/>
          </p:cNvSpPr>
          <p:nvPr/>
        </p:nvSpPr>
        <p:spPr bwMode="auto">
          <a:xfrm>
            <a:off x="2743200" y="1066800"/>
            <a:ext cx="533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 K, Ca, C, N, O, P,  S</a:t>
            </a:r>
            <a:endParaRPr lang="de-DE" altLang="de-DE" sz="1800">
              <a:latin typeface="+mn-lt"/>
              <a:cs typeface="+mn-cs"/>
            </a:endParaRPr>
          </a:p>
        </p:txBody>
      </p:sp>
      <p:sp>
        <p:nvSpPr>
          <p:cNvPr id="17412" name="Rechteck 17411">
            <a:extLst>
              <a:ext uri="{FF2B5EF4-FFF2-40B4-BE49-F238E27FC236}">
                <a16:creationId xmlns:a16="http://schemas.microsoft.com/office/drawing/2014/main" id="{50C26A57-1E3F-4C4F-89AD-F7C94B7F0917}"/>
              </a:ext>
            </a:extLst>
          </p:cNvPr>
          <p:cNvSpPr>
            <a:spLocks noChangeArrowheads="1"/>
          </p:cNvSpPr>
          <p:nvPr/>
        </p:nvSpPr>
        <p:spPr bwMode="auto">
          <a:xfrm>
            <a:off x="76200" y="16764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Spurenelemente (Mikronährstoffe)</a:t>
            </a:r>
            <a:endParaRPr lang="de-DE" altLang="de-DE" sz="1800">
              <a:latin typeface="+mn-lt"/>
              <a:cs typeface="+mn-cs"/>
            </a:endParaRPr>
          </a:p>
        </p:txBody>
      </p:sp>
      <p:sp>
        <p:nvSpPr>
          <p:cNvPr id="17413" name="Rechteck 17412">
            <a:extLst>
              <a:ext uri="{FF2B5EF4-FFF2-40B4-BE49-F238E27FC236}">
                <a16:creationId xmlns:a16="http://schemas.microsoft.com/office/drawing/2014/main" id="{628160BE-2A7E-46B6-AE84-5CD904D1D5E6}"/>
              </a:ext>
            </a:extLst>
          </p:cNvPr>
          <p:cNvSpPr>
            <a:spLocks noChangeArrowheads="1"/>
          </p:cNvSpPr>
          <p:nvPr/>
        </p:nvSpPr>
        <p:spPr bwMode="auto">
          <a:xfrm>
            <a:off x="2895600" y="1828800"/>
            <a:ext cx="396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Na, Mg, V,  Mn, Fe, Co, Ni, Cu, Zn, B, Si; Cl</a:t>
            </a:r>
            <a:endParaRPr lang="de-DE" altLang="de-DE" sz="1800">
              <a:latin typeface="+mn-lt"/>
              <a:cs typeface="+mn-cs"/>
            </a:endParaRPr>
          </a:p>
        </p:txBody>
      </p:sp>
      <p:sp>
        <p:nvSpPr>
          <p:cNvPr id="17414" name="Rechteck 17413">
            <a:extLst>
              <a:ext uri="{FF2B5EF4-FFF2-40B4-BE49-F238E27FC236}">
                <a16:creationId xmlns:a16="http://schemas.microsoft.com/office/drawing/2014/main" id="{BEA4D7D4-E130-4E1F-A0C0-7354C5652A4F}"/>
              </a:ext>
            </a:extLst>
          </p:cNvPr>
          <p:cNvSpPr>
            <a:spLocks noChangeArrowheads="1"/>
          </p:cNvSpPr>
          <p:nvPr/>
        </p:nvSpPr>
        <p:spPr bwMode="auto">
          <a:xfrm>
            <a:off x="1447800" y="27432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Atmosphäre</a:t>
            </a:r>
            <a:endParaRPr lang="de-DE" altLang="de-DE" sz="1800">
              <a:latin typeface="+mn-lt"/>
              <a:cs typeface="+mn-cs"/>
            </a:endParaRPr>
          </a:p>
        </p:txBody>
      </p:sp>
      <p:sp>
        <p:nvSpPr>
          <p:cNvPr id="17415" name="Rechteck 17414">
            <a:extLst>
              <a:ext uri="{FF2B5EF4-FFF2-40B4-BE49-F238E27FC236}">
                <a16:creationId xmlns:a16="http://schemas.microsoft.com/office/drawing/2014/main" id="{03616717-0748-4AA0-9BA5-BA8ACDD0F183}"/>
              </a:ext>
            </a:extLst>
          </p:cNvPr>
          <p:cNvSpPr>
            <a:spLocks noChangeArrowheads="1"/>
          </p:cNvSpPr>
          <p:nvPr/>
        </p:nvSpPr>
        <p:spPr bwMode="auto">
          <a:xfrm>
            <a:off x="228600" y="2362200"/>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Element, die biologisch methyliert werden</a:t>
            </a:r>
            <a:endParaRPr lang="de-DE" altLang="de-DE" sz="1800">
              <a:latin typeface="+mn-lt"/>
              <a:cs typeface="+mn-cs"/>
            </a:endParaRPr>
          </a:p>
        </p:txBody>
      </p:sp>
      <p:sp>
        <p:nvSpPr>
          <p:cNvPr id="17416" name="Rechteck 17415">
            <a:extLst>
              <a:ext uri="{FF2B5EF4-FFF2-40B4-BE49-F238E27FC236}">
                <a16:creationId xmlns:a16="http://schemas.microsoft.com/office/drawing/2014/main" id="{2BAFEB93-C8B1-47B4-A348-FBC4247A30A8}"/>
              </a:ext>
            </a:extLst>
          </p:cNvPr>
          <p:cNvSpPr>
            <a:spLocks noChangeArrowheads="1"/>
          </p:cNvSpPr>
          <p:nvPr/>
        </p:nvSpPr>
        <p:spPr bwMode="auto">
          <a:xfrm>
            <a:off x="3657600" y="24384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Se, Pd, Sn, Te, Au, Hg, Tl, Pb</a:t>
            </a:r>
            <a:endParaRPr lang="de-DE" altLang="de-DE" sz="1800">
              <a:latin typeface="+mn-lt"/>
              <a:cs typeface="+mn-cs"/>
            </a:endParaRPr>
          </a:p>
        </p:txBody>
      </p:sp>
      <p:sp>
        <p:nvSpPr>
          <p:cNvPr id="17417" name="Rechteck 17416">
            <a:extLst>
              <a:ext uri="{FF2B5EF4-FFF2-40B4-BE49-F238E27FC236}">
                <a16:creationId xmlns:a16="http://schemas.microsoft.com/office/drawing/2014/main" id="{94F727A8-D837-43C0-8C44-84BF72DEEFBD}"/>
              </a:ext>
            </a:extLst>
          </p:cNvPr>
          <p:cNvSpPr>
            <a:spLocks noChangeArrowheads="1"/>
          </p:cNvSpPr>
          <p:nvPr/>
        </p:nvSpPr>
        <p:spPr bwMode="auto">
          <a:xfrm>
            <a:off x="5029200" y="51054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(CH3)2 Hg</a:t>
            </a:r>
            <a:endParaRPr lang="de-DE" altLang="de-DE" sz="1800">
              <a:latin typeface="+mn-lt"/>
              <a:cs typeface="+mn-cs"/>
            </a:endParaRPr>
          </a:p>
        </p:txBody>
      </p:sp>
      <p:sp>
        <p:nvSpPr>
          <p:cNvPr id="17418" name="Rechteck 17417">
            <a:extLst>
              <a:ext uri="{FF2B5EF4-FFF2-40B4-BE49-F238E27FC236}">
                <a16:creationId xmlns:a16="http://schemas.microsoft.com/office/drawing/2014/main" id="{587710F0-3F89-4031-AD6A-AB22F8812080}"/>
              </a:ext>
            </a:extLst>
          </p:cNvPr>
          <p:cNvSpPr>
            <a:spLocks noChangeArrowheads="1"/>
          </p:cNvSpPr>
          <p:nvPr/>
        </p:nvSpPr>
        <p:spPr bwMode="auto">
          <a:xfrm>
            <a:off x="5105400" y="32004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(CH3)2 Hg</a:t>
            </a:r>
            <a:endParaRPr lang="de-DE" altLang="de-DE" sz="1800">
              <a:latin typeface="+mn-lt"/>
              <a:cs typeface="+mn-cs"/>
            </a:endParaRPr>
          </a:p>
        </p:txBody>
      </p:sp>
      <p:sp>
        <p:nvSpPr>
          <p:cNvPr id="17419" name="Gerade Verbindung 17418">
            <a:extLst>
              <a:ext uri="{FF2B5EF4-FFF2-40B4-BE49-F238E27FC236}">
                <a16:creationId xmlns:a16="http://schemas.microsoft.com/office/drawing/2014/main" id="{E6E4EA1F-C212-4FE5-A473-3E2833F98838}"/>
              </a:ext>
            </a:extLst>
          </p:cNvPr>
          <p:cNvSpPr>
            <a:spLocks noChangeShapeType="1"/>
          </p:cNvSpPr>
          <p:nvPr/>
        </p:nvSpPr>
        <p:spPr bwMode="auto">
          <a:xfrm flipV="1">
            <a:off x="5410200" y="3733800"/>
            <a:ext cx="0" cy="114300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20" name="Gerade Verbindung 17419">
            <a:extLst>
              <a:ext uri="{FF2B5EF4-FFF2-40B4-BE49-F238E27FC236}">
                <a16:creationId xmlns:a16="http://schemas.microsoft.com/office/drawing/2014/main" id="{AD184F16-849B-4521-A11C-2454E6BF623C}"/>
              </a:ext>
            </a:extLst>
          </p:cNvPr>
          <p:cNvSpPr>
            <a:spLocks noChangeShapeType="1"/>
          </p:cNvSpPr>
          <p:nvPr/>
        </p:nvSpPr>
        <p:spPr bwMode="auto">
          <a:xfrm flipH="1">
            <a:off x="914400" y="3429000"/>
            <a:ext cx="4038600" cy="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21" name="Form 17420">
            <a:extLst>
              <a:ext uri="{FF2B5EF4-FFF2-40B4-BE49-F238E27FC236}">
                <a16:creationId xmlns:a16="http://schemas.microsoft.com/office/drawing/2014/main" id="{A2B7724D-2AB6-4B66-B4B4-A09461190F8C}"/>
              </a:ext>
            </a:extLst>
          </p:cNvPr>
          <p:cNvSpPr>
            <a:spLocks/>
          </p:cNvSpPr>
          <p:nvPr/>
        </p:nvSpPr>
        <p:spPr bwMode="auto">
          <a:xfrm>
            <a:off x="3505200" y="3124200"/>
            <a:ext cx="457200" cy="304800"/>
          </a:xfrm>
          <a:custGeom>
            <a:avLst/>
            <a:gdLst>
              <a:gd name="T0" fmla="*/ 9677400 w 21600"/>
              <a:gd name="T1" fmla="*/ 4301067 h 21600"/>
              <a:gd name="T2" fmla="*/ 0 w 21600"/>
              <a:gd name="T3" fmla="*/ 0 h 21600"/>
              <a:gd name="T4" fmla="*/ 96774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rgbClr val="330099"/>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22" name="Rechteck 17421">
            <a:extLst>
              <a:ext uri="{FF2B5EF4-FFF2-40B4-BE49-F238E27FC236}">
                <a16:creationId xmlns:a16="http://schemas.microsoft.com/office/drawing/2014/main" id="{D25F3962-9FDC-4AFE-9AF5-7EF12E1FB854}"/>
              </a:ext>
            </a:extLst>
          </p:cNvPr>
          <p:cNvSpPr>
            <a:spLocks noChangeArrowheads="1"/>
          </p:cNvSpPr>
          <p:nvPr/>
        </p:nvSpPr>
        <p:spPr bwMode="auto">
          <a:xfrm>
            <a:off x="3810000" y="3048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Licht</a:t>
            </a:r>
            <a:endParaRPr lang="de-DE" altLang="de-DE" sz="1800">
              <a:latin typeface="+mn-lt"/>
              <a:cs typeface="+mn-cs"/>
            </a:endParaRPr>
          </a:p>
        </p:txBody>
      </p:sp>
      <p:sp>
        <p:nvSpPr>
          <p:cNvPr id="17423" name="Rechteck 17422">
            <a:extLst>
              <a:ext uri="{FF2B5EF4-FFF2-40B4-BE49-F238E27FC236}">
                <a16:creationId xmlns:a16="http://schemas.microsoft.com/office/drawing/2014/main" id="{DB155A88-424B-46F9-AB24-FEFABD26AD15}"/>
              </a:ext>
            </a:extLst>
          </p:cNvPr>
          <p:cNvSpPr>
            <a:spLocks noChangeArrowheads="1"/>
          </p:cNvSpPr>
          <p:nvPr/>
        </p:nvSpPr>
        <p:spPr bwMode="auto">
          <a:xfrm>
            <a:off x="3124200" y="2819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CH4, C2H6</a:t>
            </a:r>
            <a:endParaRPr lang="de-DE" altLang="de-DE" sz="1800">
              <a:latin typeface="+mn-lt"/>
              <a:cs typeface="+mn-cs"/>
            </a:endParaRPr>
          </a:p>
        </p:txBody>
      </p:sp>
      <p:sp>
        <p:nvSpPr>
          <p:cNvPr id="17424" name="Rechteck 17423">
            <a:extLst>
              <a:ext uri="{FF2B5EF4-FFF2-40B4-BE49-F238E27FC236}">
                <a16:creationId xmlns:a16="http://schemas.microsoft.com/office/drawing/2014/main" id="{4C83A376-8DA9-47DC-BA78-15E60E41B493}"/>
              </a:ext>
            </a:extLst>
          </p:cNvPr>
          <p:cNvSpPr>
            <a:spLocks noChangeArrowheads="1"/>
          </p:cNvSpPr>
          <p:nvPr/>
        </p:nvSpPr>
        <p:spPr bwMode="auto">
          <a:xfrm>
            <a:off x="381000" y="31242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a:t>
            </a:r>
            <a:endParaRPr lang="de-DE" altLang="de-DE" sz="1800">
              <a:latin typeface="+mn-lt"/>
              <a:cs typeface="+mn-cs"/>
            </a:endParaRPr>
          </a:p>
        </p:txBody>
      </p:sp>
      <p:sp>
        <p:nvSpPr>
          <p:cNvPr id="17425" name="Gerade Verbindung 17424">
            <a:extLst>
              <a:ext uri="{FF2B5EF4-FFF2-40B4-BE49-F238E27FC236}">
                <a16:creationId xmlns:a16="http://schemas.microsoft.com/office/drawing/2014/main" id="{DB5CE01C-79A2-49A0-9378-955FA95DC502}"/>
              </a:ext>
            </a:extLst>
          </p:cNvPr>
          <p:cNvSpPr>
            <a:spLocks noChangeShapeType="1"/>
          </p:cNvSpPr>
          <p:nvPr/>
        </p:nvSpPr>
        <p:spPr bwMode="auto">
          <a:xfrm>
            <a:off x="609600" y="3505200"/>
            <a:ext cx="0" cy="14478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26" name="Rechteck 17425">
            <a:extLst>
              <a:ext uri="{FF2B5EF4-FFF2-40B4-BE49-F238E27FC236}">
                <a16:creationId xmlns:a16="http://schemas.microsoft.com/office/drawing/2014/main" id="{C7A41F76-D60D-43BB-802E-14B41885FF8C}"/>
              </a:ext>
            </a:extLst>
          </p:cNvPr>
          <p:cNvSpPr>
            <a:spLocks noChangeArrowheads="1"/>
          </p:cNvSpPr>
          <p:nvPr/>
        </p:nvSpPr>
        <p:spPr bwMode="auto">
          <a:xfrm>
            <a:off x="304800" y="4953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a:t>
            </a:r>
            <a:endParaRPr lang="de-DE" altLang="de-DE" sz="1800">
              <a:latin typeface="+mn-lt"/>
              <a:cs typeface="+mn-cs"/>
            </a:endParaRPr>
          </a:p>
        </p:txBody>
      </p:sp>
      <p:sp>
        <p:nvSpPr>
          <p:cNvPr id="17427" name="Form 17426">
            <a:extLst>
              <a:ext uri="{FF2B5EF4-FFF2-40B4-BE49-F238E27FC236}">
                <a16:creationId xmlns:a16="http://schemas.microsoft.com/office/drawing/2014/main" id="{2F10F744-9E3D-40AC-B0B3-36BBA2E4812C}"/>
              </a:ext>
            </a:extLst>
          </p:cNvPr>
          <p:cNvSpPr>
            <a:spLocks/>
          </p:cNvSpPr>
          <p:nvPr/>
        </p:nvSpPr>
        <p:spPr bwMode="auto">
          <a:xfrm>
            <a:off x="0" y="3778250"/>
            <a:ext cx="6402388" cy="490538"/>
          </a:xfrm>
          <a:custGeom>
            <a:avLst/>
            <a:gdLst>
              <a:gd name="T0" fmla="*/ 63500 w 4033"/>
              <a:gd name="T1" fmla="*/ 12700 h 309"/>
              <a:gd name="T2" fmla="*/ 128588 w 4033"/>
              <a:gd name="T3" fmla="*/ 0 h 309"/>
              <a:gd name="T4" fmla="*/ 193675 w 4033"/>
              <a:gd name="T5" fmla="*/ 50800 h 309"/>
              <a:gd name="T6" fmla="*/ 271463 w 4033"/>
              <a:gd name="T7" fmla="*/ 77788 h 309"/>
              <a:gd name="T8" fmla="*/ 347663 w 4033"/>
              <a:gd name="T9" fmla="*/ 63500 h 309"/>
              <a:gd name="T10" fmla="*/ 425450 w 4033"/>
              <a:gd name="T11" fmla="*/ 38100 h 309"/>
              <a:gd name="T12" fmla="*/ 555625 w 4033"/>
              <a:gd name="T13" fmla="*/ 38100 h 309"/>
              <a:gd name="T14" fmla="*/ 735013 w 4033"/>
              <a:gd name="T15" fmla="*/ 90488 h 309"/>
              <a:gd name="T16" fmla="*/ 800100 w 4033"/>
              <a:gd name="T17" fmla="*/ 77788 h 309"/>
              <a:gd name="T18" fmla="*/ 942975 w 4033"/>
              <a:gd name="T19" fmla="*/ 50800 h 309"/>
              <a:gd name="T20" fmla="*/ 1006475 w 4033"/>
              <a:gd name="T21" fmla="*/ 115888 h 309"/>
              <a:gd name="T22" fmla="*/ 1123950 w 4033"/>
              <a:gd name="T23" fmla="*/ 128588 h 309"/>
              <a:gd name="T24" fmla="*/ 1174750 w 4033"/>
              <a:gd name="T25" fmla="*/ 63500 h 309"/>
              <a:gd name="T26" fmla="*/ 1446213 w 4033"/>
              <a:gd name="T27" fmla="*/ 193675 h 309"/>
              <a:gd name="T28" fmla="*/ 1562100 w 4033"/>
              <a:gd name="T29" fmla="*/ 180975 h 309"/>
              <a:gd name="T30" fmla="*/ 1601788 w 4033"/>
              <a:gd name="T31" fmla="*/ 141288 h 309"/>
              <a:gd name="T32" fmla="*/ 1743075 w 4033"/>
              <a:gd name="T33" fmla="*/ 141288 h 309"/>
              <a:gd name="T34" fmla="*/ 1820863 w 4033"/>
              <a:gd name="T35" fmla="*/ 153988 h 309"/>
              <a:gd name="T36" fmla="*/ 1898650 w 4033"/>
              <a:gd name="T37" fmla="*/ 128588 h 309"/>
              <a:gd name="T38" fmla="*/ 2039938 w 4033"/>
              <a:gd name="T39" fmla="*/ 115888 h 309"/>
              <a:gd name="T40" fmla="*/ 2351088 w 4033"/>
              <a:gd name="T41" fmla="*/ 296863 h 309"/>
              <a:gd name="T42" fmla="*/ 2414588 w 4033"/>
              <a:gd name="T43" fmla="*/ 257175 h 309"/>
              <a:gd name="T44" fmla="*/ 2492375 w 4033"/>
              <a:gd name="T45" fmla="*/ 193675 h 309"/>
              <a:gd name="T46" fmla="*/ 2595563 w 4033"/>
              <a:gd name="T47" fmla="*/ 193675 h 309"/>
              <a:gd name="T48" fmla="*/ 2738438 w 4033"/>
              <a:gd name="T49" fmla="*/ 193675 h 309"/>
              <a:gd name="T50" fmla="*/ 2879725 w 4033"/>
              <a:gd name="T51" fmla="*/ 206375 h 309"/>
              <a:gd name="T52" fmla="*/ 3035300 w 4033"/>
              <a:gd name="T53" fmla="*/ 168275 h 309"/>
              <a:gd name="T54" fmla="*/ 3241675 w 4033"/>
              <a:gd name="T55" fmla="*/ 219075 h 309"/>
              <a:gd name="T56" fmla="*/ 3460750 w 4033"/>
              <a:gd name="T57" fmla="*/ 180975 h 309"/>
              <a:gd name="T58" fmla="*/ 3576638 w 4033"/>
              <a:gd name="T59" fmla="*/ 193675 h 309"/>
              <a:gd name="T60" fmla="*/ 3641725 w 4033"/>
              <a:gd name="T61" fmla="*/ 244475 h 309"/>
              <a:gd name="T62" fmla="*/ 3732213 w 4033"/>
              <a:gd name="T63" fmla="*/ 206375 h 309"/>
              <a:gd name="T64" fmla="*/ 3913188 w 4033"/>
              <a:gd name="T65" fmla="*/ 206375 h 309"/>
              <a:gd name="T66" fmla="*/ 4041775 w 4033"/>
              <a:gd name="T67" fmla="*/ 438150 h 309"/>
              <a:gd name="T68" fmla="*/ 4144963 w 4033"/>
              <a:gd name="T69" fmla="*/ 425450 h 309"/>
              <a:gd name="T70" fmla="*/ 4249738 w 4033"/>
              <a:gd name="T71" fmla="*/ 387350 h 309"/>
              <a:gd name="T72" fmla="*/ 4325938 w 4033"/>
              <a:gd name="T73" fmla="*/ 347663 h 309"/>
              <a:gd name="T74" fmla="*/ 4456113 w 4033"/>
              <a:gd name="T75" fmla="*/ 309563 h 309"/>
              <a:gd name="T76" fmla="*/ 4765675 w 4033"/>
              <a:gd name="T77" fmla="*/ 296863 h 309"/>
              <a:gd name="T78" fmla="*/ 4881563 w 4033"/>
              <a:gd name="T79" fmla="*/ 347663 h 309"/>
              <a:gd name="T80" fmla="*/ 4946650 w 4033"/>
              <a:gd name="T81" fmla="*/ 334963 h 309"/>
              <a:gd name="T82" fmla="*/ 5062538 w 4033"/>
              <a:gd name="T83" fmla="*/ 296863 h 309"/>
              <a:gd name="T84" fmla="*/ 5114925 w 4033"/>
              <a:gd name="T85" fmla="*/ 361950 h 309"/>
              <a:gd name="T86" fmla="*/ 5192713 w 4033"/>
              <a:gd name="T87" fmla="*/ 347663 h 309"/>
              <a:gd name="T88" fmla="*/ 5346700 w 4033"/>
              <a:gd name="T89" fmla="*/ 309563 h 309"/>
              <a:gd name="T90" fmla="*/ 5580063 w 4033"/>
              <a:gd name="T91" fmla="*/ 322263 h 309"/>
              <a:gd name="T92" fmla="*/ 5618163 w 4033"/>
              <a:gd name="T93" fmla="*/ 374650 h 309"/>
              <a:gd name="T94" fmla="*/ 5811838 w 4033"/>
              <a:gd name="T95" fmla="*/ 347663 h 309"/>
              <a:gd name="T96" fmla="*/ 6005513 w 4033"/>
              <a:gd name="T97" fmla="*/ 347663 h 309"/>
              <a:gd name="T98" fmla="*/ 6400800 w 4033"/>
              <a:gd name="T99" fmla="*/ 488950 h 3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33"/>
              <a:gd name="T151" fmla="*/ 0 h 309"/>
              <a:gd name="T152" fmla="*/ 0 w 4033"/>
              <a:gd name="T153" fmla="*/ 0 h 3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33" h="309">
                <a:moveTo>
                  <a:pt x="0" y="20"/>
                </a:moveTo>
                <a:lnTo>
                  <a:pt x="40" y="8"/>
                </a:lnTo>
                <a:lnTo>
                  <a:pt x="57" y="0"/>
                </a:lnTo>
                <a:lnTo>
                  <a:pt x="81" y="0"/>
                </a:lnTo>
                <a:lnTo>
                  <a:pt x="105" y="8"/>
                </a:lnTo>
                <a:lnTo>
                  <a:pt x="122" y="32"/>
                </a:lnTo>
                <a:lnTo>
                  <a:pt x="146" y="40"/>
                </a:lnTo>
                <a:lnTo>
                  <a:pt x="171" y="49"/>
                </a:lnTo>
                <a:lnTo>
                  <a:pt x="195" y="49"/>
                </a:lnTo>
                <a:lnTo>
                  <a:pt x="219" y="40"/>
                </a:lnTo>
                <a:lnTo>
                  <a:pt x="236" y="24"/>
                </a:lnTo>
                <a:lnTo>
                  <a:pt x="268" y="24"/>
                </a:lnTo>
                <a:lnTo>
                  <a:pt x="333" y="24"/>
                </a:lnTo>
                <a:lnTo>
                  <a:pt x="350" y="24"/>
                </a:lnTo>
                <a:lnTo>
                  <a:pt x="415" y="49"/>
                </a:lnTo>
                <a:lnTo>
                  <a:pt x="463" y="57"/>
                </a:lnTo>
                <a:lnTo>
                  <a:pt x="480" y="65"/>
                </a:lnTo>
                <a:lnTo>
                  <a:pt x="504" y="49"/>
                </a:lnTo>
                <a:lnTo>
                  <a:pt x="529" y="32"/>
                </a:lnTo>
                <a:lnTo>
                  <a:pt x="594" y="32"/>
                </a:lnTo>
                <a:lnTo>
                  <a:pt x="618" y="49"/>
                </a:lnTo>
                <a:lnTo>
                  <a:pt x="634" y="73"/>
                </a:lnTo>
                <a:lnTo>
                  <a:pt x="683" y="89"/>
                </a:lnTo>
                <a:lnTo>
                  <a:pt x="708" y="81"/>
                </a:lnTo>
                <a:lnTo>
                  <a:pt x="732" y="57"/>
                </a:lnTo>
                <a:lnTo>
                  <a:pt x="740" y="40"/>
                </a:lnTo>
                <a:lnTo>
                  <a:pt x="813" y="57"/>
                </a:lnTo>
                <a:lnTo>
                  <a:pt x="911" y="122"/>
                </a:lnTo>
                <a:lnTo>
                  <a:pt x="960" y="130"/>
                </a:lnTo>
                <a:lnTo>
                  <a:pt x="984" y="114"/>
                </a:lnTo>
                <a:lnTo>
                  <a:pt x="992" y="97"/>
                </a:lnTo>
                <a:lnTo>
                  <a:pt x="1009" y="89"/>
                </a:lnTo>
                <a:lnTo>
                  <a:pt x="1074" y="81"/>
                </a:lnTo>
                <a:lnTo>
                  <a:pt x="1098" y="89"/>
                </a:lnTo>
                <a:lnTo>
                  <a:pt x="1123" y="97"/>
                </a:lnTo>
                <a:lnTo>
                  <a:pt x="1147" y="97"/>
                </a:lnTo>
                <a:lnTo>
                  <a:pt x="1179" y="89"/>
                </a:lnTo>
                <a:lnTo>
                  <a:pt x="1196" y="81"/>
                </a:lnTo>
                <a:lnTo>
                  <a:pt x="1253" y="73"/>
                </a:lnTo>
                <a:lnTo>
                  <a:pt x="1285" y="73"/>
                </a:lnTo>
                <a:lnTo>
                  <a:pt x="1399" y="138"/>
                </a:lnTo>
                <a:lnTo>
                  <a:pt x="1481" y="187"/>
                </a:lnTo>
                <a:lnTo>
                  <a:pt x="1505" y="187"/>
                </a:lnTo>
                <a:lnTo>
                  <a:pt x="1521" y="162"/>
                </a:lnTo>
                <a:lnTo>
                  <a:pt x="1546" y="130"/>
                </a:lnTo>
                <a:lnTo>
                  <a:pt x="1570" y="122"/>
                </a:lnTo>
                <a:lnTo>
                  <a:pt x="1603" y="122"/>
                </a:lnTo>
                <a:lnTo>
                  <a:pt x="1635" y="122"/>
                </a:lnTo>
                <a:lnTo>
                  <a:pt x="1700" y="122"/>
                </a:lnTo>
                <a:lnTo>
                  <a:pt x="1725" y="122"/>
                </a:lnTo>
                <a:lnTo>
                  <a:pt x="1757" y="130"/>
                </a:lnTo>
                <a:lnTo>
                  <a:pt x="1814" y="130"/>
                </a:lnTo>
                <a:lnTo>
                  <a:pt x="1863" y="114"/>
                </a:lnTo>
                <a:lnTo>
                  <a:pt x="1912" y="106"/>
                </a:lnTo>
                <a:lnTo>
                  <a:pt x="2018" y="122"/>
                </a:lnTo>
                <a:lnTo>
                  <a:pt x="2042" y="138"/>
                </a:lnTo>
                <a:lnTo>
                  <a:pt x="2115" y="130"/>
                </a:lnTo>
                <a:lnTo>
                  <a:pt x="2180" y="114"/>
                </a:lnTo>
                <a:lnTo>
                  <a:pt x="2229" y="106"/>
                </a:lnTo>
                <a:lnTo>
                  <a:pt x="2253" y="122"/>
                </a:lnTo>
                <a:lnTo>
                  <a:pt x="2270" y="146"/>
                </a:lnTo>
                <a:lnTo>
                  <a:pt x="2294" y="154"/>
                </a:lnTo>
                <a:lnTo>
                  <a:pt x="2327" y="146"/>
                </a:lnTo>
                <a:lnTo>
                  <a:pt x="2351" y="130"/>
                </a:lnTo>
                <a:lnTo>
                  <a:pt x="2416" y="130"/>
                </a:lnTo>
                <a:lnTo>
                  <a:pt x="2465" y="130"/>
                </a:lnTo>
                <a:lnTo>
                  <a:pt x="2498" y="211"/>
                </a:lnTo>
                <a:lnTo>
                  <a:pt x="2546" y="276"/>
                </a:lnTo>
                <a:lnTo>
                  <a:pt x="2563" y="285"/>
                </a:lnTo>
                <a:lnTo>
                  <a:pt x="2611" y="268"/>
                </a:lnTo>
                <a:lnTo>
                  <a:pt x="2628" y="260"/>
                </a:lnTo>
                <a:lnTo>
                  <a:pt x="2677" y="244"/>
                </a:lnTo>
                <a:lnTo>
                  <a:pt x="2701" y="228"/>
                </a:lnTo>
                <a:lnTo>
                  <a:pt x="2725" y="219"/>
                </a:lnTo>
                <a:lnTo>
                  <a:pt x="2742" y="211"/>
                </a:lnTo>
                <a:lnTo>
                  <a:pt x="2807" y="195"/>
                </a:lnTo>
                <a:lnTo>
                  <a:pt x="2921" y="195"/>
                </a:lnTo>
                <a:lnTo>
                  <a:pt x="3002" y="187"/>
                </a:lnTo>
                <a:lnTo>
                  <a:pt x="3067" y="187"/>
                </a:lnTo>
                <a:lnTo>
                  <a:pt x="3075" y="219"/>
                </a:lnTo>
                <a:lnTo>
                  <a:pt x="3092" y="236"/>
                </a:lnTo>
                <a:lnTo>
                  <a:pt x="3116" y="211"/>
                </a:lnTo>
                <a:lnTo>
                  <a:pt x="3140" y="195"/>
                </a:lnTo>
                <a:lnTo>
                  <a:pt x="3189" y="187"/>
                </a:lnTo>
                <a:lnTo>
                  <a:pt x="3205" y="211"/>
                </a:lnTo>
                <a:lnTo>
                  <a:pt x="3222" y="228"/>
                </a:lnTo>
                <a:lnTo>
                  <a:pt x="3246" y="236"/>
                </a:lnTo>
                <a:lnTo>
                  <a:pt x="3271" y="219"/>
                </a:lnTo>
                <a:lnTo>
                  <a:pt x="3303" y="195"/>
                </a:lnTo>
                <a:lnTo>
                  <a:pt x="3368" y="195"/>
                </a:lnTo>
                <a:lnTo>
                  <a:pt x="3466" y="195"/>
                </a:lnTo>
                <a:lnTo>
                  <a:pt x="3515" y="203"/>
                </a:lnTo>
                <a:lnTo>
                  <a:pt x="3515" y="228"/>
                </a:lnTo>
                <a:lnTo>
                  <a:pt x="3539" y="236"/>
                </a:lnTo>
                <a:lnTo>
                  <a:pt x="3629" y="236"/>
                </a:lnTo>
                <a:lnTo>
                  <a:pt x="3661" y="219"/>
                </a:lnTo>
                <a:lnTo>
                  <a:pt x="3718" y="195"/>
                </a:lnTo>
                <a:lnTo>
                  <a:pt x="3783" y="219"/>
                </a:lnTo>
                <a:lnTo>
                  <a:pt x="3848" y="236"/>
                </a:lnTo>
                <a:lnTo>
                  <a:pt x="4032" y="308"/>
                </a:lnTo>
              </a:path>
            </a:pathLst>
          </a:custGeom>
          <a:noFill/>
          <a:ln w="12700" cap="rnd" algn="ctr">
            <a:solidFill>
              <a:srgbClr val="33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28" name="Rechteck 17427">
            <a:extLst>
              <a:ext uri="{FF2B5EF4-FFF2-40B4-BE49-F238E27FC236}">
                <a16:creationId xmlns:a16="http://schemas.microsoft.com/office/drawing/2014/main" id="{BAC92014-519F-4D88-B692-99D289DA4285}"/>
              </a:ext>
            </a:extLst>
          </p:cNvPr>
          <p:cNvSpPr>
            <a:spLocks noChangeArrowheads="1"/>
          </p:cNvSpPr>
          <p:nvPr/>
        </p:nvSpPr>
        <p:spPr bwMode="auto">
          <a:xfrm>
            <a:off x="1219200" y="4267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Wasser</a:t>
            </a:r>
            <a:endParaRPr lang="de-DE" altLang="de-DE" sz="1800">
              <a:latin typeface="+mn-lt"/>
              <a:cs typeface="+mn-cs"/>
            </a:endParaRPr>
          </a:p>
        </p:txBody>
      </p:sp>
      <p:sp>
        <p:nvSpPr>
          <p:cNvPr id="17429" name="Rechteck 17428">
            <a:extLst>
              <a:ext uri="{FF2B5EF4-FFF2-40B4-BE49-F238E27FC236}">
                <a16:creationId xmlns:a16="http://schemas.microsoft.com/office/drawing/2014/main" id="{B242C28A-1074-401E-88E4-DE53BCD45680}"/>
              </a:ext>
            </a:extLst>
          </p:cNvPr>
          <p:cNvSpPr>
            <a:spLocks noChangeArrowheads="1"/>
          </p:cNvSpPr>
          <p:nvPr/>
        </p:nvSpPr>
        <p:spPr bwMode="auto">
          <a:xfrm>
            <a:off x="3505200" y="4267200"/>
            <a:ext cx="1752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Wasserorganismen Bioakkumulatoren</a:t>
            </a:r>
            <a:endParaRPr lang="de-DE" altLang="de-DE" sz="1800">
              <a:latin typeface="+mn-lt"/>
              <a:cs typeface="+mn-cs"/>
            </a:endParaRPr>
          </a:p>
        </p:txBody>
      </p:sp>
      <p:sp>
        <p:nvSpPr>
          <p:cNvPr id="17430" name="Gerade Verbindung 17429">
            <a:extLst>
              <a:ext uri="{FF2B5EF4-FFF2-40B4-BE49-F238E27FC236}">
                <a16:creationId xmlns:a16="http://schemas.microsoft.com/office/drawing/2014/main" id="{E1E6CF17-3C67-4423-B24A-BD1A0E2C6A5B}"/>
              </a:ext>
            </a:extLst>
          </p:cNvPr>
          <p:cNvSpPr>
            <a:spLocks noChangeShapeType="1"/>
          </p:cNvSpPr>
          <p:nvPr/>
        </p:nvSpPr>
        <p:spPr bwMode="auto">
          <a:xfrm>
            <a:off x="533400" y="5257800"/>
            <a:ext cx="0" cy="5334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31" name="Rechteck 17430">
            <a:extLst>
              <a:ext uri="{FF2B5EF4-FFF2-40B4-BE49-F238E27FC236}">
                <a16:creationId xmlns:a16="http://schemas.microsoft.com/office/drawing/2014/main" id="{CE19218C-27BE-4681-8BCA-BA3D50866583}"/>
              </a:ext>
            </a:extLst>
          </p:cNvPr>
          <p:cNvSpPr>
            <a:spLocks noChangeArrowheads="1"/>
          </p:cNvSpPr>
          <p:nvPr/>
        </p:nvSpPr>
        <p:spPr bwMode="auto">
          <a:xfrm>
            <a:off x="304800" y="58674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a:t>
            </a:r>
            <a:endParaRPr lang="de-DE" altLang="de-DE" sz="1800">
              <a:latin typeface="+mn-lt"/>
              <a:cs typeface="+mn-cs"/>
            </a:endParaRPr>
          </a:p>
        </p:txBody>
      </p:sp>
      <p:sp>
        <p:nvSpPr>
          <p:cNvPr id="17432" name="Gerade Verbindung 17431">
            <a:extLst>
              <a:ext uri="{FF2B5EF4-FFF2-40B4-BE49-F238E27FC236}">
                <a16:creationId xmlns:a16="http://schemas.microsoft.com/office/drawing/2014/main" id="{4990153D-BDD4-4DA1-AA09-28BEB5CA146A}"/>
              </a:ext>
            </a:extLst>
          </p:cNvPr>
          <p:cNvSpPr>
            <a:spLocks noChangeShapeType="1"/>
          </p:cNvSpPr>
          <p:nvPr/>
        </p:nvSpPr>
        <p:spPr bwMode="auto">
          <a:xfrm>
            <a:off x="685800" y="5943600"/>
            <a:ext cx="685800" cy="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33" name="Rechteck 17432">
            <a:extLst>
              <a:ext uri="{FF2B5EF4-FFF2-40B4-BE49-F238E27FC236}">
                <a16:creationId xmlns:a16="http://schemas.microsoft.com/office/drawing/2014/main" id="{C8F4E061-8EAF-419D-822A-020719CA757F}"/>
              </a:ext>
            </a:extLst>
          </p:cNvPr>
          <p:cNvSpPr>
            <a:spLocks noChangeArrowheads="1"/>
          </p:cNvSpPr>
          <p:nvPr/>
        </p:nvSpPr>
        <p:spPr bwMode="auto">
          <a:xfrm>
            <a:off x="1371600" y="57912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[Hg2+}</a:t>
            </a:r>
            <a:endParaRPr lang="de-DE" altLang="de-DE" sz="1800">
              <a:latin typeface="+mn-lt"/>
              <a:cs typeface="+mn-cs"/>
            </a:endParaRPr>
          </a:p>
        </p:txBody>
      </p:sp>
      <p:sp>
        <p:nvSpPr>
          <p:cNvPr id="17434" name="Gerade Verbindung 17433">
            <a:extLst>
              <a:ext uri="{FF2B5EF4-FFF2-40B4-BE49-F238E27FC236}">
                <a16:creationId xmlns:a16="http://schemas.microsoft.com/office/drawing/2014/main" id="{56B0E9AD-C063-434E-99EA-550C68E836C9}"/>
              </a:ext>
            </a:extLst>
          </p:cNvPr>
          <p:cNvSpPr>
            <a:spLocks noChangeShapeType="1"/>
          </p:cNvSpPr>
          <p:nvPr/>
        </p:nvSpPr>
        <p:spPr bwMode="auto">
          <a:xfrm>
            <a:off x="1600200" y="6096000"/>
            <a:ext cx="0" cy="3810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35" name="Rechteck 17434">
            <a:extLst>
              <a:ext uri="{FF2B5EF4-FFF2-40B4-BE49-F238E27FC236}">
                <a16:creationId xmlns:a16="http://schemas.microsoft.com/office/drawing/2014/main" id="{C4629C4A-9243-4CC7-A500-49BC048B55E3}"/>
              </a:ext>
            </a:extLst>
          </p:cNvPr>
          <p:cNvSpPr>
            <a:spLocks noChangeArrowheads="1"/>
          </p:cNvSpPr>
          <p:nvPr/>
        </p:nvSpPr>
        <p:spPr bwMode="auto">
          <a:xfrm>
            <a:off x="1219200" y="66294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 S</a:t>
            </a:r>
            <a:endParaRPr lang="de-DE" altLang="de-DE" sz="1800">
              <a:latin typeface="+mn-lt"/>
              <a:cs typeface="+mn-cs"/>
            </a:endParaRPr>
          </a:p>
        </p:txBody>
      </p:sp>
      <p:sp>
        <p:nvSpPr>
          <p:cNvPr id="17436" name="Gerade Verbindung 17435">
            <a:extLst>
              <a:ext uri="{FF2B5EF4-FFF2-40B4-BE49-F238E27FC236}">
                <a16:creationId xmlns:a16="http://schemas.microsoft.com/office/drawing/2014/main" id="{4141747B-2456-4F64-8235-4EA47A6585AD}"/>
              </a:ext>
            </a:extLst>
          </p:cNvPr>
          <p:cNvSpPr>
            <a:spLocks noChangeShapeType="1"/>
          </p:cNvSpPr>
          <p:nvPr/>
        </p:nvSpPr>
        <p:spPr bwMode="auto">
          <a:xfrm flipV="1">
            <a:off x="1600200" y="5181600"/>
            <a:ext cx="0" cy="5334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37" name="Rechteck 17436">
            <a:extLst>
              <a:ext uri="{FF2B5EF4-FFF2-40B4-BE49-F238E27FC236}">
                <a16:creationId xmlns:a16="http://schemas.microsoft.com/office/drawing/2014/main" id="{54A17478-B018-4DD8-B395-43854F2490F6}"/>
              </a:ext>
            </a:extLst>
          </p:cNvPr>
          <p:cNvSpPr>
            <a:spLocks noChangeArrowheads="1"/>
          </p:cNvSpPr>
          <p:nvPr/>
        </p:nvSpPr>
        <p:spPr bwMode="auto">
          <a:xfrm>
            <a:off x="1371600" y="48768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[Hg2+]</a:t>
            </a:r>
            <a:endParaRPr lang="de-DE" altLang="de-DE" sz="1800">
              <a:latin typeface="+mn-lt"/>
              <a:cs typeface="+mn-cs"/>
            </a:endParaRPr>
          </a:p>
        </p:txBody>
      </p:sp>
      <p:sp>
        <p:nvSpPr>
          <p:cNvPr id="17438" name="Rechteck 17437">
            <a:extLst>
              <a:ext uri="{FF2B5EF4-FFF2-40B4-BE49-F238E27FC236}">
                <a16:creationId xmlns:a16="http://schemas.microsoft.com/office/drawing/2014/main" id="{A417270E-3B8B-4120-8ED0-351302453635}"/>
              </a:ext>
            </a:extLst>
          </p:cNvPr>
          <p:cNvSpPr>
            <a:spLocks noChangeArrowheads="1"/>
          </p:cNvSpPr>
          <p:nvPr/>
        </p:nvSpPr>
        <p:spPr bwMode="auto">
          <a:xfrm>
            <a:off x="2971800" y="6248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Sediment</a:t>
            </a:r>
            <a:endParaRPr lang="de-DE" altLang="de-DE" sz="1800">
              <a:latin typeface="+mn-lt"/>
              <a:cs typeface="+mn-cs"/>
            </a:endParaRPr>
          </a:p>
        </p:txBody>
      </p:sp>
      <p:sp>
        <p:nvSpPr>
          <p:cNvPr id="17439" name="Gerade Verbindung 17438">
            <a:extLst>
              <a:ext uri="{FF2B5EF4-FFF2-40B4-BE49-F238E27FC236}">
                <a16:creationId xmlns:a16="http://schemas.microsoft.com/office/drawing/2014/main" id="{24B60D34-47C3-44CB-BBE2-B266C94553D1}"/>
              </a:ext>
            </a:extLst>
          </p:cNvPr>
          <p:cNvSpPr>
            <a:spLocks noChangeShapeType="1"/>
          </p:cNvSpPr>
          <p:nvPr/>
        </p:nvSpPr>
        <p:spPr bwMode="auto">
          <a:xfrm>
            <a:off x="2057400" y="5943600"/>
            <a:ext cx="609600" cy="762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0" name="Rechteck 17439">
            <a:extLst>
              <a:ext uri="{FF2B5EF4-FFF2-40B4-BE49-F238E27FC236}">
                <a16:creationId xmlns:a16="http://schemas.microsoft.com/office/drawing/2014/main" id="{10983946-AFC7-4667-892D-F474DAACFD73}"/>
              </a:ext>
            </a:extLst>
          </p:cNvPr>
          <p:cNvSpPr>
            <a:spLocks noChangeArrowheads="1"/>
          </p:cNvSpPr>
          <p:nvPr/>
        </p:nvSpPr>
        <p:spPr bwMode="auto">
          <a:xfrm>
            <a:off x="2743200" y="58674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CH3Hg+</a:t>
            </a:r>
            <a:endParaRPr lang="de-DE" altLang="de-DE" sz="1800">
              <a:latin typeface="+mn-lt"/>
              <a:cs typeface="+mn-cs"/>
            </a:endParaRPr>
          </a:p>
        </p:txBody>
      </p:sp>
      <p:sp>
        <p:nvSpPr>
          <p:cNvPr id="17441" name="Gerade Verbindung 17440">
            <a:extLst>
              <a:ext uri="{FF2B5EF4-FFF2-40B4-BE49-F238E27FC236}">
                <a16:creationId xmlns:a16="http://schemas.microsoft.com/office/drawing/2014/main" id="{49FF2173-6E83-46AE-9209-42F14F8A797A}"/>
              </a:ext>
            </a:extLst>
          </p:cNvPr>
          <p:cNvSpPr>
            <a:spLocks noChangeShapeType="1"/>
          </p:cNvSpPr>
          <p:nvPr/>
        </p:nvSpPr>
        <p:spPr bwMode="auto">
          <a:xfrm flipV="1">
            <a:off x="3124200" y="5257800"/>
            <a:ext cx="0" cy="5334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2" name="Rechteck 17441">
            <a:extLst>
              <a:ext uri="{FF2B5EF4-FFF2-40B4-BE49-F238E27FC236}">
                <a16:creationId xmlns:a16="http://schemas.microsoft.com/office/drawing/2014/main" id="{11144AC3-052B-4D12-970F-2EC32D1B2CAE}"/>
              </a:ext>
            </a:extLst>
          </p:cNvPr>
          <p:cNvSpPr>
            <a:spLocks noChangeArrowheads="1"/>
          </p:cNvSpPr>
          <p:nvPr/>
        </p:nvSpPr>
        <p:spPr bwMode="auto">
          <a:xfrm>
            <a:off x="2743200" y="49530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CH3Hg+</a:t>
            </a:r>
            <a:endParaRPr lang="de-DE" altLang="de-DE" sz="1800">
              <a:latin typeface="+mn-lt"/>
              <a:cs typeface="+mn-cs"/>
            </a:endParaRPr>
          </a:p>
        </p:txBody>
      </p:sp>
      <p:sp>
        <p:nvSpPr>
          <p:cNvPr id="17443" name="Ellipse 17442">
            <a:extLst>
              <a:ext uri="{FF2B5EF4-FFF2-40B4-BE49-F238E27FC236}">
                <a16:creationId xmlns:a16="http://schemas.microsoft.com/office/drawing/2014/main" id="{AC3B3513-633F-4B08-A83C-9AAECCA531FF}"/>
              </a:ext>
            </a:extLst>
          </p:cNvPr>
          <p:cNvSpPr>
            <a:spLocks noChangeArrowheads="1"/>
          </p:cNvSpPr>
          <p:nvPr/>
        </p:nvSpPr>
        <p:spPr bwMode="auto">
          <a:xfrm>
            <a:off x="3435350" y="4197350"/>
            <a:ext cx="1663700" cy="749300"/>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44" name="Gerade Verbindung 17443">
            <a:extLst>
              <a:ext uri="{FF2B5EF4-FFF2-40B4-BE49-F238E27FC236}">
                <a16:creationId xmlns:a16="http://schemas.microsoft.com/office/drawing/2014/main" id="{D490D173-6A5C-42E8-9A54-BA3975FCF227}"/>
              </a:ext>
            </a:extLst>
          </p:cNvPr>
          <p:cNvSpPr>
            <a:spLocks noChangeShapeType="1"/>
          </p:cNvSpPr>
          <p:nvPr/>
        </p:nvSpPr>
        <p:spPr bwMode="auto">
          <a:xfrm flipV="1">
            <a:off x="3200400" y="4648200"/>
            <a:ext cx="304800" cy="30480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5" name="Gerade Verbindung 17444">
            <a:extLst>
              <a:ext uri="{FF2B5EF4-FFF2-40B4-BE49-F238E27FC236}">
                <a16:creationId xmlns:a16="http://schemas.microsoft.com/office/drawing/2014/main" id="{16C22609-FB14-4E3A-A61F-9B45F23B3BCA}"/>
              </a:ext>
            </a:extLst>
          </p:cNvPr>
          <p:cNvSpPr>
            <a:spLocks noChangeShapeType="1"/>
          </p:cNvSpPr>
          <p:nvPr/>
        </p:nvSpPr>
        <p:spPr bwMode="auto">
          <a:xfrm flipH="1" flipV="1">
            <a:off x="4800600" y="4800600"/>
            <a:ext cx="381000" cy="38100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6" name="Gerade Verbindung 17445">
            <a:extLst>
              <a:ext uri="{FF2B5EF4-FFF2-40B4-BE49-F238E27FC236}">
                <a16:creationId xmlns:a16="http://schemas.microsoft.com/office/drawing/2014/main" id="{1D29D603-881E-4BF7-B6EE-70446D6F2BAE}"/>
              </a:ext>
            </a:extLst>
          </p:cNvPr>
          <p:cNvSpPr>
            <a:spLocks noChangeShapeType="1"/>
          </p:cNvSpPr>
          <p:nvPr/>
        </p:nvSpPr>
        <p:spPr bwMode="auto">
          <a:xfrm flipV="1">
            <a:off x="3581400" y="5715000"/>
            <a:ext cx="304800" cy="30480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7" name="Rechteck 17446">
            <a:extLst>
              <a:ext uri="{FF2B5EF4-FFF2-40B4-BE49-F238E27FC236}">
                <a16:creationId xmlns:a16="http://schemas.microsoft.com/office/drawing/2014/main" id="{2668C818-8FCB-40C7-9393-818DB7358A59}"/>
              </a:ext>
            </a:extLst>
          </p:cNvPr>
          <p:cNvSpPr>
            <a:spLocks noChangeArrowheads="1"/>
          </p:cNvSpPr>
          <p:nvPr/>
        </p:nvSpPr>
        <p:spPr bwMode="auto">
          <a:xfrm>
            <a:off x="3429000" y="54102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CH3HgSCH3</a:t>
            </a:r>
            <a:endParaRPr lang="de-DE" altLang="de-DE" sz="1800">
              <a:latin typeface="+mn-lt"/>
              <a:cs typeface="+mn-cs"/>
            </a:endParaRPr>
          </a:p>
        </p:txBody>
      </p:sp>
      <p:sp>
        <p:nvSpPr>
          <p:cNvPr id="17448" name="Gerade Verbindung 17447">
            <a:extLst>
              <a:ext uri="{FF2B5EF4-FFF2-40B4-BE49-F238E27FC236}">
                <a16:creationId xmlns:a16="http://schemas.microsoft.com/office/drawing/2014/main" id="{015DE746-5EE8-4E44-B752-9FCDC9A6881B}"/>
              </a:ext>
            </a:extLst>
          </p:cNvPr>
          <p:cNvSpPr>
            <a:spLocks noChangeShapeType="1"/>
          </p:cNvSpPr>
          <p:nvPr/>
        </p:nvSpPr>
        <p:spPr bwMode="auto">
          <a:xfrm flipV="1">
            <a:off x="3962400" y="4876800"/>
            <a:ext cx="0" cy="3810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49" name="Form 17448">
            <a:extLst>
              <a:ext uri="{FF2B5EF4-FFF2-40B4-BE49-F238E27FC236}">
                <a16:creationId xmlns:a16="http://schemas.microsoft.com/office/drawing/2014/main" id="{7207B0B9-7B8F-4DB9-A5FD-77165CD6547C}"/>
              </a:ext>
            </a:extLst>
          </p:cNvPr>
          <p:cNvSpPr>
            <a:spLocks/>
          </p:cNvSpPr>
          <p:nvPr/>
        </p:nvSpPr>
        <p:spPr bwMode="auto">
          <a:xfrm>
            <a:off x="0" y="5146675"/>
            <a:ext cx="7015163" cy="722313"/>
          </a:xfrm>
          <a:custGeom>
            <a:avLst/>
            <a:gdLst>
              <a:gd name="T0" fmla="*/ 76200 w 4419"/>
              <a:gd name="T1" fmla="*/ 298450 h 455"/>
              <a:gd name="T2" fmla="*/ 153988 w 4419"/>
              <a:gd name="T3" fmla="*/ 336550 h 455"/>
              <a:gd name="T4" fmla="*/ 309563 w 4419"/>
              <a:gd name="T5" fmla="*/ 439738 h 455"/>
              <a:gd name="T6" fmla="*/ 425450 w 4419"/>
              <a:gd name="T7" fmla="*/ 465138 h 455"/>
              <a:gd name="T8" fmla="*/ 477838 w 4419"/>
              <a:gd name="T9" fmla="*/ 414338 h 455"/>
              <a:gd name="T10" fmla="*/ 555625 w 4419"/>
              <a:gd name="T11" fmla="*/ 401638 h 455"/>
              <a:gd name="T12" fmla="*/ 735013 w 4419"/>
              <a:gd name="T13" fmla="*/ 414338 h 455"/>
              <a:gd name="T14" fmla="*/ 1084263 w 4419"/>
              <a:gd name="T15" fmla="*/ 530225 h 455"/>
              <a:gd name="T16" fmla="*/ 1136650 w 4419"/>
              <a:gd name="T17" fmla="*/ 414338 h 455"/>
              <a:gd name="T18" fmla="*/ 1265238 w 4419"/>
              <a:gd name="T19" fmla="*/ 361950 h 455"/>
              <a:gd name="T20" fmla="*/ 1330325 w 4419"/>
              <a:gd name="T21" fmla="*/ 361950 h 455"/>
              <a:gd name="T22" fmla="*/ 1408113 w 4419"/>
              <a:gd name="T23" fmla="*/ 349250 h 455"/>
              <a:gd name="T24" fmla="*/ 1574800 w 4419"/>
              <a:gd name="T25" fmla="*/ 323850 h 455"/>
              <a:gd name="T26" fmla="*/ 1833563 w 4419"/>
              <a:gd name="T27" fmla="*/ 323850 h 455"/>
              <a:gd name="T28" fmla="*/ 2117725 w 4419"/>
              <a:gd name="T29" fmla="*/ 336550 h 455"/>
              <a:gd name="T30" fmla="*/ 2170113 w 4419"/>
              <a:gd name="T31" fmla="*/ 298450 h 455"/>
              <a:gd name="T32" fmla="*/ 2286000 w 4419"/>
              <a:gd name="T33" fmla="*/ 271463 h 455"/>
              <a:gd name="T34" fmla="*/ 2505075 w 4419"/>
              <a:gd name="T35" fmla="*/ 311150 h 455"/>
              <a:gd name="T36" fmla="*/ 2724150 w 4419"/>
              <a:gd name="T37" fmla="*/ 336550 h 455"/>
              <a:gd name="T38" fmla="*/ 2867025 w 4419"/>
              <a:gd name="T39" fmla="*/ 361950 h 455"/>
              <a:gd name="T40" fmla="*/ 3138488 w 4419"/>
              <a:gd name="T41" fmla="*/ 361950 h 455"/>
              <a:gd name="T42" fmla="*/ 3319463 w 4419"/>
              <a:gd name="T43" fmla="*/ 388938 h 455"/>
              <a:gd name="T44" fmla="*/ 3357563 w 4419"/>
              <a:gd name="T45" fmla="*/ 323850 h 455"/>
              <a:gd name="T46" fmla="*/ 3409950 w 4419"/>
              <a:gd name="T47" fmla="*/ 258763 h 455"/>
              <a:gd name="T48" fmla="*/ 3525838 w 4419"/>
              <a:gd name="T49" fmla="*/ 193675 h 455"/>
              <a:gd name="T50" fmla="*/ 3590925 w 4419"/>
              <a:gd name="T51" fmla="*/ 90488 h 455"/>
              <a:gd name="T52" fmla="*/ 3744913 w 4419"/>
              <a:gd name="T53" fmla="*/ 52388 h 455"/>
              <a:gd name="T54" fmla="*/ 3860800 w 4419"/>
              <a:gd name="T55" fmla="*/ 39688 h 455"/>
              <a:gd name="T56" fmla="*/ 3925888 w 4419"/>
              <a:gd name="T57" fmla="*/ 14288 h 455"/>
              <a:gd name="T58" fmla="*/ 4003675 w 4419"/>
              <a:gd name="T59" fmla="*/ 0 h 455"/>
              <a:gd name="T60" fmla="*/ 4235450 w 4419"/>
              <a:gd name="T61" fmla="*/ 0 h 455"/>
              <a:gd name="T62" fmla="*/ 4287838 w 4419"/>
              <a:gd name="T63" fmla="*/ 52388 h 455"/>
              <a:gd name="T64" fmla="*/ 4352925 w 4419"/>
              <a:gd name="T65" fmla="*/ 117475 h 455"/>
              <a:gd name="T66" fmla="*/ 4610100 w 4419"/>
              <a:gd name="T67" fmla="*/ 246063 h 455"/>
              <a:gd name="T68" fmla="*/ 4687888 w 4419"/>
              <a:gd name="T69" fmla="*/ 298450 h 455"/>
              <a:gd name="T70" fmla="*/ 4687888 w 4419"/>
              <a:gd name="T71" fmla="*/ 388938 h 455"/>
              <a:gd name="T72" fmla="*/ 4740275 w 4419"/>
              <a:gd name="T73" fmla="*/ 452438 h 455"/>
              <a:gd name="T74" fmla="*/ 4959350 w 4419"/>
              <a:gd name="T75" fmla="*/ 414338 h 455"/>
              <a:gd name="T76" fmla="*/ 5087938 w 4419"/>
              <a:gd name="T77" fmla="*/ 361950 h 455"/>
              <a:gd name="T78" fmla="*/ 5102225 w 4419"/>
              <a:gd name="T79" fmla="*/ 504825 h 455"/>
              <a:gd name="T80" fmla="*/ 5140325 w 4419"/>
              <a:gd name="T81" fmla="*/ 542925 h 455"/>
              <a:gd name="T82" fmla="*/ 5372100 w 4419"/>
              <a:gd name="T83" fmla="*/ 530225 h 455"/>
              <a:gd name="T84" fmla="*/ 5476875 w 4419"/>
              <a:gd name="T85" fmla="*/ 530225 h 455"/>
              <a:gd name="T86" fmla="*/ 5683250 w 4419"/>
              <a:gd name="T87" fmla="*/ 349250 h 455"/>
              <a:gd name="T88" fmla="*/ 5811838 w 4419"/>
              <a:gd name="T89" fmla="*/ 323850 h 455"/>
              <a:gd name="T90" fmla="*/ 5837238 w 4419"/>
              <a:gd name="T91" fmla="*/ 530225 h 455"/>
              <a:gd name="T92" fmla="*/ 5980113 w 4419"/>
              <a:gd name="T93" fmla="*/ 465138 h 455"/>
              <a:gd name="T94" fmla="*/ 6135688 w 4419"/>
              <a:gd name="T95" fmla="*/ 284163 h 455"/>
              <a:gd name="T96" fmla="*/ 6148388 w 4419"/>
              <a:gd name="T97" fmla="*/ 414338 h 455"/>
              <a:gd name="T98" fmla="*/ 6264275 w 4419"/>
              <a:gd name="T99" fmla="*/ 517525 h 455"/>
              <a:gd name="T100" fmla="*/ 6496050 w 4419"/>
              <a:gd name="T101" fmla="*/ 361950 h 455"/>
              <a:gd name="T102" fmla="*/ 6613525 w 4419"/>
              <a:gd name="T103" fmla="*/ 620713 h 455"/>
              <a:gd name="T104" fmla="*/ 6729413 w 4419"/>
              <a:gd name="T105" fmla="*/ 673100 h 455"/>
              <a:gd name="T106" fmla="*/ 6780213 w 4419"/>
              <a:gd name="T107" fmla="*/ 517525 h 455"/>
              <a:gd name="T108" fmla="*/ 6883400 w 4419"/>
              <a:gd name="T109" fmla="*/ 582613 h 455"/>
              <a:gd name="T110" fmla="*/ 7010400 w 4419"/>
              <a:gd name="T111" fmla="*/ 720725 h 4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19"/>
              <a:gd name="T169" fmla="*/ 0 h 455"/>
              <a:gd name="T170" fmla="*/ 0 w 4419"/>
              <a:gd name="T171" fmla="*/ 0 h 4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19" h="455">
                <a:moveTo>
                  <a:pt x="0" y="166"/>
                </a:moveTo>
                <a:lnTo>
                  <a:pt x="48" y="188"/>
                </a:lnTo>
                <a:lnTo>
                  <a:pt x="65" y="188"/>
                </a:lnTo>
                <a:lnTo>
                  <a:pt x="97" y="212"/>
                </a:lnTo>
                <a:lnTo>
                  <a:pt x="114" y="228"/>
                </a:lnTo>
                <a:lnTo>
                  <a:pt x="195" y="277"/>
                </a:lnTo>
                <a:lnTo>
                  <a:pt x="244" y="293"/>
                </a:lnTo>
                <a:lnTo>
                  <a:pt x="268" y="293"/>
                </a:lnTo>
                <a:lnTo>
                  <a:pt x="284" y="269"/>
                </a:lnTo>
                <a:lnTo>
                  <a:pt x="301" y="261"/>
                </a:lnTo>
                <a:lnTo>
                  <a:pt x="333" y="253"/>
                </a:lnTo>
                <a:lnTo>
                  <a:pt x="350" y="253"/>
                </a:lnTo>
                <a:lnTo>
                  <a:pt x="398" y="253"/>
                </a:lnTo>
                <a:lnTo>
                  <a:pt x="463" y="261"/>
                </a:lnTo>
                <a:lnTo>
                  <a:pt x="569" y="285"/>
                </a:lnTo>
                <a:lnTo>
                  <a:pt x="683" y="334"/>
                </a:lnTo>
                <a:lnTo>
                  <a:pt x="708" y="310"/>
                </a:lnTo>
                <a:lnTo>
                  <a:pt x="716" y="261"/>
                </a:lnTo>
                <a:lnTo>
                  <a:pt x="732" y="236"/>
                </a:lnTo>
                <a:lnTo>
                  <a:pt x="797" y="228"/>
                </a:lnTo>
                <a:lnTo>
                  <a:pt x="821" y="228"/>
                </a:lnTo>
                <a:lnTo>
                  <a:pt x="838" y="228"/>
                </a:lnTo>
                <a:lnTo>
                  <a:pt x="862" y="228"/>
                </a:lnTo>
                <a:lnTo>
                  <a:pt x="887" y="220"/>
                </a:lnTo>
                <a:lnTo>
                  <a:pt x="911" y="204"/>
                </a:lnTo>
                <a:lnTo>
                  <a:pt x="992" y="204"/>
                </a:lnTo>
                <a:lnTo>
                  <a:pt x="1090" y="204"/>
                </a:lnTo>
                <a:lnTo>
                  <a:pt x="1155" y="204"/>
                </a:lnTo>
                <a:lnTo>
                  <a:pt x="1253" y="212"/>
                </a:lnTo>
                <a:lnTo>
                  <a:pt x="1334" y="212"/>
                </a:lnTo>
                <a:lnTo>
                  <a:pt x="1358" y="212"/>
                </a:lnTo>
                <a:lnTo>
                  <a:pt x="1367" y="188"/>
                </a:lnTo>
                <a:lnTo>
                  <a:pt x="1391" y="179"/>
                </a:lnTo>
                <a:lnTo>
                  <a:pt x="1440" y="171"/>
                </a:lnTo>
                <a:lnTo>
                  <a:pt x="1497" y="179"/>
                </a:lnTo>
                <a:lnTo>
                  <a:pt x="1578" y="196"/>
                </a:lnTo>
                <a:lnTo>
                  <a:pt x="1627" y="212"/>
                </a:lnTo>
                <a:lnTo>
                  <a:pt x="1716" y="212"/>
                </a:lnTo>
                <a:lnTo>
                  <a:pt x="1782" y="220"/>
                </a:lnTo>
                <a:lnTo>
                  <a:pt x="1806" y="228"/>
                </a:lnTo>
                <a:lnTo>
                  <a:pt x="1879" y="228"/>
                </a:lnTo>
                <a:lnTo>
                  <a:pt x="1977" y="228"/>
                </a:lnTo>
                <a:lnTo>
                  <a:pt x="2074" y="236"/>
                </a:lnTo>
                <a:lnTo>
                  <a:pt x="2091" y="245"/>
                </a:lnTo>
                <a:lnTo>
                  <a:pt x="2099" y="228"/>
                </a:lnTo>
                <a:lnTo>
                  <a:pt x="2115" y="204"/>
                </a:lnTo>
                <a:lnTo>
                  <a:pt x="2131" y="179"/>
                </a:lnTo>
                <a:lnTo>
                  <a:pt x="2148" y="163"/>
                </a:lnTo>
                <a:lnTo>
                  <a:pt x="2172" y="139"/>
                </a:lnTo>
                <a:lnTo>
                  <a:pt x="2221" y="122"/>
                </a:lnTo>
                <a:lnTo>
                  <a:pt x="2237" y="74"/>
                </a:lnTo>
                <a:lnTo>
                  <a:pt x="2262" y="57"/>
                </a:lnTo>
                <a:lnTo>
                  <a:pt x="2294" y="41"/>
                </a:lnTo>
                <a:lnTo>
                  <a:pt x="2359" y="33"/>
                </a:lnTo>
                <a:lnTo>
                  <a:pt x="2408" y="33"/>
                </a:lnTo>
                <a:lnTo>
                  <a:pt x="2432" y="25"/>
                </a:lnTo>
                <a:lnTo>
                  <a:pt x="2449" y="17"/>
                </a:lnTo>
                <a:lnTo>
                  <a:pt x="2473" y="9"/>
                </a:lnTo>
                <a:lnTo>
                  <a:pt x="2498" y="0"/>
                </a:lnTo>
                <a:lnTo>
                  <a:pt x="2522" y="0"/>
                </a:lnTo>
                <a:lnTo>
                  <a:pt x="2571" y="0"/>
                </a:lnTo>
                <a:lnTo>
                  <a:pt x="2668" y="0"/>
                </a:lnTo>
                <a:lnTo>
                  <a:pt x="2677" y="17"/>
                </a:lnTo>
                <a:lnTo>
                  <a:pt x="2701" y="33"/>
                </a:lnTo>
                <a:lnTo>
                  <a:pt x="2734" y="57"/>
                </a:lnTo>
                <a:lnTo>
                  <a:pt x="2742" y="74"/>
                </a:lnTo>
                <a:lnTo>
                  <a:pt x="2823" y="90"/>
                </a:lnTo>
                <a:lnTo>
                  <a:pt x="2904" y="155"/>
                </a:lnTo>
                <a:lnTo>
                  <a:pt x="2953" y="171"/>
                </a:lnTo>
                <a:lnTo>
                  <a:pt x="2953" y="188"/>
                </a:lnTo>
                <a:lnTo>
                  <a:pt x="2953" y="212"/>
                </a:lnTo>
                <a:lnTo>
                  <a:pt x="2953" y="245"/>
                </a:lnTo>
                <a:lnTo>
                  <a:pt x="2970" y="261"/>
                </a:lnTo>
                <a:lnTo>
                  <a:pt x="2986" y="285"/>
                </a:lnTo>
                <a:lnTo>
                  <a:pt x="3043" y="277"/>
                </a:lnTo>
                <a:lnTo>
                  <a:pt x="3124" y="261"/>
                </a:lnTo>
                <a:lnTo>
                  <a:pt x="3189" y="245"/>
                </a:lnTo>
                <a:lnTo>
                  <a:pt x="3205" y="228"/>
                </a:lnTo>
                <a:lnTo>
                  <a:pt x="3214" y="269"/>
                </a:lnTo>
                <a:lnTo>
                  <a:pt x="3214" y="318"/>
                </a:lnTo>
                <a:lnTo>
                  <a:pt x="3214" y="342"/>
                </a:lnTo>
                <a:lnTo>
                  <a:pt x="3238" y="342"/>
                </a:lnTo>
                <a:lnTo>
                  <a:pt x="3303" y="342"/>
                </a:lnTo>
                <a:lnTo>
                  <a:pt x="3384" y="334"/>
                </a:lnTo>
                <a:lnTo>
                  <a:pt x="3433" y="326"/>
                </a:lnTo>
                <a:lnTo>
                  <a:pt x="3450" y="334"/>
                </a:lnTo>
                <a:lnTo>
                  <a:pt x="3515" y="285"/>
                </a:lnTo>
                <a:lnTo>
                  <a:pt x="3580" y="220"/>
                </a:lnTo>
                <a:lnTo>
                  <a:pt x="3645" y="155"/>
                </a:lnTo>
                <a:lnTo>
                  <a:pt x="3661" y="204"/>
                </a:lnTo>
                <a:lnTo>
                  <a:pt x="3661" y="285"/>
                </a:lnTo>
                <a:lnTo>
                  <a:pt x="3677" y="334"/>
                </a:lnTo>
                <a:lnTo>
                  <a:pt x="3702" y="342"/>
                </a:lnTo>
                <a:lnTo>
                  <a:pt x="3767" y="293"/>
                </a:lnTo>
                <a:lnTo>
                  <a:pt x="3848" y="228"/>
                </a:lnTo>
                <a:lnTo>
                  <a:pt x="3865" y="179"/>
                </a:lnTo>
                <a:lnTo>
                  <a:pt x="3873" y="196"/>
                </a:lnTo>
                <a:lnTo>
                  <a:pt x="3873" y="261"/>
                </a:lnTo>
                <a:lnTo>
                  <a:pt x="3889" y="326"/>
                </a:lnTo>
                <a:lnTo>
                  <a:pt x="3946" y="326"/>
                </a:lnTo>
                <a:lnTo>
                  <a:pt x="4027" y="245"/>
                </a:lnTo>
                <a:lnTo>
                  <a:pt x="4092" y="228"/>
                </a:lnTo>
                <a:lnTo>
                  <a:pt x="4149" y="326"/>
                </a:lnTo>
                <a:lnTo>
                  <a:pt x="4166" y="391"/>
                </a:lnTo>
                <a:lnTo>
                  <a:pt x="4174" y="440"/>
                </a:lnTo>
                <a:lnTo>
                  <a:pt x="4239" y="424"/>
                </a:lnTo>
                <a:lnTo>
                  <a:pt x="4255" y="375"/>
                </a:lnTo>
                <a:lnTo>
                  <a:pt x="4271" y="326"/>
                </a:lnTo>
                <a:lnTo>
                  <a:pt x="4288" y="318"/>
                </a:lnTo>
                <a:lnTo>
                  <a:pt x="4336" y="367"/>
                </a:lnTo>
                <a:lnTo>
                  <a:pt x="4418" y="432"/>
                </a:lnTo>
                <a:lnTo>
                  <a:pt x="4416" y="454"/>
                </a:lnTo>
              </a:path>
            </a:pathLst>
          </a:custGeom>
          <a:noFill/>
          <a:ln w="12700" cap="rnd" algn="ctr">
            <a:solidFill>
              <a:srgbClr val="33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50" name="Rechteck 17449">
            <a:extLst>
              <a:ext uri="{FF2B5EF4-FFF2-40B4-BE49-F238E27FC236}">
                <a16:creationId xmlns:a16="http://schemas.microsoft.com/office/drawing/2014/main" id="{AEE49C83-3EC9-42FB-BAE2-9DB9688169BE}"/>
              </a:ext>
            </a:extLst>
          </p:cNvPr>
          <p:cNvSpPr>
            <a:spLocks noChangeArrowheads="1"/>
          </p:cNvSpPr>
          <p:nvPr/>
        </p:nvSpPr>
        <p:spPr bwMode="auto">
          <a:xfrm>
            <a:off x="4114800" y="4876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Detritus</a:t>
            </a:r>
            <a:endParaRPr lang="de-DE" altLang="de-DE" sz="1800">
              <a:latin typeface="+mn-lt"/>
              <a:cs typeface="+mn-cs"/>
            </a:endParaRPr>
          </a:p>
        </p:txBody>
      </p:sp>
      <p:sp>
        <p:nvSpPr>
          <p:cNvPr id="17451" name="Gerade Verbindung 17450">
            <a:extLst>
              <a:ext uri="{FF2B5EF4-FFF2-40B4-BE49-F238E27FC236}">
                <a16:creationId xmlns:a16="http://schemas.microsoft.com/office/drawing/2014/main" id="{73699250-A856-4708-AA63-5CE57E3857D7}"/>
              </a:ext>
            </a:extLst>
          </p:cNvPr>
          <p:cNvSpPr>
            <a:spLocks noChangeShapeType="1"/>
          </p:cNvSpPr>
          <p:nvPr/>
        </p:nvSpPr>
        <p:spPr bwMode="auto">
          <a:xfrm>
            <a:off x="3657600" y="6019800"/>
            <a:ext cx="1524000" cy="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52" name="Rechteck 17451">
            <a:extLst>
              <a:ext uri="{FF2B5EF4-FFF2-40B4-BE49-F238E27FC236}">
                <a16:creationId xmlns:a16="http://schemas.microsoft.com/office/drawing/2014/main" id="{8893EA99-5AF5-4CED-BA43-B8628F838FFA}"/>
              </a:ext>
            </a:extLst>
          </p:cNvPr>
          <p:cNvSpPr>
            <a:spLocks noChangeArrowheads="1"/>
          </p:cNvSpPr>
          <p:nvPr/>
        </p:nvSpPr>
        <p:spPr bwMode="auto">
          <a:xfrm>
            <a:off x="5181600" y="57912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(CH3)2Hg</a:t>
            </a:r>
            <a:endParaRPr lang="de-DE" altLang="de-DE" sz="1800">
              <a:latin typeface="+mn-lt"/>
              <a:cs typeface="+mn-cs"/>
            </a:endParaRPr>
          </a:p>
        </p:txBody>
      </p:sp>
      <p:sp>
        <p:nvSpPr>
          <p:cNvPr id="17453" name="Gerade Verbindung 17452">
            <a:extLst>
              <a:ext uri="{FF2B5EF4-FFF2-40B4-BE49-F238E27FC236}">
                <a16:creationId xmlns:a16="http://schemas.microsoft.com/office/drawing/2014/main" id="{E34F09AC-4222-49E4-9DDA-095ECC152CAB}"/>
              </a:ext>
            </a:extLst>
          </p:cNvPr>
          <p:cNvSpPr>
            <a:spLocks noChangeShapeType="1"/>
          </p:cNvSpPr>
          <p:nvPr/>
        </p:nvSpPr>
        <p:spPr bwMode="auto">
          <a:xfrm flipV="1">
            <a:off x="5410200" y="5334000"/>
            <a:ext cx="0" cy="381000"/>
          </a:xfrm>
          <a:prstGeom prst="line">
            <a:avLst/>
          </a:prstGeom>
          <a:noFill/>
          <a:ln w="12700" algn="ctr">
            <a:solidFill>
              <a:srgbClr val="330099"/>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 calcmode="lin" valueType="num">
                                      <p:cBhvr additive="base">
                                        <p:cTn id="7" dur="500" fill="hold"/>
                                        <p:tgtEl>
                                          <p:spTgt spid="17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Jungle Öffn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0" end="0"/>
                                            </p:txEl>
                                          </p:spTgt>
                                        </p:tgtEl>
                                        <p:attrNameLst>
                                          <p:attrName>style.visibility</p:attrName>
                                        </p:attrNameLst>
                                      </p:cBhvr>
                                      <p:to>
                                        <p:strVal val="visible"/>
                                      </p:to>
                                    </p:set>
                                    <p:anim calcmode="lin" valueType="num">
                                      <p:cBhvr additive="base">
                                        <p:cTn id="13"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3" name="Jungle Menü-Popu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grpId="0" nodeType="clickEffect">
                                  <p:stCondLst>
                                    <p:cond delay="0"/>
                                  </p:stCondLst>
                                  <p:iterate type="wd">
                                    <p:tmPct val="100000"/>
                                  </p:iterate>
                                  <p:childTnLst>
                                    <p:set>
                                      <p:cBhvr>
                                        <p:cTn id="18" dur="1" fill="hold">
                                          <p:stCondLst>
                                            <p:cond delay="0"/>
                                          </p:stCondLst>
                                        </p:cTn>
                                        <p:tgtEl>
                                          <p:spTgt spid="17411">
                                            <p:txEl>
                                              <p:pRg st="0" end="0"/>
                                            </p:txEl>
                                          </p:spTgt>
                                        </p:tgtEl>
                                        <p:attrNameLst>
                                          <p:attrName>style.visibility</p:attrName>
                                        </p:attrNameLst>
                                      </p:cBhvr>
                                      <p:to>
                                        <p:strVal val="visible"/>
                                      </p:to>
                                    </p:set>
                                    <p:animEffect transition="in" filter="blinds(vertical)">
                                      <p:cBhvr>
                                        <p:cTn id="19" dur="300"/>
                                        <p:tgtEl>
                                          <p:spTgt spid="17411">
                                            <p:txEl>
                                              <p:pRg st="0" end="0"/>
                                            </p:txEl>
                                          </p:spTgt>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4" name="akkord_b.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additive="base">
                                        <p:cTn id="24" dur="500" fill="hold"/>
                                        <p:tgtEl>
                                          <p:spTgt spid="17412"/>
                                        </p:tgtEl>
                                        <p:attrNameLst>
                                          <p:attrName>ppt_x</p:attrName>
                                        </p:attrNameLst>
                                      </p:cBhvr>
                                      <p:tavLst>
                                        <p:tav tm="0">
                                          <p:val>
                                            <p:strVal val="1+#ppt_w/2"/>
                                          </p:val>
                                        </p:tav>
                                        <p:tav tm="100000">
                                          <p:val>
                                            <p:strVal val="#ppt_x"/>
                                          </p:val>
                                        </p:tav>
                                      </p:tavLst>
                                    </p:anim>
                                    <p:anim calcmode="lin" valueType="num">
                                      <p:cBhvr additive="base">
                                        <p:cTn id="25" dur="500" fill="hold"/>
                                        <p:tgtEl>
                                          <p:spTgt spid="17412"/>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2"/>
                                            </p:cond>
                                          </p:stCondLst>
                                          <p:endCondLst>
                                            <p:cond evt="onStopAudio" delay="0">
                                              <p:tgtEl>
                                                <p:sldTgt/>
                                              </p:tgtEl>
                                            </p:cond>
                                          </p:endCondLst>
                                        </p:cTn>
                                        <p:tgtEl>
                                          <p:sndTgt r:embed="rId5" name="jubel.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iterate type="wd">
                                    <p:tmAbs val="300"/>
                                  </p:iterate>
                                  <p:childTnLst>
                                    <p:set>
                                      <p:cBhvr>
                                        <p:cTn id="29" dur="1" fill="hold">
                                          <p:stCondLst>
                                            <p:cond delay="299"/>
                                          </p:stCondLst>
                                        </p:cTn>
                                        <p:tgtEl>
                                          <p:spTgt spid="17413">
                                            <p:txEl>
                                              <p:pRg st="0" end="0"/>
                                            </p:txEl>
                                          </p:spTgt>
                                        </p:tgtEl>
                                        <p:attrNameLst>
                                          <p:attrName>style.visibility</p:attrName>
                                        </p:attrNameLst>
                                      </p:cBhvr>
                                      <p:to>
                                        <p:strVal val="visible"/>
                                      </p:to>
                                    </p:set>
                                  </p:childTnLst>
                                  <p:subTnLst>
                                    <p:audio>
                                      <p:cMediaNode vol="100000">
                                        <p:cTn display="0" masterRel="sameClick">
                                          <p:stCondLst>
                                            <p:cond evt="begin" delay="0">
                                              <p:tn val="28"/>
                                            </p:cond>
                                          </p:stCondLst>
                                          <p:endCondLst>
                                            <p:cond evt="onStopAudio" delay="0">
                                              <p:tgtEl>
                                                <p:sldTgt/>
                                              </p:tgtEl>
                                            </p:cond>
                                          </p:endCondLst>
                                        </p:cTn>
                                        <p:tgtEl>
                                          <p:sndTgt r:embed="rId4" name="akkord_b.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17414">
                                            <p:txEl>
                                              <p:pRg st="0" end="0"/>
                                            </p:txEl>
                                          </p:spTgt>
                                        </p:tgtEl>
                                        <p:attrNameLst>
                                          <p:attrName>style.visibility</p:attrName>
                                        </p:attrNameLst>
                                      </p:cBhvr>
                                      <p:to>
                                        <p:strVal val="visible"/>
                                      </p:to>
                                    </p:set>
                                    <p:animEffect transition="in" filter="blinds(vertical)">
                                      <p:cBhvr>
                                        <p:cTn id="34" dur="500"/>
                                        <p:tgtEl>
                                          <p:spTgt spid="17414">
                                            <p:txEl>
                                              <p:pRg st="0" end="0"/>
                                            </p:txEl>
                                          </p:spTgt>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6" name="jazz.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7415">
                                            <p:txEl>
                                              <p:pRg st="0" end="0"/>
                                            </p:txEl>
                                          </p:spTgt>
                                        </p:tgtEl>
                                        <p:attrNameLst>
                                          <p:attrName>style.visibility</p:attrName>
                                        </p:attrNameLst>
                                      </p:cBhvr>
                                      <p:to>
                                        <p:strVal val="visible"/>
                                      </p:to>
                                    </p:set>
                                    <p:anim calcmode="lin" valueType="num">
                                      <p:cBhvr additive="base">
                                        <p:cTn id="39" dur="500" fill="hold"/>
                                        <p:tgtEl>
                                          <p:spTgt spid="17415">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741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7"/>
                                            </p:cond>
                                          </p:stCondLst>
                                          <p:endCondLst>
                                            <p:cond evt="onStopAudio" delay="0">
                                              <p:tgtEl>
                                                <p:sldTgt/>
                                              </p:tgtEl>
                                            </p:cond>
                                          </p:endCondLst>
                                        </p:cTn>
                                        <p:tgtEl>
                                          <p:sndTgt r:embed="rId7" name="bremse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416">
                                            <p:txEl>
                                              <p:pRg st="0" end="0"/>
                                            </p:txEl>
                                          </p:spTgt>
                                        </p:tgtEl>
                                        <p:attrNameLst>
                                          <p:attrName>style.visibility</p:attrName>
                                        </p:attrNameLst>
                                      </p:cBhvr>
                                      <p:to>
                                        <p:strVal val="visible"/>
                                      </p:to>
                                    </p:set>
                                    <p:anim calcmode="lin" valueType="num">
                                      <p:cBhvr additive="base">
                                        <p:cTn id="45" dur="500" fill="hold"/>
                                        <p:tgtEl>
                                          <p:spTgt spid="1741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6">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4" name="akkord_b.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iterate type="wd">
                                    <p:tmAbs val="300"/>
                                  </p:iterate>
                                  <p:childTnLst>
                                    <p:set>
                                      <p:cBhvr>
                                        <p:cTn id="50" dur="1" fill="hold">
                                          <p:stCondLst>
                                            <p:cond delay="299"/>
                                          </p:stCondLst>
                                        </p:cTn>
                                        <p:tgtEl>
                                          <p:spTgt spid="17417">
                                            <p:txEl>
                                              <p:pRg st="0" end="0"/>
                                            </p:txEl>
                                          </p:spTgt>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3" name="Jungle Menü-Popup.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iterate type="wd">
                                    <p:tmAbs val="300"/>
                                  </p:iterate>
                                  <p:childTnLst>
                                    <p:set>
                                      <p:cBhvr>
                                        <p:cTn id="54" dur="1" fill="hold">
                                          <p:stCondLst>
                                            <p:cond delay="299"/>
                                          </p:stCondLst>
                                        </p:cTn>
                                        <p:tgtEl>
                                          <p:spTgt spid="17418">
                                            <p:txEl>
                                              <p:pRg st="0" end="0"/>
                                            </p:txEl>
                                          </p:spTgt>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3" name="Jungle Menü-Popup.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37" fill="hold" nodeType="clickEffect">
                                  <p:stCondLst>
                                    <p:cond delay="0"/>
                                  </p:stCondLst>
                                  <p:childTnLst>
                                    <p:set>
                                      <p:cBhvr>
                                        <p:cTn id="58" dur="1" fill="hold">
                                          <p:stCondLst>
                                            <p:cond delay="0"/>
                                          </p:stCondLst>
                                        </p:cTn>
                                        <p:tgtEl>
                                          <p:spTgt spid="17419"/>
                                        </p:tgtEl>
                                        <p:attrNameLst>
                                          <p:attrName>style.visibility</p:attrName>
                                        </p:attrNameLst>
                                      </p:cBhvr>
                                      <p:to>
                                        <p:strVal val="visible"/>
                                      </p:to>
                                    </p:set>
                                    <p:animEffect transition="in" filter="barn(outVertical)">
                                      <p:cBhvr>
                                        <p:cTn id="59" dur="500"/>
                                        <p:tgtEl>
                                          <p:spTgt spid="17419"/>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8" name="Zischen"/>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7420"/>
                                        </p:tgtEl>
                                        <p:attrNameLst>
                                          <p:attrName>style.visibility</p:attrName>
                                        </p:attrNameLst>
                                      </p:cBhvr>
                                      <p:to>
                                        <p:strVal val="visible"/>
                                      </p:to>
                                    </p:set>
                                    <p:anim calcmode="lin" valueType="num">
                                      <p:cBhvr additive="base">
                                        <p:cTn id="64" dur="500" fill="hold"/>
                                        <p:tgtEl>
                                          <p:spTgt spid="17420"/>
                                        </p:tgtEl>
                                        <p:attrNameLst>
                                          <p:attrName>ppt_x</p:attrName>
                                        </p:attrNameLst>
                                      </p:cBhvr>
                                      <p:tavLst>
                                        <p:tav tm="0">
                                          <p:val>
                                            <p:strVal val="#ppt_x"/>
                                          </p:val>
                                        </p:tav>
                                        <p:tav tm="100000">
                                          <p:val>
                                            <p:strVal val="#ppt_x"/>
                                          </p:val>
                                        </p:tav>
                                      </p:tavLst>
                                    </p:anim>
                                    <p:anim calcmode="lin" valueType="num">
                                      <p:cBhvr additive="base">
                                        <p:cTn id="65" dur="500" fill="hold"/>
                                        <p:tgtEl>
                                          <p:spTgt spid="1742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62"/>
                                            </p:cond>
                                          </p:stCondLst>
                                          <p:endCondLst>
                                            <p:cond evt="onStopAudio" delay="0">
                                              <p:tgtEl>
                                                <p:sldTgt/>
                                              </p:tgtEl>
                                            </p:cond>
                                          </p:endCondLst>
                                        </p:cTn>
                                        <p:tgtEl>
                                          <p:sndTgt r:embed="rId8" name="Zischen"/>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421"/>
                                        </p:tgtEl>
                                        <p:attrNameLst>
                                          <p:attrName>style.visibility</p:attrName>
                                        </p:attrNameLst>
                                      </p:cBhvr>
                                      <p:to>
                                        <p:strVal val="visible"/>
                                      </p:to>
                                    </p:set>
                                    <p:animEffect transition="in" filter="blinds(horizontal)">
                                      <p:cBhvr>
                                        <p:cTn id="70" dur="500"/>
                                        <p:tgtEl>
                                          <p:spTgt spid="17421"/>
                                        </p:tgtEl>
                                      </p:cBhvr>
                                    </p:animEffect>
                                  </p:childTnLst>
                                  <p:subTnLst>
                                    <p:audio>
                                      <p:cMediaNode vol="100000">
                                        <p:cTn display="0" masterRel="sameClick">
                                          <p:stCondLst>
                                            <p:cond evt="begin" delay="0">
                                              <p:tn val="68"/>
                                            </p:cond>
                                          </p:stCondLst>
                                          <p:endCondLst>
                                            <p:cond evt="onStopAudio" delay="0">
                                              <p:tgtEl>
                                                <p:sldTgt/>
                                              </p:tgtEl>
                                            </p:cond>
                                          </p:endCondLst>
                                        </p:cTn>
                                        <p:tgtEl>
                                          <p:sndTgt r:embed="rId8" name="Zischen"/>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7422">
                                            <p:txEl>
                                              <p:pRg st="0" end="0"/>
                                            </p:txEl>
                                          </p:spTgt>
                                        </p:tgtEl>
                                        <p:attrNameLst>
                                          <p:attrName>style.visibility</p:attrName>
                                        </p:attrNameLst>
                                      </p:cBhvr>
                                      <p:to>
                                        <p:strVal val="visible"/>
                                      </p:to>
                                    </p:set>
                                    <p:anim calcmode="lin" valueType="num">
                                      <p:cBhvr additive="base">
                                        <p:cTn id="75" dur="500" fill="hold"/>
                                        <p:tgtEl>
                                          <p:spTgt spid="17422">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7422">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73"/>
                                            </p:cond>
                                          </p:stCondLst>
                                          <p:endCondLst>
                                            <p:cond evt="onStopAudio" delay="0">
                                              <p:tgtEl>
                                                <p:sldTgt/>
                                              </p:tgtEl>
                                            </p:cond>
                                          </p:endCondLst>
                                        </p:cTn>
                                        <p:tgtEl>
                                          <p:sndTgt r:embed="rId9" name="HALLELU.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iterate type="wd">
                                    <p:tmPct val="100000"/>
                                  </p:iterate>
                                  <p:childTnLst>
                                    <p:set>
                                      <p:cBhvr>
                                        <p:cTn id="80" dur="1" fill="hold">
                                          <p:stCondLst>
                                            <p:cond delay="0"/>
                                          </p:stCondLst>
                                        </p:cTn>
                                        <p:tgtEl>
                                          <p:spTgt spid="17423">
                                            <p:txEl>
                                              <p:pRg st="0" end="0"/>
                                            </p:txEl>
                                          </p:spTgt>
                                        </p:tgtEl>
                                        <p:attrNameLst>
                                          <p:attrName>style.visibility</p:attrName>
                                        </p:attrNameLst>
                                      </p:cBhvr>
                                      <p:to>
                                        <p:strVal val="visible"/>
                                      </p:to>
                                    </p:set>
                                    <p:anim calcmode="lin" valueType="num">
                                      <p:cBhvr additive="base">
                                        <p:cTn id="81" dur="300" fill="hold"/>
                                        <p:tgtEl>
                                          <p:spTgt spid="17423">
                                            <p:txEl>
                                              <p:pRg st="0" end="0"/>
                                            </p:txEl>
                                          </p:spTgt>
                                        </p:tgtEl>
                                        <p:attrNameLst>
                                          <p:attrName>ppt_x</p:attrName>
                                        </p:attrNameLst>
                                      </p:cBhvr>
                                      <p:tavLst>
                                        <p:tav tm="0">
                                          <p:val>
                                            <p:strVal val="#ppt_x"/>
                                          </p:val>
                                        </p:tav>
                                        <p:tav tm="100000">
                                          <p:val>
                                            <p:strVal val="#ppt_x"/>
                                          </p:val>
                                        </p:tav>
                                      </p:tavLst>
                                    </p:anim>
                                    <p:anim calcmode="lin" valueType="num">
                                      <p:cBhvr additive="base">
                                        <p:cTn id="82" dur="300" fill="hold"/>
                                        <p:tgtEl>
                                          <p:spTgt spid="17423">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79"/>
                                            </p:cond>
                                          </p:stCondLst>
                                          <p:endCondLst>
                                            <p:cond evt="onStopAudio" delay="0">
                                              <p:tgtEl>
                                                <p:sldTgt/>
                                              </p:tgtEl>
                                            </p:cond>
                                          </p:endCondLst>
                                        </p:cTn>
                                        <p:tgtEl>
                                          <p:sndTgt r:embed="rId10" name="loewe.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424">
                                            <p:txEl>
                                              <p:pRg st="0" end="0"/>
                                            </p:txEl>
                                          </p:spTgt>
                                        </p:tgtEl>
                                        <p:attrNameLst>
                                          <p:attrName>style.visibility</p:attrName>
                                        </p:attrNameLst>
                                      </p:cBhvr>
                                      <p:to>
                                        <p:strVal val="visible"/>
                                      </p:to>
                                    </p:set>
                                    <p:anim calcmode="lin" valueType="num">
                                      <p:cBhvr additive="base">
                                        <p:cTn id="87" dur="500" fill="hold"/>
                                        <p:tgtEl>
                                          <p:spTgt spid="17424">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7424">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85"/>
                                            </p:cond>
                                          </p:stCondLst>
                                          <p:endCondLst>
                                            <p:cond evt="onStopAudio" delay="0">
                                              <p:tgtEl>
                                                <p:sldTgt/>
                                              </p:tgtEl>
                                            </p:cond>
                                          </p:endCondLst>
                                        </p:cTn>
                                        <p:tgtEl>
                                          <p:sndTgt r:embed="rId10" name="loewe.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9" fill="hold" nodeType="clickEffect">
                                  <p:stCondLst>
                                    <p:cond delay="0"/>
                                  </p:stCondLst>
                                  <p:childTnLst>
                                    <p:set>
                                      <p:cBhvr>
                                        <p:cTn id="92" dur="1" fill="hold">
                                          <p:stCondLst>
                                            <p:cond delay="0"/>
                                          </p:stCondLst>
                                        </p:cTn>
                                        <p:tgtEl>
                                          <p:spTgt spid="17425"/>
                                        </p:tgtEl>
                                        <p:attrNameLst>
                                          <p:attrName>style.visibility</p:attrName>
                                        </p:attrNameLst>
                                      </p:cBhvr>
                                      <p:to>
                                        <p:strVal val="visible"/>
                                      </p:to>
                                    </p:set>
                                    <p:anim calcmode="lin" valueType="num">
                                      <p:cBhvr additive="base">
                                        <p:cTn id="93" dur="500" fill="hold"/>
                                        <p:tgtEl>
                                          <p:spTgt spid="17425"/>
                                        </p:tgtEl>
                                        <p:attrNameLst>
                                          <p:attrName>ppt_x</p:attrName>
                                        </p:attrNameLst>
                                      </p:cBhvr>
                                      <p:tavLst>
                                        <p:tav tm="0">
                                          <p:val>
                                            <p:strVal val="0-#ppt_w/2"/>
                                          </p:val>
                                        </p:tav>
                                        <p:tav tm="100000">
                                          <p:val>
                                            <p:strVal val="#ppt_x"/>
                                          </p:val>
                                        </p:tav>
                                      </p:tavLst>
                                    </p:anim>
                                    <p:anim calcmode="lin" valueType="num">
                                      <p:cBhvr additive="base">
                                        <p:cTn id="94" dur="500" fill="hold"/>
                                        <p:tgtEl>
                                          <p:spTgt spid="17425"/>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91"/>
                                            </p:cond>
                                          </p:stCondLst>
                                          <p:endCondLst>
                                            <p:cond evt="onStopAudio" delay="0">
                                              <p:tgtEl>
                                                <p:sldTgt/>
                                              </p:tgtEl>
                                            </p:cond>
                                          </p:endCondLst>
                                        </p:cTn>
                                        <p:tgtEl>
                                          <p:sndTgt r:embed="rId8" name="Zischen"/>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iterate type="wd">
                                    <p:tmPct val="100000"/>
                                  </p:iterate>
                                  <p:childTnLst>
                                    <p:set>
                                      <p:cBhvr>
                                        <p:cTn id="98" dur="1" fill="hold">
                                          <p:stCondLst>
                                            <p:cond delay="0"/>
                                          </p:stCondLst>
                                        </p:cTn>
                                        <p:tgtEl>
                                          <p:spTgt spid="17426">
                                            <p:txEl>
                                              <p:pRg st="0" end="0"/>
                                            </p:txEl>
                                          </p:spTgt>
                                        </p:tgtEl>
                                        <p:attrNameLst>
                                          <p:attrName>style.visibility</p:attrName>
                                        </p:attrNameLst>
                                      </p:cBhvr>
                                      <p:to>
                                        <p:strVal val="visible"/>
                                      </p:to>
                                    </p:set>
                                    <p:anim calcmode="lin" valueType="num">
                                      <p:cBhvr additive="base">
                                        <p:cTn id="99" dur="300" fill="hold"/>
                                        <p:tgtEl>
                                          <p:spTgt spid="17426">
                                            <p:txEl>
                                              <p:pRg st="0" end="0"/>
                                            </p:txEl>
                                          </p:spTgt>
                                        </p:tgtEl>
                                        <p:attrNameLst>
                                          <p:attrName>ppt_x</p:attrName>
                                        </p:attrNameLst>
                                      </p:cBhvr>
                                      <p:tavLst>
                                        <p:tav tm="0">
                                          <p:val>
                                            <p:strVal val="1+#ppt_w/2"/>
                                          </p:val>
                                        </p:tav>
                                        <p:tav tm="100000">
                                          <p:val>
                                            <p:strVal val="#ppt_x"/>
                                          </p:val>
                                        </p:tav>
                                      </p:tavLst>
                                    </p:anim>
                                    <p:anim calcmode="lin" valueType="num">
                                      <p:cBhvr additive="base">
                                        <p:cTn id="100" dur="300" fill="hold"/>
                                        <p:tgtEl>
                                          <p:spTgt spid="17426">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97"/>
                                            </p:cond>
                                          </p:stCondLst>
                                          <p:endCondLst>
                                            <p:cond evt="onStopAudio" delay="0">
                                              <p:tgtEl>
                                                <p:sldTgt/>
                                              </p:tgtEl>
                                            </p:cond>
                                          </p:endCondLst>
                                        </p:cTn>
                                        <p:tgtEl>
                                          <p:sndTgt r:embed="rId10" name="loewe.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499"/>
                                          </p:stCondLst>
                                        </p:cTn>
                                        <p:tgtEl>
                                          <p:spTgt spid="17427"/>
                                        </p:tgtEl>
                                        <p:attrNameLst>
                                          <p:attrName>style.visibility</p:attrName>
                                        </p:attrNameLst>
                                      </p:cBhvr>
                                      <p:to>
                                        <p:strVal val="visible"/>
                                      </p:to>
                                    </p:set>
                                  </p:childTnLst>
                                  <p:subTnLst>
                                    <p:audio>
                                      <p:cMediaNode vol="100000">
                                        <p:cTn display="0" masterRel="sameClick">
                                          <p:stCondLst>
                                            <p:cond evt="begin" delay="0">
                                              <p:tn val="103"/>
                                            </p:cond>
                                          </p:stCondLst>
                                          <p:endCondLst>
                                            <p:cond evt="onStopAudio" delay="0">
                                              <p:tgtEl>
                                                <p:sldTgt/>
                                              </p:tgtEl>
                                            </p:cond>
                                          </p:endCondLst>
                                        </p:cTn>
                                        <p:tgtEl>
                                          <p:sndTgt r:embed="rId11" name="WATER.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iterate type="lt">
                                    <p:tmPct val="100000"/>
                                  </p:iterate>
                                  <p:childTnLst>
                                    <p:set>
                                      <p:cBhvr>
                                        <p:cTn id="108" dur="1" fill="hold">
                                          <p:stCondLst>
                                            <p:cond delay="0"/>
                                          </p:stCondLst>
                                        </p:cTn>
                                        <p:tgtEl>
                                          <p:spTgt spid="17428">
                                            <p:txEl>
                                              <p:pRg st="0" end="0"/>
                                            </p:txEl>
                                          </p:spTgt>
                                        </p:tgtEl>
                                        <p:attrNameLst>
                                          <p:attrName>style.visibility</p:attrName>
                                        </p:attrNameLst>
                                      </p:cBhvr>
                                      <p:to>
                                        <p:strVal val="visible"/>
                                      </p:to>
                                    </p:set>
                                    <p:anim calcmode="lin" valueType="num">
                                      <p:cBhvr additive="base">
                                        <p:cTn id="109" dur="75" fill="hold"/>
                                        <p:tgtEl>
                                          <p:spTgt spid="17428">
                                            <p:txEl>
                                              <p:pRg st="0" end="0"/>
                                            </p:txEl>
                                          </p:spTgt>
                                        </p:tgtEl>
                                        <p:attrNameLst>
                                          <p:attrName>ppt_x</p:attrName>
                                        </p:attrNameLst>
                                      </p:cBhvr>
                                      <p:tavLst>
                                        <p:tav tm="0">
                                          <p:val>
                                            <p:strVal val="1+#ppt_w/2"/>
                                          </p:val>
                                        </p:tav>
                                        <p:tav tm="100000">
                                          <p:val>
                                            <p:strVal val="#ppt_x"/>
                                          </p:val>
                                        </p:tav>
                                      </p:tavLst>
                                    </p:anim>
                                    <p:anim calcmode="lin" valueType="num">
                                      <p:cBhvr additive="base">
                                        <p:cTn id="110" dur="75" fill="hold"/>
                                        <p:tgtEl>
                                          <p:spTgt spid="17428">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07"/>
                                            </p:cond>
                                          </p:stCondLst>
                                          <p:endCondLst>
                                            <p:cond evt="onStopAudio" delay="0">
                                              <p:tgtEl>
                                                <p:sldTgt/>
                                              </p:tgtEl>
                                            </p:cond>
                                          </p:endCondLst>
                                        </p:cTn>
                                        <p:tgtEl>
                                          <p:sndTgt r:embed="rId11" name="WATER.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grpId="0" nodeType="clickEffect">
                                  <p:stCondLst>
                                    <p:cond delay="0"/>
                                  </p:stCondLst>
                                  <p:iterate type="lt">
                                    <p:tmPct val="100000"/>
                                  </p:iterate>
                                  <p:childTnLst>
                                    <p:set>
                                      <p:cBhvr>
                                        <p:cTn id="114" dur="1" fill="hold">
                                          <p:stCondLst>
                                            <p:cond delay="0"/>
                                          </p:stCondLst>
                                        </p:cTn>
                                        <p:tgtEl>
                                          <p:spTgt spid="17429">
                                            <p:txEl>
                                              <p:pRg st="0" end="0"/>
                                            </p:txEl>
                                          </p:spTgt>
                                        </p:tgtEl>
                                        <p:attrNameLst>
                                          <p:attrName>style.visibility</p:attrName>
                                        </p:attrNameLst>
                                      </p:cBhvr>
                                      <p:to>
                                        <p:strVal val="visible"/>
                                      </p:to>
                                    </p:set>
                                    <p:anim calcmode="lin" valueType="num">
                                      <p:cBhvr additive="base">
                                        <p:cTn id="115" dur="75" fill="hold"/>
                                        <p:tgtEl>
                                          <p:spTgt spid="17429">
                                            <p:txEl>
                                              <p:pRg st="0" end="0"/>
                                            </p:txEl>
                                          </p:spTgt>
                                        </p:tgtEl>
                                        <p:attrNameLst>
                                          <p:attrName>ppt_x</p:attrName>
                                        </p:attrNameLst>
                                      </p:cBhvr>
                                      <p:tavLst>
                                        <p:tav tm="0">
                                          <p:val>
                                            <p:strVal val="1+#ppt_w/2"/>
                                          </p:val>
                                        </p:tav>
                                        <p:tav tm="100000">
                                          <p:val>
                                            <p:strVal val="#ppt_x"/>
                                          </p:val>
                                        </p:tav>
                                      </p:tavLst>
                                    </p:anim>
                                    <p:anim calcmode="lin" valueType="num">
                                      <p:cBhvr additive="base">
                                        <p:cTn id="116" dur="75" fill="hold"/>
                                        <p:tgtEl>
                                          <p:spTgt spid="17429">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13"/>
                                            </p:cond>
                                          </p:stCondLst>
                                          <p:endCondLst>
                                            <p:cond evt="onStopAudio" delay="0">
                                              <p:tgtEl>
                                                <p:sldTgt/>
                                              </p:tgtEl>
                                            </p:cond>
                                          </p:endCondLst>
                                        </p:cTn>
                                        <p:tgtEl>
                                          <p:sndTgt r:embed="rId12" name="gong_a.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2" fill="hold" nodeType="clickEffect">
                                  <p:stCondLst>
                                    <p:cond delay="0"/>
                                  </p:stCondLst>
                                  <p:childTnLst>
                                    <p:set>
                                      <p:cBhvr>
                                        <p:cTn id="120" dur="1" fill="hold">
                                          <p:stCondLst>
                                            <p:cond delay="0"/>
                                          </p:stCondLst>
                                        </p:cTn>
                                        <p:tgtEl>
                                          <p:spTgt spid="17430"/>
                                        </p:tgtEl>
                                        <p:attrNameLst>
                                          <p:attrName>style.visibility</p:attrName>
                                        </p:attrNameLst>
                                      </p:cBhvr>
                                      <p:to>
                                        <p:strVal val="visible"/>
                                      </p:to>
                                    </p:set>
                                    <p:anim calcmode="lin" valueType="num">
                                      <p:cBhvr additive="base">
                                        <p:cTn id="121" dur="500" fill="hold"/>
                                        <p:tgtEl>
                                          <p:spTgt spid="17430"/>
                                        </p:tgtEl>
                                        <p:attrNameLst>
                                          <p:attrName>ppt_x</p:attrName>
                                        </p:attrNameLst>
                                      </p:cBhvr>
                                      <p:tavLst>
                                        <p:tav tm="0">
                                          <p:val>
                                            <p:strVal val="0-#ppt_w/2"/>
                                          </p:val>
                                        </p:tav>
                                        <p:tav tm="100000">
                                          <p:val>
                                            <p:strVal val="#ppt_x"/>
                                          </p:val>
                                        </p:tav>
                                      </p:tavLst>
                                    </p:anim>
                                    <p:anim calcmode="lin" valueType="num">
                                      <p:cBhvr additive="base">
                                        <p:cTn id="122" dur="500" fill="hold"/>
                                        <p:tgtEl>
                                          <p:spTgt spid="1743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9"/>
                                            </p:cond>
                                          </p:stCondLst>
                                          <p:endCondLst>
                                            <p:cond evt="onStopAudio" delay="0">
                                              <p:tgtEl>
                                                <p:sldTgt/>
                                              </p:tgtEl>
                                            </p:cond>
                                          </p:endCondLst>
                                        </p:cTn>
                                        <p:tgtEl>
                                          <p:sndTgt r:embed="rId8" name="Zischen"/>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iterate type="lt">
                                    <p:tmPct val="100000"/>
                                  </p:iterate>
                                  <p:childTnLst>
                                    <p:set>
                                      <p:cBhvr>
                                        <p:cTn id="126" dur="1" fill="hold">
                                          <p:stCondLst>
                                            <p:cond delay="0"/>
                                          </p:stCondLst>
                                        </p:cTn>
                                        <p:tgtEl>
                                          <p:spTgt spid="17431">
                                            <p:txEl>
                                              <p:pRg st="0" end="0"/>
                                            </p:txEl>
                                          </p:spTgt>
                                        </p:tgtEl>
                                        <p:attrNameLst>
                                          <p:attrName>style.visibility</p:attrName>
                                        </p:attrNameLst>
                                      </p:cBhvr>
                                      <p:to>
                                        <p:strVal val="visible"/>
                                      </p:to>
                                    </p:set>
                                    <p:animEffect transition="in" filter="blinds(horizontal)">
                                      <p:cBhvr>
                                        <p:cTn id="127" dur="75"/>
                                        <p:tgtEl>
                                          <p:spTgt spid="17431">
                                            <p:txEl>
                                              <p:pRg st="0" end="0"/>
                                            </p:txEl>
                                          </p:spTgt>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4" name="akkord_b.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8" fill="hold" nodeType="clickEffect">
                                  <p:stCondLst>
                                    <p:cond delay="0"/>
                                  </p:stCondLst>
                                  <p:childTnLst>
                                    <p:set>
                                      <p:cBhvr>
                                        <p:cTn id="131" dur="1" fill="hold">
                                          <p:stCondLst>
                                            <p:cond delay="0"/>
                                          </p:stCondLst>
                                        </p:cTn>
                                        <p:tgtEl>
                                          <p:spTgt spid="17432"/>
                                        </p:tgtEl>
                                        <p:attrNameLst>
                                          <p:attrName>style.visibility</p:attrName>
                                        </p:attrNameLst>
                                      </p:cBhvr>
                                      <p:to>
                                        <p:strVal val="visible"/>
                                      </p:to>
                                    </p:set>
                                    <p:anim calcmode="lin" valueType="num">
                                      <p:cBhvr additive="base">
                                        <p:cTn id="132" dur="500" fill="hold"/>
                                        <p:tgtEl>
                                          <p:spTgt spid="17432"/>
                                        </p:tgtEl>
                                        <p:attrNameLst>
                                          <p:attrName>ppt_x</p:attrName>
                                        </p:attrNameLst>
                                      </p:cBhvr>
                                      <p:tavLst>
                                        <p:tav tm="0">
                                          <p:val>
                                            <p:strVal val="0-#ppt_w/2"/>
                                          </p:val>
                                        </p:tav>
                                        <p:tav tm="100000">
                                          <p:val>
                                            <p:strVal val="#ppt_x"/>
                                          </p:val>
                                        </p:tav>
                                      </p:tavLst>
                                    </p:anim>
                                    <p:anim calcmode="lin" valueType="num">
                                      <p:cBhvr additive="base">
                                        <p:cTn id="133" dur="500" fill="hold"/>
                                        <p:tgtEl>
                                          <p:spTgt spid="17432"/>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30"/>
                                            </p:cond>
                                          </p:stCondLst>
                                          <p:endCondLst>
                                            <p:cond evt="onStopAudio" delay="0">
                                              <p:tgtEl>
                                                <p:sldTgt/>
                                              </p:tgtEl>
                                            </p:cond>
                                          </p:endCondLst>
                                        </p:cTn>
                                        <p:tgtEl>
                                          <p:sndTgt r:embed="rId8" name="Zischen"/>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2" fill="hold" grpId="0" nodeType="clickEffect">
                                  <p:stCondLst>
                                    <p:cond delay="0"/>
                                  </p:stCondLst>
                                  <p:childTnLst>
                                    <p:set>
                                      <p:cBhvr>
                                        <p:cTn id="137" dur="1" fill="hold">
                                          <p:stCondLst>
                                            <p:cond delay="0"/>
                                          </p:stCondLst>
                                        </p:cTn>
                                        <p:tgtEl>
                                          <p:spTgt spid="17433">
                                            <p:txEl>
                                              <p:pRg st="0" end="0"/>
                                            </p:txEl>
                                          </p:spTgt>
                                        </p:tgtEl>
                                        <p:attrNameLst>
                                          <p:attrName>style.visibility</p:attrName>
                                        </p:attrNameLst>
                                      </p:cBhvr>
                                      <p:to>
                                        <p:strVal val="visible"/>
                                      </p:to>
                                    </p:set>
                                    <p:anim calcmode="lin" valueType="num">
                                      <p:cBhvr additive="base">
                                        <p:cTn id="138" dur="500" fill="hold"/>
                                        <p:tgtEl>
                                          <p:spTgt spid="17433">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17433">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36"/>
                                            </p:cond>
                                          </p:stCondLst>
                                          <p:endCondLst>
                                            <p:cond evt="onStopAudio" delay="0">
                                              <p:tgtEl>
                                                <p:sldTgt/>
                                              </p:tgtEl>
                                            </p:cond>
                                          </p:endCondLst>
                                        </p:cTn>
                                        <p:tgtEl>
                                          <p:sndTgt r:embed="rId10" name="loewe.wav"/>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3" fill="hold" nodeType="clickEffect">
                                  <p:stCondLst>
                                    <p:cond delay="0"/>
                                  </p:stCondLst>
                                  <p:childTnLst>
                                    <p:set>
                                      <p:cBhvr>
                                        <p:cTn id="143" dur="1" fill="hold">
                                          <p:stCondLst>
                                            <p:cond delay="0"/>
                                          </p:stCondLst>
                                        </p:cTn>
                                        <p:tgtEl>
                                          <p:spTgt spid="17434"/>
                                        </p:tgtEl>
                                        <p:attrNameLst>
                                          <p:attrName>style.visibility</p:attrName>
                                        </p:attrNameLst>
                                      </p:cBhvr>
                                      <p:to>
                                        <p:strVal val="visible"/>
                                      </p:to>
                                    </p:set>
                                    <p:anim calcmode="lin" valueType="num">
                                      <p:cBhvr additive="base">
                                        <p:cTn id="144" dur="500" fill="hold"/>
                                        <p:tgtEl>
                                          <p:spTgt spid="17434"/>
                                        </p:tgtEl>
                                        <p:attrNameLst>
                                          <p:attrName>ppt_x</p:attrName>
                                        </p:attrNameLst>
                                      </p:cBhvr>
                                      <p:tavLst>
                                        <p:tav tm="0">
                                          <p:val>
                                            <p:strVal val="1+#ppt_w/2"/>
                                          </p:val>
                                        </p:tav>
                                        <p:tav tm="100000">
                                          <p:val>
                                            <p:strVal val="#ppt_x"/>
                                          </p:val>
                                        </p:tav>
                                      </p:tavLst>
                                    </p:anim>
                                    <p:anim calcmode="lin" valueType="num">
                                      <p:cBhvr additive="base">
                                        <p:cTn id="145" dur="500" fill="hold"/>
                                        <p:tgtEl>
                                          <p:spTgt spid="17434"/>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42"/>
                                            </p:cond>
                                          </p:stCondLst>
                                          <p:endCondLst>
                                            <p:cond evt="onStopAudio" delay="0">
                                              <p:tgtEl>
                                                <p:sldTgt/>
                                              </p:tgtEl>
                                            </p:cond>
                                          </p:endCondLst>
                                        </p:cTn>
                                        <p:tgtEl>
                                          <p:sndTgt r:embed="rId8" name="Zischen"/>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9" fill="hold" grpId="0" nodeType="clickEffect">
                                  <p:stCondLst>
                                    <p:cond delay="0"/>
                                  </p:stCondLst>
                                  <p:childTnLst>
                                    <p:set>
                                      <p:cBhvr>
                                        <p:cTn id="149" dur="1" fill="hold">
                                          <p:stCondLst>
                                            <p:cond delay="0"/>
                                          </p:stCondLst>
                                        </p:cTn>
                                        <p:tgtEl>
                                          <p:spTgt spid="17435">
                                            <p:txEl>
                                              <p:pRg st="0" end="0"/>
                                            </p:txEl>
                                          </p:spTgt>
                                        </p:tgtEl>
                                        <p:attrNameLst>
                                          <p:attrName>style.visibility</p:attrName>
                                        </p:attrNameLst>
                                      </p:cBhvr>
                                      <p:to>
                                        <p:strVal val="visible"/>
                                      </p:to>
                                    </p:set>
                                    <p:anim calcmode="lin" valueType="num">
                                      <p:cBhvr additive="base">
                                        <p:cTn id="150" dur="500" fill="hold"/>
                                        <p:tgtEl>
                                          <p:spTgt spid="17435">
                                            <p:txEl>
                                              <p:pRg st="0" end="0"/>
                                            </p:txEl>
                                          </p:spTgt>
                                        </p:tgtEl>
                                        <p:attrNameLst>
                                          <p:attrName>ppt_x</p:attrName>
                                        </p:attrNameLst>
                                      </p:cBhvr>
                                      <p:tavLst>
                                        <p:tav tm="0">
                                          <p:val>
                                            <p:strVal val="0-#ppt_w/2"/>
                                          </p:val>
                                        </p:tav>
                                        <p:tav tm="100000">
                                          <p:val>
                                            <p:strVal val="#ppt_x"/>
                                          </p:val>
                                        </p:tav>
                                      </p:tavLst>
                                    </p:anim>
                                    <p:anim calcmode="lin" valueType="num">
                                      <p:cBhvr additive="base">
                                        <p:cTn id="151" dur="500" fill="hold"/>
                                        <p:tgtEl>
                                          <p:spTgt spid="1743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48"/>
                                            </p:cond>
                                          </p:stCondLst>
                                          <p:endCondLst>
                                            <p:cond evt="onStopAudio" delay="0">
                                              <p:tgtEl>
                                                <p:sldTgt/>
                                              </p:tgtEl>
                                            </p:cond>
                                          </p:endCondLst>
                                        </p:cTn>
                                        <p:tgtEl>
                                          <p:sndTgt r:embed="rId10" name="loewe.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1" fill="hold" nodeType="clickEffect">
                                  <p:stCondLst>
                                    <p:cond delay="0"/>
                                  </p:stCondLst>
                                  <p:childTnLst>
                                    <p:set>
                                      <p:cBhvr>
                                        <p:cTn id="155" dur="1" fill="hold">
                                          <p:stCondLst>
                                            <p:cond delay="0"/>
                                          </p:stCondLst>
                                        </p:cTn>
                                        <p:tgtEl>
                                          <p:spTgt spid="17436"/>
                                        </p:tgtEl>
                                        <p:attrNameLst>
                                          <p:attrName>style.visibility</p:attrName>
                                        </p:attrNameLst>
                                      </p:cBhvr>
                                      <p:to>
                                        <p:strVal val="visible"/>
                                      </p:to>
                                    </p:set>
                                    <p:anim calcmode="lin" valueType="num">
                                      <p:cBhvr additive="base">
                                        <p:cTn id="156" dur="500" fill="hold"/>
                                        <p:tgtEl>
                                          <p:spTgt spid="17436"/>
                                        </p:tgtEl>
                                        <p:attrNameLst>
                                          <p:attrName>ppt_x</p:attrName>
                                        </p:attrNameLst>
                                      </p:cBhvr>
                                      <p:tavLst>
                                        <p:tav tm="0">
                                          <p:val>
                                            <p:strVal val="#ppt_x"/>
                                          </p:val>
                                        </p:tav>
                                        <p:tav tm="100000">
                                          <p:val>
                                            <p:strVal val="#ppt_x"/>
                                          </p:val>
                                        </p:tav>
                                      </p:tavLst>
                                    </p:anim>
                                    <p:anim calcmode="lin" valueType="num">
                                      <p:cBhvr additive="base">
                                        <p:cTn id="157" dur="500" fill="hold"/>
                                        <p:tgtEl>
                                          <p:spTgt spid="17436"/>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54"/>
                                            </p:cond>
                                          </p:stCondLst>
                                          <p:endCondLst>
                                            <p:cond evt="onStopAudio" delay="0">
                                              <p:tgtEl>
                                                <p:sldTgt/>
                                              </p:tgtEl>
                                            </p:cond>
                                          </p:endCondLst>
                                        </p:cTn>
                                        <p:tgtEl>
                                          <p:sndTgt r:embed="rId12" name="gong_a.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8" fill="hold" grpId="0" nodeType="clickEffect">
                                  <p:stCondLst>
                                    <p:cond delay="0"/>
                                  </p:stCondLst>
                                  <p:childTnLst>
                                    <p:set>
                                      <p:cBhvr>
                                        <p:cTn id="161" dur="1" fill="hold">
                                          <p:stCondLst>
                                            <p:cond delay="0"/>
                                          </p:stCondLst>
                                        </p:cTn>
                                        <p:tgtEl>
                                          <p:spTgt spid="17437">
                                            <p:txEl>
                                              <p:pRg st="0" end="0"/>
                                            </p:txEl>
                                          </p:spTgt>
                                        </p:tgtEl>
                                        <p:attrNameLst>
                                          <p:attrName>style.visibility</p:attrName>
                                        </p:attrNameLst>
                                      </p:cBhvr>
                                      <p:to>
                                        <p:strVal val="visible"/>
                                      </p:to>
                                    </p:set>
                                    <p:anim calcmode="lin" valueType="num">
                                      <p:cBhvr additive="base">
                                        <p:cTn id="162" dur="500" fill="hold"/>
                                        <p:tgtEl>
                                          <p:spTgt spid="17437">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7437">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60"/>
                                            </p:cond>
                                          </p:stCondLst>
                                          <p:endCondLst>
                                            <p:cond evt="onStopAudio" delay="0">
                                              <p:tgtEl>
                                                <p:sldTgt/>
                                              </p:tgtEl>
                                            </p:cond>
                                          </p:endCondLst>
                                        </p:cTn>
                                        <p:tgtEl>
                                          <p:sndTgt r:embed="rId12" name="gong_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3" fill="hold" grpId="0" nodeType="clickEffect">
                                  <p:stCondLst>
                                    <p:cond delay="0"/>
                                  </p:stCondLst>
                                  <p:iterate type="lt">
                                    <p:tmPct val="100000"/>
                                  </p:iterate>
                                  <p:childTnLst>
                                    <p:set>
                                      <p:cBhvr>
                                        <p:cTn id="167" dur="1" fill="hold">
                                          <p:stCondLst>
                                            <p:cond delay="0"/>
                                          </p:stCondLst>
                                        </p:cTn>
                                        <p:tgtEl>
                                          <p:spTgt spid="17438">
                                            <p:txEl>
                                              <p:pRg st="0" end="0"/>
                                            </p:txEl>
                                          </p:spTgt>
                                        </p:tgtEl>
                                        <p:attrNameLst>
                                          <p:attrName>style.visibility</p:attrName>
                                        </p:attrNameLst>
                                      </p:cBhvr>
                                      <p:to>
                                        <p:strVal val="visible"/>
                                      </p:to>
                                    </p:set>
                                    <p:anim calcmode="lin" valueType="num">
                                      <p:cBhvr additive="base">
                                        <p:cTn id="168" dur="75" fill="hold"/>
                                        <p:tgtEl>
                                          <p:spTgt spid="17438">
                                            <p:txEl>
                                              <p:pRg st="0" end="0"/>
                                            </p:txEl>
                                          </p:spTgt>
                                        </p:tgtEl>
                                        <p:attrNameLst>
                                          <p:attrName>ppt_x</p:attrName>
                                        </p:attrNameLst>
                                      </p:cBhvr>
                                      <p:tavLst>
                                        <p:tav tm="0">
                                          <p:val>
                                            <p:strVal val="1+#ppt_w/2"/>
                                          </p:val>
                                        </p:tav>
                                        <p:tav tm="100000">
                                          <p:val>
                                            <p:strVal val="#ppt_x"/>
                                          </p:val>
                                        </p:tav>
                                      </p:tavLst>
                                    </p:anim>
                                    <p:anim calcmode="lin" valueType="num">
                                      <p:cBhvr additive="base">
                                        <p:cTn id="169" dur="75" fill="hold"/>
                                        <p:tgtEl>
                                          <p:spTgt spid="17438">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66"/>
                                            </p:cond>
                                          </p:stCondLst>
                                          <p:endCondLst>
                                            <p:cond evt="onStopAudio" delay="0">
                                              <p:tgtEl>
                                                <p:sldTgt/>
                                              </p:tgtEl>
                                            </p:cond>
                                          </p:endCondLst>
                                        </p:cTn>
                                        <p:tgtEl>
                                          <p:sndTgt r:embed="rId13" name="LIANA.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2" presetClass="entr" presetSubtype="8" fill="hold" nodeType="clickEffect">
                                  <p:stCondLst>
                                    <p:cond delay="0"/>
                                  </p:stCondLst>
                                  <p:childTnLst>
                                    <p:set>
                                      <p:cBhvr>
                                        <p:cTn id="173" dur="1" fill="hold">
                                          <p:stCondLst>
                                            <p:cond delay="0"/>
                                          </p:stCondLst>
                                        </p:cTn>
                                        <p:tgtEl>
                                          <p:spTgt spid="17439"/>
                                        </p:tgtEl>
                                        <p:attrNameLst>
                                          <p:attrName>style.visibility</p:attrName>
                                        </p:attrNameLst>
                                      </p:cBhvr>
                                      <p:to>
                                        <p:strVal val="visible"/>
                                      </p:to>
                                    </p:set>
                                    <p:anim calcmode="lin" valueType="num">
                                      <p:cBhvr additive="base">
                                        <p:cTn id="174" dur="500" fill="hold"/>
                                        <p:tgtEl>
                                          <p:spTgt spid="17439"/>
                                        </p:tgtEl>
                                        <p:attrNameLst>
                                          <p:attrName>ppt_x</p:attrName>
                                        </p:attrNameLst>
                                      </p:cBhvr>
                                      <p:tavLst>
                                        <p:tav tm="0">
                                          <p:val>
                                            <p:strVal val="0-#ppt_w/2"/>
                                          </p:val>
                                        </p:tav>
                                        <p:tav tm="100000">
                                          <p:val>
                                            <p:strVal val="#ppt_x"/>
                                          </p:val>
                                        </p:tav>
                                      </p:tavLst>
                                    </p:anim>
                                    <p:anim calcmode="lin" valueType="num">
                                      <p:cBhvr additive="base">
                                        <p:cTn id="175" dur="500" fill="hold"/>
                                        <p:tgtEl>
                                          <p:spTgt spid="17439"/>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72"/>
                                            </p:cond>
                                          </p:stCondLst>
                                          <p:endCondLst>
                                            <p:cond evt="onStopAudio" delay="0">
                                              <p:tgtEl>
                                                <p:sldTgt/>
                                              </p:tgtEl>
                                            </p:cond>
                                          </p:endCondLst>
                                        </p:cTn>
                                        <p:tgtEl>
                                          <p:sndTgt r:embed="rId8" name="Zischen"/>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8" fill="hold" grpId="0" nodeType="clickEffect">
                                  <p:stCondLst>
                                    <p:cond delay="0"/>
                                  </p:stCondLst>
                                  <p:iterate type="lt">
                                    <p:tmPct val="100000"/>
                                  </p:iterate>
                                  <p:childTnLst>
                                    <p:set>
                                      <p:cBhvr>
                                        <p:cTn id="179" dur="1" fill="hold">
                                          <p:stCondLst>
                                            <p:cond delay="0"/>
                                          </p:stCondLst>
                                        </p:cTn>
                                        <p:tgtEl>
                                          <p:spTgt spid="17440">
                                            <p:txEl>
                                              <p:pRg st="0" end="0"/>
                                            </p:txEl>
                                          </p:spTgt>
                                        </p:tgtEl>
                                        <p:attrNameLst>
                                          <p:attrName>style.visibility</p:attrName>
                                        </p:attrNameLst>
                                      </p:cBhvr>
                                      <p:to>
                                        <p:strVal val="visible"/>
                                      </p:to>
                                    </p:set>
                                    <p:anim calcmode="lin" valueType="num">
                                      <p:cBhvr additive="base">
                                        <p:cTn id="180" dur="75" fill="hold"/>
                                        <p:tgtEl>
                                          <p:spTgt spid="17440">
                                            <p:txEl>
                                              <p:pRg st="0" end="0"/>
                                            </p:txEl>
                                          </p:spTgt>
                                        </p:tgtEl>
                                        <p:attrNameLst>
                                          <p:attrName>ppt_x</p:attrName>
                                        </p:attrNameLst>
                                      </p:cBhvr>
                                      <p:tavLst>
                                        <p:tav tm="0">
                                          <p:val>
                                            <p:strVal val="0-#ppt_w/2"/>
                                          </p:val>
                                        </p:tav>
                                        <p:tav tm="100000">
                                          <p:val>
                                            <p:strVal val="#ppt_x"/>
                                          </p:val>
                                        </p:tav>
                                      </p:tavLst>
                                    </p:anim>
                                    <p:anim calcmode="lin" valueType="num">
                                      <p:cBhvr additive="base">
                                        <p:cTn id="181" dur="75" fill="hold"/>
                                        <p:tgtEl>
                                          <p:spTgt spid="17440">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78"/>
                                            </p:cond>
                                          </p:stCondLst>
                                          <p:endCondLst>
                                            <p:cond evt="onStopAudio" delay="0">
                                              <p:tgtEl>
                                                <p:sldTgt/>
                                              </p:tgtEl>
                                            </p:cond>
                                          </p:endCondLst>
                                        </p:cTn>
                                        <p:tgtEl>
                                          <p:sndTgt r:embed="rId10" name="loewe.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9" fill="hold" nodeType="clickEffect">
                                  <p:stCondLst>
                                    <p:cond delay="0"/>
                                  </p:stCondLst>
                                  <p:childTnLst>
                                    <p:set>
                                      <p:cBhvr>
                                        <p:cTn id="185" dur="1" fill="hold">
                                          <p:stCondLst>
                                            <p:cond delay="0"/>
                                          </p:stCondLst>
                                        </p:cTn>
                                        <p:tgtEl>
                                          <p:spTgt spid="17441"/>
                                        </p:tgtEl>
                                        <p:attrNameLst>
                                          <p:attrName>style.visibility</p:attrName>
                                        </p:attrNameLst>
                                      </p:cBhvr>
                                      <p:to>
                                        <p:strVal val="visible"/>
                                      </p:to>
                                    </p:set>
                                    <p:anim calcmode="lin" valueType="num">
                                      <p:cBhvr additive="base">
                                        <p:cTn id="186" dur="500" fill="hold"/>
                                        <p:tgtEl>
                                          <p:spTgt spid="17441"/>
                                        </p:tgtEl>
                                        <p:attrNameLst>
                                          <p:attrName>ppt_x</p:attrName>
                                        </p:attrNameLst>
                                      </p:cBhvr>
                                      <p:tavLst>
                                        <p:tav tm="0">
                                          <p:val>
                                            <p:strVal val="0-#ppt_w/2"/>
                                          </p:val>
                                        </p:tav>
                                        <p:tav tm="100000">
                                          <p:val>
                                            <p:strVal val="#ppt_x"/>
                                          </p:val>
                                        </p:tav>
                                      </p:tavLst>
                                    </p:anim>
                                    <p:anim calcmode="lin" valueType="num">
                                      <p:cBhvr additive="base">
                                        <p:cTn id="187" dur="500" fill="hold"/>
                                        <p:tgtEl>
                                          <p:spTgt spid="17441"/>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84"/>
                                            </p:cond>
                                          </p:stCondLst>
                                          <p:endCondLst>
                                            <p:cond evt="onStopAudio" delay="0">
                                              <p:tgtEl>
                                                <p:sldTgt/>
                                              </p:tgtEl>
                                            </p:cond>
                                          </p:endCondLst>
                                        </p:cTn>
                                        <p:tgtEl>
                                          <p:sndTgt r:embed="rId8" name="Zischen"/>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9" fill="hold" grpId="0" nodeType="clickEffect">
                                  <p:stCondLst>
                                    <p:cond delay="0"/>
                                  </p:stCondLst>
                                  <p:childTnLst>
                                    <p:set>
                                      <p:cBhvr>
                                        <p:cTn id="191" dur="1" fill="hold">
                                          <p:stCondLst>
                                            <p:cond delay="0"/>
                                          </p:stCondLst>
                                        </p:cTn>
                                        <p:tgtEl>
                                          <p:spTgt spid="17442">
                                            <p:txEl>
                                              <p:pRg st="0" end="0"/>
                                            </p:txEl>
                                          </p:spTgt>
                                        </p:tgtEl>
                                        <p:attrNameLst>
                                          <p:attrName>style.visibility</p:attrName>
                                        </p:attrNameLst>
                                      </p:cBhvr>
                                      <p:to>
                                        <p:strVal val="visible"/>
                                      </p:to>
                                    </p:set>
                                    <p:anim calcmode="lin" valueType="num">
                                      <p:cBhvr additive="base">
                                        <p:cTn id="192" dur="500" fill="hold"/>
                                        <p:tgtEl>
                                          <p:spTgt spid="17442">
                                            <p:txEl>
                                              <p:pRg st="0" end="0"/>
                                            </p:txEl>
                                          </p:spTgt>
                                        </p:tgtEl>
                                        <p:attrNameLst>
                                          <p:attrName>ppt_x</p:attrName>
                                        </p:attrNameLst>
                                      </p:cBhvr>
                                      <p:tavLst>
                                        <p:tav tm="0">
                                          <p:val>
                                            <p:strVal val="0-#ppt_w/2"/>
                                          </p:val>
                                        </p:tav>
                                        <p:tav tm="100000">
                                          <p:val>
                                            <p:strVal val="#ppt_x"/>
                                          </p:val>
                                        </p:tav>
                                      </p:tavLst>
                                    </p:anim>
                                    <p:anim calcmode="lin" valueType="num">
                                      <p:cBhvr additive="base">
                                        <p:cTn id="193" dur="500" fill="hold"/>
                                        <p:tgtEl>
                                          <p:spTgt spid="17442">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90"/>
                                            </p:cond>
                                          </p:stCondLst>
                                          <p:endCondLst>
                                            <p:cond evt="onStopAudio" delay="0">
                                              <p:tgtEl>
                                                <p:sldTgt/>
                                              </p:tgtEl>
                                            </p:cond>
                                          </p:endCondLst>
                                        </p:cTn>
                                        <p:tgtEl>
                                          <p:sndTgt r:embed="rId12" name="gong_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17443"/>
                                        </p:tgtEl>
                                        <p:attrNameLst>
                                          <p:attrName>style.visibility</p:attrName>
                                        </p:attrNameLst>
                                      </p:cBhvr>
                                      <p:to>
                                        <p:strVal val="visible"/>
                                      </p:to>
                                    </p:set>
                                    <p:animEffect transition="in" filter="blinds(horizontal)">
                                      <p:cBhvr>
                                        <p:cTn id="198" dur="500"/>
                                        <p:tgtEl>
                                          <p:spTgt spid="17443"/>
                                        </p:tgtEl>
                                      </p:cBhvr>
                                    </p:animEffect>
                                  </p:childTnLst>
                                  <p:subTnLst>
                                    <p:audio>
                                      <p:cMediaNode vol="100000">
                                        <p:cTn display="0" masterRel="sameClick">
                                          <p:stCondLst>
                                            <p:cond evt="begin" delay="0">
                                              <p:tn val="196"/>
                                            </p:cond>
                                          </p:stCondLst>
                                          <p:endCondLst>
                                            <p:cond evt="onStopAudio" delay="0">
                                              <p:tgtEl>
                                                <p:sldTgt/>
                                              </p:tgtEl>
                                            </p:cond>
                                          </p:endCondLst>
                                        </p:cTn>
                                        <p:tgtEl>
                                          <p:sndTgt r:embed="rId10" name="loewe.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ntr" presetSubtype="12" fill="hold" nodeType="clickEffect">
                                  <p:stCondLst>
                                    <p:cond delay="0"/>
                                  </p:stCondLst>
                                  <p:childTnLst>
                                    <p:set>
                                      <p:cBhvr>
                                        <p:cTn id="202" dur="1" fill="hold">
                                          <p:stCondLst>
                                            <p:cond delay="0"/>
                                          </p:stCondLst>
                                        </p:cTn>
                                        <p:tgtEl>
                                          <p:spTgt spid="17444"/>
                                        </p:tgtEl>
                                        <p:attrNameLst>
                                          <p:attrName>style.visibility</p:attrName>
                                        </p:attrNameLst>
                                      </p:cBhvr>
                                      <p:to>
                                        <p:strVal val="visible"/>
                                      </p:to>
                                    </p:set>
                                    <p:anim calcmode="lin" valueType="num">
                                      <p:cBhvr additive="base">
                                        <p:cTn id="203" dur="500" fill="hold"/>
                                        <p:tgtEl>
                                          <p:spTgt spid="17444"/>
                                        </p:tgtEl>
                                        <p:attrNameLst>
                                          <p:attrName>ppt_x</p:attrName>
                                        </p:attrNameLst>
                                      </p:cBhvr>
                                      <p:tavLst>
                                        <p:tav tm="0">
                                          <p:val>
                                            <p:strVal val="0-#ppt_w/2"/>
                                          </p:val>
                                        </p:tav>
                                        <p:tav tm="100000">
                                          <p:val>
                                            <p:strVal val="#ppt_x"/>
                                          </p:val>
                                        </p:tav>
                                      </p:tavLst>
                                    </p:anim>
                                    <p:anim calcmode="lin" valueType="num">
                                      <p:cBhvr additive="base">
                                        <p:cTn id="204" dur="500" fill="hold"/>
                                        <p:tgtEl>
                                          <p:spTgt spid="17444"/>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01"/>
                                            </p:cond>
                                          </p:stCondLst>
                                          <p:endCondLst>
                                            <p:cond evt="onStopAudio" delay="0">
                                              <p:tgtEl>
                                                <p:sldTgt/>
                                              </p:tgtEl>
                                            </p:cond>
                                          </p:endCondLst>
                                        </p:cTn>
                                        <p:tgtEl>
                                          <p:sndTgt r:embed="rId8" name="Zischen"/>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8" fill="hold" nodeType="clickEffect">
                                  <p:stCondLst>
                                    <p:cond delay="0"/>
                                  </p:stCondLst>
                                  <p:childTnLst>
                                    <p:set>
                                      <p:cBhvr>
                                        <p:cTn id="208" dur="1" fill="hold">
                                          <p:stCondLst>
                                            <p:cond delay="0"/>
                                          </p:stCondLst>
                                        </p:cTn>
                                        <p:tgtEl>
                                          <p:spTgt spid="17445"/>
                                        </p:tgtEl>
                                        <p:attrNameLst>
                                          <p:attrName>style.visibility</p:attrName>
                                        </p:attrNameLst>
                                      </p:cBhvr>
                                      <p:to>
                                        <p:strVal val="visible"/>
                                      </p:to>
                                    </p:set>
                                    <p:anim calcmode="lin" valueType="num">
                                      <p:cBhvr additive="base">
                                        <p:cTn id="209" dur="500" fill="hold"/>
                                        <p:tgtEl>
                                          <p:spTgt spid="17445"/>
                                        </p:tgtEl>
                                        <p:attrNameLst>
                                          <p:attrName>ppt_x</p:attrName>
                                        </p:attrNameLst>
                                      </p:cBhvr>
                                      <p:tavLst>
                                        <p:tav tm="0">
                                          <p:val>
                                            <p:strVal val="0-#ppt_w/2"/>
                                          </p:val>
                                        </p:tav>
                                        <p:tav tm="100000">
                                          <p:val>
                                            <p:strVal val="#ppt_x"/>
                                          </p:val>
                                        </p:tav>
                                      </p:tavLst>
                                    </p:anim>
                                    <p:anim calcmode="lin" valueType="num">
                                      <p:cBhvr additive="base">
                                        <p:cTn id="210" dur="500" fill="hold"/>
                                        <p:tgtEl>
                                          <p:spTgt spid="17445"/>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07"/>
                                            </p:cond>
                                          </p:stCondLst>
                                          <p:endCondLst>
                                            <p:cond evt="onStopAudio" delay="0">
                                              <p:tgtEl>
                                                <p:sldTgt/>
                                              </p:tgtEl>
                                            </p:cond>
                                          </p:endCondLst>
                                        </p:cTn>
                                        <p:tgtEl>
                                          <p:sndTgt r:embed="rId8" name="Zischen"/>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12" fill="hold" nodeType="clickEffect">
                                  <p:stCondLst>
                                    <p:cond delay="0"/>
                                  </p:stCondLst>
                                  <p:childTnLst>
                                    <p:set>
                                      <p:cBhvr>
                                        <p:cTn id="214" dur="1" fill="hold">
                                          <p:stCondLst>
                                            <p:cond delay="0"/>
                                          </p:stCondLst>
                                        </p:cTn>
                                        <p:tgtEl>
                                          <p:spTgt spid="17446"/>
                                        </p:tgtEl>
                                        <p:attrNameLst>
                                          <p:attrName>style.visibility</p:attrName>
                                        </p:attrNameLst>
                                      </p:cBhvr>
                                      <p:to>
                                        <p:strVal val="visible"/>
                                      </p:to>
                                    </p:set>
                                    <p:anim calcmode="lin" valueType="num">
                                      <p:cBhvr additive="base">
                                        <p:cTn id="215" dur="500" fill="hold"/>
                                        <p:tgtEl>
                                          <p:spTgt spid="17446"/>
                                        </p:tgtEl>
                                        <p:attrNameLst>
                                          <p:attrName>ppt_x</p:attrName>
                                        </p:attrNameLst>
                                      </p:cBhvr>
                                      <p:tavLst>
                                        <p:tav tm="0">
                                          <p:val>
                                            <p:strVal val="0-#ppt_w/2"/>
                                          </p:val>
                                        </p:tav>
                                        <p:tav tm="100000">
                                          <p:val>
                                            <p:strVal val="#ppt_x"/>
                                          </p:val>
                                        </p:tav>
                                      </p:tavLst>
                                    </p:anim>
                                    <p:anim calcmode="lin" valueType="num">
                                      <p:cBhvr additive="base">
                                        <p:cTn id="216" dur="500" fill="hold"/>
                                        <p:tgtEl>
                                          <p:spTgt spid="17446"/>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13"/>
                                            </p:cond>
                                          </p:stCondLst>
                                          <p:endCondLst>
                                            <p:cond evt="onStopAudio" delay="0">
                                              <p:tgtEl>
                                                <p:sldTgt/>
                                              </p:tgtEl>
                                            </p:cond>
                                          </p:endCondLst>
                                        </p:cTn>
                                        <p:tgtEl>
                                          <p:sndTgt r:embed="rId8" name="Zischen"/>
                                        </p:tgtEl>
                                      </p:cMediaNode>
                                    </p:audio>
                                  </p:subTnLst>
                                </p:cTn>
                              </p:par>
                            </p:childTnLst>
                          </p:cTn>
                        </p:par>
                      </p:childTnLst>
                    </p:cTn>
                  </p:par>
                  <p:par>
                    <p:cTn id="217" fill="hold" nodeType="clickPar">
                      <p:stCondLst>
                        <p:cond delay="indefinite"/>
                      </p:stCondLst>
                      <p:childTnLst>
                        <p:par>
                          <p:cTn id="218" fill="hold" nodeType="withGroup">
                            <p:stCondLst>
                              <p:cond delay="0"/>
                            </p:stCondLst>
                            <p:childTnLst>
                              <p:par>
                                <p:cTn id="219" presetID="2" presetClass="entr" presetSubtype="9" fill="hold" grpId="0" nodeType="clickEffect">
                                  <p:stCondLst>
                                    <p:cond delay="0"/>
                                  </p:stCondLst>
                                  <p:iterate type="wd">
                                    <p:tmPct val="100000"/>
                                  </p:iterate>
                                  <p:childTnLst>
                                    <p:set>
                                      <p:cBhvr>
                                        <p:cTn id="220" dur="1" fill="hold">
                                          <p:stCondLst>
                                            <p:cond delay="0"/>
                                          </p:stCondLst>
                                        </p:cTn>
                                        <p:tgtEl>
                                          <p:spTgt spid="17447">
                                            <p:txEl>
                                              <p:pRg st="0" end="0"/>
                                            </p:txEl>
                                          </p:spTgt>
                                        </p:tgtEl>
                                        <p:attrNameLst>
                                          <p:attrName>style.visibility</p:attrName>
                                        </p:attrNameLst>
                                      </p:cBhvr>
                                      <p:to>
                                        <p:strVal val="visible"/>
                                      </p:to>
                                    </p:set>
                                    <p:anim calcmode="lin" valueType="num">
                                      <p:cBhvr additive="base">
                                        <p:cTn id="221" dur="300" fill="hold"/>
                                        <p:tgtEl>
                                          <p:spTgt spid="17447">
                                            <p:txEl>
                                              <p:pRg st="0" end="0"/>
                                            </p:txEl>
                                          </p:spTgt>
                                        </p:tgtEl>
                                        <p:attrNameLst>
                                          <p:attrName>ppt_x</p:attrName>
                                        </p:attrNameLst>
                                      </p:cBhvr>
                                      <p:tavLst>
                                        <p:tav tm="0">
                                          <p:val>
                                            <p:strVal val="0-#ppt_w/2"/>
                                          </p:val>
                                        </p:tav>
                                        <p:tav tm="100000">
                                          <p:val>
                                            <p:strVal val="#ppt_x"/>
                                          </p:val>
                                        </p:tav>
                                      </p:tavLst>
                                    </p:anim>
                                    <p:anim calcmode="lin" valueType="num">
                                      <p:cBhvr additive="base">
                                        <p:cTn id="222" dur="300" fill="hold"/>
                                        <p:tgtEl>
                                          <p:spTgt spid="17447">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19"/>
                                            </p:cond>
                                          </p:stCondLst>
                                          <p:endCondLst>
                                            <p:cond evt="onStopAudio" delay="0">
                                              <p:tgtEl>
                                                <p:sldTgt/>
                                              </p:tgtEl>
                                            </p:cond>
                                          </p:endCondLst>
                                        </p:cTn>
                                        <p:tgtEl>
                                          <p:sndTgt r:embed="rId7" name="bremsen.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2" presetClass="entr" presetSubtype="3" fill="hold" nodeType="clickEffect">
                                  <p:stCondLst>
                                    <p:cond delay="0"/>
                                  </p:stCondLst>
                                  <p:childTnLst>
                                    <p:set>
                                      <p:cBhvr>
                                        <p:cTn id="226" dur="1" fill="hold">
                                          <p:stCondLst>
                                            <p:cond delay="0"/>
                                          </p:stCondLst>
                                        </p:cTn>
                                        <p:tgtEl>
                                          <p:spTgt spid="17448"/>
                                        </p:tgtEl>
                                        <p:attrNameLst>
                                          <p:attrName>style.visibility</p:attrName>
                                        </p:attrNameLst>
                                      </p:cBhvr>
                                      <p:to>
                                        <p:strVal val="visible"/>
                                      </p:to>
                                    </p:set>
                                    <p:anim calcmode="lin" valueType="num">
                                      <p:cBhvr additive="base">
                                        <p:cTn id="227" dur="500" fill="hold"/>
                                        <p:tgtEl>
                                          <p:spTgt spid="17448"/>
                                        </p:tgtEl>
                                        <p:attrNameLst>
                                          <p:attrName>ppt_x</p:attrName>
                                        </p:attrNameLst>
                                      </p:cBhvr>
                                      <p:tavLst>
                                        <p:tav tm="0">
                                          <p:val>
                                            <p:strVal val="1+#ppt_w/2"/>
                                          </p:val>
                                        </p:tav>
                                        <p:tav tm="100000">
                                          <p:val>
                                            <p:strVal val="#ppt_x"/>
                                          </p:val>
                                        </p:tav>
                                      </p:tavLst>
                                    </p:anim>
                                    <p:anim calcmode="lin" valueType="num">
                                      <p:cBhvr additive="base">
                                        <p:cTn id="228" dur="500" fill="hold"/>
                                        <p:tgtEl>
                                          <p:spTgt spid="17448"/>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25"/>
                                            </p:cond>
                                          </p:stCondLst>
                                          <p:endCondLst>
                                            <p:cond evt="onStopAudio" delay="0">
                                              <p:tgtEl>
                                                <p:sldTgt/>
                                              </p:tgtEl>
                                            </p:cond>
                                          </p:endCondLst>
                                        </p:cTn>
                                        <p:tgtEl>
                                          <p:sndTgt r:embed="rId8" name="Zischen"/>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17449"/>
                                        </p:tgtEl>
                                        <p:attrNameLst>
                                          <p:attrName>style.visibility</p:attrName>
                                        </p:attrNameLst>
                                      </p:cBhvr>
                                      <p:to>
                                        <p:strVal val="visible"/>
                                      </p:to>
                                    </p:set>
                                    <p:anim calcmode="lin" valueType="num">
                                      <p:cBhvr additive="base">
                                        <p:cTn id="233" dur="500" fill="hold"/>
                                        <p:tgtEl>
                                          <p:spTgt spid="17449"/>
                                        </p:tgtEl>
                                        <p:attrNameLst>
                                          <p:attrName>ppt_x</p:attrName>
                                        </p:attrNameLst>
                                      </p:cBhvr>
                                      <p:tavLst>
                                        <p:tav tm="0">
                                          <p:val>
                                            <p:strVal val="#ppt_x"/>
                                          </p:val>
                                        </p:tav>
                                        <p:tav tm="100000">
                                          <p:val>
                                            <p:strVal val="#ppt_x"/>
                                          </p:val>
                                        </p:tav>
                                      </p:tavLst>
                                    </p:anim>
                                    <p:anim calcmode="lin" valueType="num">
                                      <p:cBhvr additive="base">
                                        <p:cTn id="234" dur="500" fill="hold"/>
                                        <p:tgtEl>
                                          <p:spTgt spid="17449"/>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31"/>
                                            </p:cond>
                                          </p:stCondLst>
                                          <p:endCondLst>
                                            <p:cond evt="onStopAudio" delay="0">
                                              <p:tgtEl>
                                                <p:sldTgt/>
                                              </p:tgtEl>
                                            </p:cond>
                                          </p:endCondLst>
                                        </p:cTn>
                                        <p:tgtEl>
                                          <p:sndTgt r:embed="rId11" name="WATER.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 presetClass="entr" presetSubtype="4" fill="hold" grpId="0" nodeType="clickEffect">
                                  <p:stCondLst>
                                    <p:cond delay="0"/>
                                  </p:stCondLst>
                                  <p:iterate type="wd">
                                    <p:tmPct val="100000"/>
                                  </p:iterate>
                                  <p:childTnLst>
                                    <p:set>
                                      <p:cBhvr>
                                        <p:cTn id="238" dur="1" fill="hold">
                                          <p:stCondLst>
                                            <p:cond delay="0"/>
                                          </p:stCondLst>
                                        </p:cTn>
                                        <p:tgtEl>
                                          <p:spTgt spid="17450">
                                            <p:txEl>
                                              <p:pRg st="0" end="0"/>
                                            </p:txEl>
                                          </p:spTgt>
                                        </p:tgtEl>
                                        <p:attrNameLst>
                                          <p:attrName>style.visibility</p:attrName>
                                        </p:attrNameLst>
                                      </p:cBhvr>
                                      <p:to>
                                        <p:strVal val="visible"/>
                                      </p:to>
                                    </p:set>
                                    <p:anim calcmode="lin" valueType="num">
                                      <p:cBhvr additive="base">
                                        <p:cTn id="239" dur="300" fill="hold"/>
                                        <p:tgtEl>
                                          <p:spTgt spid="17450">
                                            <p:txEl>
                                              <p:pRg st="0" end="0"/>
                                            </p:txEl>
                                          </p:spTgt>
                                        </p:tgtEl>
                                        <p:attrNameLst>
                                          <p:attrName>ppt_x</p:attrName>
                                        </p:attrNameLst>
                                      </p:cBhvr>
                                      <p:tavLst>
                                        <p:tav tm="0">
                                          <p:val>
                                            <p:strVal val="#ppt_x"/>
                                          </p:val>
                                        </p:tav>
                                        <p:tav tm="100000">
                                          <p:val>
                                            <p:strVal val="#ppt_x"/>
                                          </p:val>
                                        </p:tav>
                                      </p:tavLst>
                                    </p:anim>
                                    <p:anim calcmode="lin" valueType="num">
                                      <p:cBhvr additive="base">
                                        <p:cTn id="240" dur="300" fill="hold"/>
                                        <p:tgtEl>
                                          <p:spTgt spid="17450">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37"/>
                                            </p:cond>
                                          </p:stCondLst>
                                          <p:endCondLst>
                                            <p:cond evt="onStopAudio" delay="0">
                                              <p:tgtEl>
                                                <p:sldTgt/>
                                              </p:tgtEl>
                                            </p:cond>
                                          </p:endCondLst>
                                        </p:cTn>
                                        <p:tgtEl>
                                          <p:sndTgt r:embed="rId12" name="gong_a.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4" fill="hold" nodeType="clickEffect">
                                  <p:stCondLst>
                                    <p:cond delay="0"/>
                                  </p:stCondLst>
                                  <p:childTnLst>
                                    <p:set>
                                      <p:cBhvr>
                                        <p:cTn id="244" dur="1" fill="hold">
                                          <p:stCondLst>
                                            <p:cond delay="0"/>
                                          </p:stCondLst>
                                        </p:cTn>
                                        <p:tgtEl>
                                          <p:spTgt spid="17451"/>
                                        </p:tgtEl>
                                        <p:attrNameLst>
                                          <p:attrName>style.visibility</p:attrName>
                                        </p:attrNameLst>
                                      </p:cBhvr>
                                      <p:to>
                                        <p:strVal val="visible"/>
                                      </p:to>
                                    </p:set>
                                    <p:anim calcmode="lin" valueType="num">
                                      <p:cBhvr additive="base">
                                        <p:cTn id="245" dur="500" fill="hold"/>
                                        <p:tgtEl>
                                          <p:spTgt spid="17451"/>
                                        </p:tgtEl>
                                        <p:attrNameLst>
                                          <p:attrName>ppt_x</p:attrName>
                                        </p:attrNameLst>
                                      </p:cBhvr>
                                      <p:tavLst>
                                        <p:tav tm="0">
                                          <p:val>
                                            <p:strVal val="#ppt_x"/>
                                          </p:val>
                                        </p:tav>
                                        <p:tav tm="100000">
                                          <p:val>
                                            <p:strVal val="#ppt_x"/>
                                          </p:val>
                                        </p:tav>
                                      </p:tavLst>
                                    </p:anim>
                                    <p:anim calcmode="lin" valueType="num">
                                      <p:cBhvr additive="base">
                                        <p:cTn id="246" dur="500" fill="hold"/>
                                        <p:tgtEl>
                                          <p:spTgt spid="17451"/>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43"/>
                                            </p:cond>
                                          </p:stCondLst>
                                          <p:endCondLst>
                                            <p:cond evt="onStopAudio" delay="0">
                                              <p:tgtEl>
                                                <p:sldTgt/>
                                              </p:tgtEl>
                                            </p:cond>
                                          </p:endCondLst>
                                        </p:cTn>
                                        <p:tgtEl>
                                          <p:sndTgt r:embed="rId8" name="Zischen"/>
                                        </p:tgtEl>
                                      </p:cMediaNode>
                                    </p:audio>
                                  </p:subTnLst>
                                </p:cTn>
                              </p:par>
                            </p:childTnLst>
                          </p:cTn>
                        </p:par>
                      </p:childTnLst>
                    </p:cTn>
                  </p:par>
                  <p:par>
                    <p:cTn id="247" fill="hold" nodeType="clickPar">
                      <p:stCondLst>
                        <p:cond delay="indefinite"/>
                      </p:stCondLst>
                      <p:childTnLst>
                        <p:par>
                          <p:cTn id="248" fill="hold" nodeType="withGroup">
                            <p:stCondLst>
                              <p:cond delay="0"/>
                            </p:stCondLst>
                            <p:childTnLst>
                              <p:par>
                                <p:cTn id="249" presetID="2" presetClass="entr" presetSubtype="9" fill="hold" grpId="0" nodeType="clickEffect">
                                  <p:stCondLst>
                                    <p:cond delay="0"/>
                                  </p:stCondLst>
                                  <p:childTnLst>
                                    <p:set>
                                      <p:cBhvr>
                                        <p:cTn id="250" dur="1" fill="hold">
                                          <p:stCondLst>
                                            <p:cond delay="0"/>
                                          </p:stCondLst>
                                        </p:cTn>
                                        <p:tgtEl>
                                          <p:spTgt spid="17452">
                                            <p:txEl>
                                              <p:pRg st="0" end="0"/>
                                            </p:txEl>
                                          </p:spTgt>
                                        </p:tgtEl>
                                        <p:attrNameLst>
                                          <p:attrName>style.visibility</p:attrName>
                                        </p:attrNameLst>
                                      </p:cBhvr>
                                      <p:to>
                                        <p:strVal val="visible"/>
                                      </p:to>
                                    </p:set>
                                    <p:anim calcmode="lin" valueType="num">
                                      <p:cBhvr additive="base">
                                        <p:cTn id="251" dur="500" fill="hold"/>
                                        <p:tgtEl>
                                          <p:spTgt spid="17452">
                                            <p:txEl>
                                              <p:pRg st="0" end="0"/>
                                            </p:txEl>
                                          </p:spTgt>
                                        </p:tgtEl>
                                        <p:attrNameLst>
                                          <p:attrName>ppt_x</p:attrName>
                                        </p:attrNameLst>
                                      </p:cBhvr>
                                      <p:tavLst>
                                        <p:tav tm="0">
                                          <p:val>
                                            <p:strVal val="0-#ppt_w/2"/>
                                          </p:val>
                                        </p:tav>
                                        <p:tav tm="100000">
                                          <p:val>
                                            <p:strVal val="#ppt_x"/>
                                          </p:val>
                                        </p:tav>
                                      </p:tavLst>
                                    </p:anim>
                                    <p:anim calcmode="lin" valueType="num">
                                      <p:cBhvr additive="base">
                                        <p:cTn id="252" dur="500" fill="hold"/>
                                        <p:tgtEl>
                                          <p:spTgt spid="17452">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49"/>
                                            </p:cond>
                                          </p:stCondLst>
                                          <p:endCondLst>
                                            <p:cond evt="onStopAudio" delay="0">
                                              <p:tgtEl>
                                                <p:sldTgt/>
                                              </p:tgtEl>
                                            </p:cond>
                                          </p:endCondLst>
                                        </p:cTn>
                                        <p:tgtEl>
                                          <p:sndTgt r:embed="rId14" name="CROC.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2" presetClass="entr" presetSubtype="1" fill="hold" nodeType="clickEffect">
                                  <p:stCondLst>
                                    <p:cond delay="0"/>
                                  </p:stCondLst>
                                  <p:childTnLst>
                                    <p:set>
                                      <p:cBhvr>
                                        <p:cTn id="256" dur="1" fill="hold">
                                          <p:stCondLst>
                                            <p:cond delay="0"/>
                                          </p:stCondLst>
                                        </p:cTn>
                                        <p:tgtEl>
                                          <p:spTgt spid="17453"/>
                                        </p:tgtEl>
                                        <p:attrNameLst>
                                          <p:attrName>style.visibility</p:attrName>
                                        </p:attrNameLst>
                                      </p:cBhvr>
                                      <p:to>
                                        <p:strVal val="visible"/>
                                      </p:to>
                                    </p:set>
                                    <p:anim calcmode="lin" valueType="num">
                                      <p:cBhvr additive="base">
                                        <p:cTn id="257" dur="500" fill="hold"/>
                                        <p:tgtEl>
                                          <p:spTgt spid="17453"/>
                                        </p:tgtEl>
                                        <p:attrNameLst>
                                          <p:attrName>ppt_x</p:attrName>
                                        </p:attrNameLst>
                                      </p:cBhvr>
                                      <p:tavLst>
                                        <p:tav tm="0">
                                          <p:val>
                                            <p:strVal val="#ppt_x"/>
                                          </p:val>
                                        </p:tav>
                                        <p:tav tm="100000">
                                          <p:val>
                                            <p:strVal val="#ppt_x"/>
                                          </p:val>
                                        </p:tav>
                                      </p:tavLst>
                                    </p:anim>
                                    <p:anim calcmode="lin" valueType="num">
                                      <p:cBhvr additive="base">
                                        <p:cTn id="258" dur="500" fill="hold"/>
                                        <p:tgtEl>
                                          <p:spTgt spid="17453"/>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55"/>
                                            </p:cond>
                                          </p:stCondLst>
                                          <p:endCondLst>
                                            <p:cond evt="onStopAudio" delay="0">
                                              <p:tgtEl>
                                                <p:sldTgt/>
                                              </p:tgtEl>
                                            </p:cond>
                                          </p:endCondLst>
                                        </p:cTn>
                                        <p:tgtEl>
                                          <p:sndTgt r:embed="rId8"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autoUpdateAnimBg="0"/>
      <p:bldP spid="17410" grpId="0" build="p" autoUpdateAnimBg="0"/>
      <p:bldP spid="17411" grpId="0" build="p" autoUpdateAnimBg="0"/>
      <p:bldP spid="17412" grpId="0" autoUpdateAnimBg="0"/>
      <p:bldP spid="17413" grpId="0" build="p" autoUpdateAnimBg="0"/>
      <p:bldP spid="17414" grpId="0" build="p" autoUpdateAnimBg="0"/>
      <p:bldP spid="17415" grpId="0" build="p" autoUpdateAnimBg="0"/>
      <p:bldP spid="17416" grpId="0" build="p" autoUpdateAnimBg="0"/>
      <p:bldP spid="17417" grpId="0" build="p" autoUpdateAnimBg="0"/>
      <p:bldP spid="17418" grpId="0" build="p" autoUpdateAnimBg="0"/>
      <p:bldP spid="17421" grpId="0" animBg="1"/>
      <p:bldP spid="17422" grpId="0" build="p" autoUpdateAnimBg="0"/>
      <p:bldP spid="17423" grpId="0" build="p" autoUpdateAnimBg="0"/>
      <p:bldP spid="17424" grpId="0" build="p" autoUpdateAnimBg="0"/>
      <p:bldP spid="17426" grpId="0" build="p" autoUpdateAnimBg="0"/>
      <p:bldP spid="17427" grpId="0" animBg="1"/>
      <p:bldP spid="17428" grpId="0" build="p" autoUpdateAnimBg="0"/>
      <p:bldP spid="17429" grpId="0" build="p" autoUpdateAnimBg="0"/>
      <p:bldP spid="17431" grpId="0" build="p" autoUpdateAnimBg="0"/>
      <p:bldP spid="17433" grpId="0" build="p" autoUpdateAnimBg="0"/>
      <p:bldP spid="17435" grpId="0" build="p" autoUpdateAnimBg="0"/>
      <p:bldP spid="17437" grpId="0" build="p" autoUpdateAnimBg="0"/>
      <p:bldP spid="17438" grpId="0" build="p" autoUpdateAnimBg="0"/>
      <p:bldP spid="17440" grpId="0" build="p" autoUpdateAnimBg="0"/>
      <p:bldP spid="17442" grpId="0" build="p" autoUpdateAnimBg="0"/>
      <p:bldP spid="17443" grpId="0" animBg="1"/>
      <p:bldP spid="17447" grpId="0" build="p" autoUpdateAnimBg="0"/>
      <p:bldP spid="17449" grpId="0" animBg="1"/>
      <p:bldP spid="17450" grpId="0" build="p" autoUpdateAnimBg="0"/>
      <p:bldP spid="1745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18432">
            <a:extLst>
              <a:ext uri="{FF2B5EF4-FFF2-40B4-BE49-F238E27FC236}">
                <a16:creationId xmlns:a16="http://schemas.microsoft.com/office/drawing/2014/main" id="{B493F920-FC40-4D8D-B660-F254E8AF1DC5}"/>
              </a:ext>
            </a:extLst>
          </p:cNvPr>
          <p:cNvSpPr>
            <a:spLocks noChangeArrowheads="1"/>
          </p:cNvSpPr>
          <p:nvPr/>
        </p:nvSpPr>
        <p:spPr bwMode="auto">
          <a:xfrm>
            <a:off x="609600" y="45720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solidFill>
                  <a:srgbClr val="330099"/>
                </a:solidFill>
                <a:latin typeface="Times New Roman" panose="02020603050405020304" pitchFamily="18" charset="0"/>
              </a:rPr>
              <a:t>OXIDE</a:t>
            </a:r>
            <a:endParaRPr lang="de-DE" altLang="de-DE" sz="1800">
              <a:latin typeface="+mn-lt"/>
              <a:cs typeface="+mn-cs"/>
            </a:endParaRPr>
          </a:p>
        </p:txBody>
      </p:sp>
      <p:sp>
        <p:nvSpPr>
          <p:cNvPr id="18434" name="Rechteck 18433">
            <a:extLst>
              <a:ext uri="{FF2B5EF4-FFF2-40B4-BE49-F238E27FC236}">
                <a16:creationId xmlns:a16="http://schemas.microsoft.com/office/drawing/2014/main" id="{37169911-2C76-4B3D-8CAB-CE58DBCF37BE}"/>
              </a:ext>
            </a:extLst>
          </p:cNvPr>
          <p:cNvSpPr>
            <a:spLocks noChangeArrowheads="1"/>
          </p:cNvSpPr>
          <p:nvPr/>
        </p:nvSpPr>
        <p:spPr bwMode="auto">
          <a:xfrm>
            <a:off x="381000" y="990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X2O</a:t>
            </a:r>
            <a:endParaRPr lang="de-DE" altLang="de-DE" sz="1800">
              <a:latin typeface="+mn-lt"/>
              <a:cs typeface="+mn-cs"/>
            </a:endParaRPr>
          </a:p>
        </p:txBody>
      </p:sp>
      <p:sp>
        <p:nvSpPr>
          <p:cNvPr id="18435" name="Rechteck 18434">
            <a:extLst>
              <a:ext uri="{FF2B5EF4-FFF2-40B4-BE49-F238E27FC236}">
                <a16:creationId xmlns:a16="http://schemas.microsoft.com/office/drawing/2014/main" id="{774AF09F-B8CB-4EC0-9AB2-45F1617C11EF}"/>
              </a:ext>
            </a:extLst>
          </p:cNvPr>
          <p:cNvSpPr>
            <a:spLocks noChangeArrowheads="1"/>
          </p:cNvSpPr>
          <p:nvPr/>
        </p:nvSpPr>
        <p:spPr bwMode="auto">
          <a:xfrm>
            <a:off x="2057400" y="7620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Oxide der Metalle bilden mehr oder weniger starke Laugen</a:t>
            </a:r>
            <a:endParaRPr lang="de-DE" altLang="de-DE" sz="1800">
              <a:latin typeface="+mn-lt"/>
              <a:cs typeface="+mn-cs"/>
            </a:endParaRPr>
          </a:p>
        </p:txBody>
      </p:sp>
      <p:sp>
        <p:nvSpPr>
          <p:cNvPr id="18436" name="Rechteck 18435">
            <a:extLst>
              <a:ext uri="{FF2B5EF4-FFF2-40B4-BE49-F238E27FC236}">
                <a16:creationId xmlns:a16="http://schemas.microsoft.com/office/drawing/2014/main" id="{8196FBB6-7AA8-424E-9BE6-D3B2B1764E9E}"/>
              </a:ext>
            </a:extLst>
          </p:cNvPr>
          <p:cNvSpPr>
            <a:spLocks noChangeArrowheads="1"/>
          </p:cNvSpPr>
          <p:nvPr/>
        </p:nvSpPr>
        <p:spPr bwMode="auto">
          <a:xfrm>
            <a:off x="1981200" y="1287463"/>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Oxide der Nichtmetalle bilden mehr oder weniger starke Säuren</a:t>
            </a:r>
            <a:endParaRPr lang="de-DE" altLang="de-DE" sz="1800">
              <a:latin typeface="+mn-lt"/>
              <a:cs typeface="+mn-cs"/>
            </a:endParaRPr>
          </a:p>
        </p:txBody>
      </p:sp>
      <p:sp>
        <p:nvSpPr>
          <p:cNvPr id="18437" name="Rechteck 18436">
            <a:extLst>
              <a:ext uri="{FF2B5EF4-FFF2-40B4-BE49-F238E27FC236}">
                <a16:creationId xmlns:a16="http://schemas.microsoft.com/office/drawing/2014/main" id="{AA21F1F1-7F5B-4017-A19C-574BFE5BED36}"/>
              </a:ext>
            </a:extLst>
          </p:cNvPr>
          <p:cNvSpPr>
            <a:spLocks noChangeArrowheads="1"/>
          </p:cNvSpPr>
          <p:nvPr/>
        </p:nvSpPr>
        <p:spPr bwMode="auto">
          <a:xfrm>
            <a:off x="381000" y="2133600"/>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Kreislauf des Kalks</a:t>
            </a:r>
            <a:endParaRPr lang="de-DE" altLang="de-DE" sz="1800">
              <a:latin typeface="+mn-lt"/>
              <a:cs typeface="+mn-cs"/>
            </a:endParaRPr>
          </a:p>
        </p:txBody>
      </p:sp>
      <p:sp>
        <p:nvSpPr>
          <p:cNvPr id="18438" name="Rechteck 18437">
            <a:extLst>
              <a:ext uri="{FF2B5EF4-FFF2-40B4-BE49-F238E27FC236}">
                <a16:creationId xmlns:a16="http://schemas.microsoft.com/office/drawing/2014/main" id="{65000FE4-08CD-487E-B1DB-5D56C587F329}"/>
              </a:ext>
            </a:extLst>
          </p:cNvPr>
          <p:cNvSpPr>
            <a:spLocks noChangeArrowheads="1"/>
          </p:cNvSpPr>
          <p:nvPr/>
        </p:nvSpPr>
        <p:spPr bwMode="auto">
          <a:xfrm>
            <a:off x="533400" y="28194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Kalkbrennen bei 900 - 1000° C</a:t>
            </a:r>
            <a:endParaRPr lang="de-DE" altLang="de-DE" sz="1800">
              <a:latin typeface="+mn-lt"/>
              <a:cs typeface="+mn-cs"/>
            </a:endParaRPr>
          </a:p>
        </p:txBody>
      </p:sp>
      <p:sp>
        <p:nvSpPr>
          <p:cNvPr id="18439" name="Rechteck 18438">
            <a:extLst>
              <a:ext uri="{FF2B5EF4-FFF2-40B4-BE49-F238E27FC236}">
                <a16:creationId xmlns:a16="http://schemas.microsoft.com/office/drawing/2014/main" id="{C38A99DC-2821-437F-A913-AF6157009621}"/>
              </a:ext>
            </a:extLst>
          </p:cNvPr>
          <p:cNvSpPr>
            <a:spLocks noChangeArrowheads="1"/>
          </p:cNvSpPr>
          <p:nvPr/>
        </p:nvSpPr>
        <p:spPr bwMode="auto">
          <a:xfrm>
            <a:off x="533400" y="3124200"/>
            <a:ext cx="434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CaCO3 =&gt;CaO + CO2</a:t>
            </a:r>
            <a:endParaRPr lang="de-DE" altLang="de-DE" sz="1800">
              <a:latin typeface="+mn-lt"/>
              <a:cs typeface="+mn-cs"/>
            </a:endParaRPr>
          </a:p>
        </p:txBody>
      </p:sp>
      <p:sp>
        <p:nvSpPr>
          <p:cNvPr id="18440" name="Rechteck 18439">
            <a:extLst>
              <a:ext uri="{FF2B5EF4-FFF2-40B4-BE49-F238E27FC236}">
                <a16:creationId xmlns:a16="http://schemas.microsoft.com/office/drawing/2014/main" id="{347717DE-2C68-47F7-9F1E-AC200B15F7F7}"/>
              </a:ext>
            </a:extLst>
          </p:cNvPr>
          <p:cNvSpPr>
            <a:spLocks noChangeArrowheads="1"/>
          </p:cNvSpPr>
          <p:nvPr/>
        </p:nvSpPr>
        <p:spPr bwMode="auto">
          <a:xfrm>
            <a:off x="609600" y="36576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Kalk löschen</a:t>
            </a:r>
            <a:endParaRPr lang="de-DE" altLang="de-DE" sz="1800">
              <a:latin typeface="+mn-lt"/>
              <a:cs typeface="+mn-cs"/>
            </a:endParaRPr>
          </a:p>
        </p:txBody>
      </p:sp>
      <p:sp>
        <p:nvSpPr>
          <p:cNvPr id="18441" name="Rechteck 18440">
            <a:extLst>
              <a:ext uri="{FF2B5EF4-FFF2-40B4-BE49-F238E27FC236}">
                <a16:creationId xmlns:a16="http://schemas.microsoft.com/office/drawing/2014/main" id="{02788CCA-C750-4240-8CFB-CED476A577F1}"/>
              </a:ext>
            </a:extLst>
          </p:cNvPr>
          <p:cNvSpPr>
            <a:spLocks noChangeArrowheads="1"/>
          </p:cNvSpPr>
          <p:nvPr/>
        </p:nvSpPr>
        <p:spPr bwMode="auto">
          <a:xfrm>
            <a:off x="685800" y="4183063"/>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CaO + H2O =&gt; Ca(OH)2</a:t>
            </a:r>
            <a:endParaRPr lang="de-DE" altLang="de-DE" sz="1800">
              <a:latin typeface="+mn-lt"/>
              <a:cs typeface="+mn-cs"/>
            </a:endParaRPr>
          </a:p>
        </p:txBody>
      </p:sp>
      <p:sp>
        <p:nvSpPr>
          <p:cNvPr id="18442" name="Gerade Verbindung 18441">
            <a:extLst>
              <a:ext uri="{FF2B5EF4-FFF2-40B4-BE49-F238E27FC236}">
                <a16:creationId xmlns:a16="http://schemas.microsoft.com/office/drawing/2014/main" id="{D6EC1CB2-D059-4394-BAA8-36AE7E7B31C6}"/>
              </a:ext>
            </a:extLst>
          </p:cNvPr>
          <p:cNvSpPr>
            <a:spLocks noChangeShapeType="1"/>
          </p:cNvSpPr>
          <p:nvPr/>
        </p:nvSpPr>
        <p:spPr bwMode="auto">
          <a:xfrm flipV="1">
            <a:off x="3124200" y="4114800"/>
            <a:ext cx="685800" cy="228600"/>
          </a:xfrm>
          <a:prstGeom prst="line">
            <a:avLst/>
          </a:prstGeom>
          <a:noFill/>
          <a:ln w="12700" algn="ctr">
            <a:solidFill>
              <a:srgbClr val="3300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8443" name="Rechteck 18442">
            <a:extLst>
              <a:ext uri="{FF2B5EF4-FFF2-40B4-BE49-F238E27FC236}">
                <a16:creationId xmlns:a16="http://schemas.microsoft.com/office/drawing/2014/main" id="{5871098C-24DA-491E-B656-983E92EAF2C0}"/>
              </a:ext>
            </a:extLst>
          </p:cNvPr>
          <p:cNvSpPr>
            <a:spLocks noChangeArrowheads="1"/>
          </p:cNvSpPr>
          <p:nvPr/>
        </p:nvSpPr>
        <p:spPr bwMode="auto">
          <a:xfrm>
            <a:off x="4038600" y="3810000"/>
            <a:ext cx="411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Temperatur bis zu 1000°C</a:t>
            </a:r>
            <a:endParaRPr lang="de-DE" altLang="de-DE" sz="1800">
              <a:latin typeface="+mn-lt"/>
              <a:cs typeface="+mn-cs"/>
            </a:endParaRPr>
          </a:p>
        </p:txBody>
      </p:sp>
      <p:sp>
        <p:nvSpPr>
          <p:cNvPr id="18444" name="Rechteck 18443">
            <a:extLst>
              <a:ext uri="{FF2B5EF4-FFF2-40B4-BE49-F238E27FC236}">
                <a16:creationId xmlns:a16="http://schemas.microsoft.com/office/drawing/2014/main" id="{EAC0725D-1D47-4F15-B25B-FFCAA158D144}"/>
              </a:ext>
            </a:extLst>
          </p:cNvPr>
          <p:cNvSpPr>
            <a:spLocks noChangeArrowheads="1"/>
          </p:cNvSpPr>
          <p:nvPr/>
        </p:nvSpPr>
        <p:spPr bwMode="auto">
          <a:xfrm>
            <a:off x="685800" y="487680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Karbonisieren</a:t>
            </a:r>
            <a:endParaRPr lang="de-DE" altLang="de-DE" sz="1800">
              <a:latin typeface="+mn-lt"/>
              <a:cs typeface="+mn-cs"/>
            </a:endParaRPr>
          </a:p>
        </p:txBody>
      </p:sp>
      <p:sp>
        <p:nvSpPr>
          <p:cNvPr id="18445" name="Rechteck 18444">
            <a:extLst>
              <a:ext uri="{FF2B5EF4-FFF2-40B4-BE49-F238E27FC236}">
                <a16:creationId xmlns:a16="http://schemas.microsoft.com/office/drawing/2014/main" id="{E274F590-D13C-402F-823F-23F852C885A5}"/>
              </a:ext>
            </a:extLst>
          </p:cNvPr>
          <p:cNvSpPr>
            <a:spLocks noChangeArrowheads="1"/>
          </p:cNvSpPr>
          <p:nvPr/>
        </p:nvSpPr>
        <p:spPr bwMode="auto">
          <a:xfrm>
            <a:off x="685800" y="51816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Ca(OH)2 + CO2 =&gt; CaCO3 + H2O</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vertical)">
                                      <p:cBhvr>
                                        <p:cTn id="7" dur="500"/>
                                        <p:tgtEl>
                                          <p:spTgt spid="1843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gong_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iterate type="lt">
                                    <p:tmPct val="100000"/>
                                  </p:iterate>
                                  <p:childTnLst>
                                    <p:set>
                                      <p:cBhvr>
                                        <p:cTn id="11" dur="1" fill="hold">
                                          <p:stCondLst>
                                            <p:cond delay="0"/>
                                          </p:stCondLst>
                                        </p:cTn>
                                        <p:tgtEl>
                                          <p:spTgt spid="18434">
                                            <p:txEl>
                                              <p:pRg st="0" end="0"/>
                                            </p:txEl>
                                          </p:spTgt>
                                        </p:tgtEl>
                                        <p:attrNameLst>
                                          <p:attrName>style.visibility</p:attrName>
                                        </p:attrNameLst>
                                      </p:cBhvr>
                                      <p:to>
                                        <p:strVal val="visible"/>
                                      </p:to>
                                    </p:set>
                                    <p:anim calcmode="lin" valueType="num">
                                      <p:cBhvr additive="base">
                                        <p:cTn id="12" dur="75"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18434">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3" name="loew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0"/>
                                  </p:iterate>
                                  <p:childTnLst>
                                    <p:set>
                                      <p:cBhvr>
                                        <p:cTn id="17" dur="1" fill="hold">
                                          <p:stCondLst>
                                            <p:cond delay="0"/>
                                          </p:stCondLst>
                                        </p:cTn>
                                        <p:tgtEl>
                                          <p:spTgt spid="18435">
                                            <p:txEl>
                                              <p:pRg st="0" end="0"/>
                                            </p:txEl>
                                          </p:spTgt>
                                        </p:tgtEl>
                                        <p:attrNameLst>
                                          <p:attrName>style.visibility</p:attrName>
                                        </p:attrNameLst>
                                      </p:cBhvr>
                                      <p:to>
                                        <p:strVal val="visible"/>
                                      </p:to>
                                    </p:set>
                                    <p:anim calcmode="lin" valueType="num">
                                      <p:cBhvr additive="base">
                                        <p:cTn id="18" dur="75"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9" dur="75" fill="hold"/>
                                        <p:tgtEl>
                                          <p:spTgt spid="1843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6"/>
                                            </p:cond>
                                          </p:stCondLst>
                                          <p:endCondLst>
                                            <p:cond evt="onStopAudio" delay="0">
                                              <p:tgtEl>
                                                <p:sldTgt/>
                                              </p:tgtEl>
                                            </p:cond>
                                          </p:endCondLst>
                                        </p:cTn>
                                        <p:tgtEl>
                                          <p:sndTgt r:embed="rId4" name="LIAN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iterate type="lt">
                                    <p:tmPct val="100000"/>
                                  </p:iterate>
                                  <p:childTnLst>
                                    <p:set>
                                      <p:cBhvr>
                                        <p:cTn id="23"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24" dur="75"/>
                                        <p:tgtEl>
                                          <p:spTgt spid="18436">
                                            <p:txEl>
                                              <p:pRg st="0" end="0"/>
                                            </p:txEl>
                                          </p:spTgt>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4" name="LIAN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wd">
                                    <p:tmPct val="100000"/>
                                  </p:iterate>
                                  <p:childTnLst>
                                    <p:set>
                                      <p:cBhvr>
                                        <p:cTn id="28" dur="1" fill="hold">
                                          <p:stCondLst>
                                            <p:cond delay="0"/>
                                          </p:stCondLst>
                                        </p:cTn>
                                        <p:tgtEl>
                                          <p:spTgt spid="18437">
                                            <p:txEl>
                                              <p:pRg st="0" end="0"/>
                                            </p:txEl>
                                          </p:spTgt>
                                        </p:tgtEl>
                                        <p:attrNameLst>
                                          <p:attrName>style.visibility</p:attrName>
                                        </p:attrNameLst>
                                      </p:cBhvr>
                                      <p:to>
                                        <p:strVal val="visible"/>
                                      </p:to>
                                    </p:set>
                                    <p:anim calcmode="lin" valueType="num">
                                      <p:cBhvr additive="base">
                                        <p:cTn id="29" dur="300" fill="hold"/>
                                        <p:tgtEl>
                                          <p:spTgt spid="18437">
                                            <p:txEl>
                                              <p:pRg st="0" end="0"/>
                                            </p:txEl>
                                          </p:spTgt>
                                        </p:tgtEl>
                                        <p:attrNameLst>
                                          <p:attrName>ppt_x</p:attrName>
                                        </p:attrNameLst>
                                      </p:cBhvr>
                                      <p:tavLst>
                                        <p:tav tm="0">
                                          <p:val>
                                            <p:strVal val="1+#ppt_w/2"/>
                                          </p:val>
                                        </p:tav>
                                        <p:tav tm="100000">
                                          <p:val>
                                            <p:strVal val="#ppt_x"/>
                                          </p:val>
                                        </p:tav>
                                      </p:tavLst>
                                    </p:anim>
                                    <p:anim calcmode="lin" valueType="num">
                                      <p:cBhvr additive="base">
                                        <p:cTn id="30" dur="300" fill="hold"/>
                                        <p:tgtEl>
                                          <p:spTgt spid="18437">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remse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iterate type="lt">
                                    <p:tmPct val="100000"/>
                                  </p:iterate>
                                  <p:childTnLst>
                                    <p:set>
                                      <p:cBhvr>
                                        <p:cTn id="34" dur="1" fill="hold">
                                          <p:stCondLst>
                                            <p:cond delay="0"/>
                                          </p:stCondLst>
                                        </p:cTn>
                                        <p:tgtEl>
                                          <p:spTgt spid="18438">
                                            <p:txEl>
                                              <p:pRg st="0" end="0"/>
                                            </p:txEl>
                                          </p:spTgt>
                                        </p:tgtEl>
                                        <p:attrNameLst>
                                          <p:attrName>style.visibility</p:attrName>
                                        </p:attrNameLst>
                                      </p:cBhvr>
                                      <p:to>
                                        <p:strVal val="visible"/>
                                      </p:to>
                                    </p:set>
                                    <p:animEffect transition="in" filter="blinds(horizontal)">
                                      <p:cBhvr>
                                        <p:cTn id="35" dur="75"/>
                                        <p:tgtEl>
                                          <p:spTgt spid="18438">
                                            <p:txEl>
                                              <p:pRg st="0" end="0"/>
                                            </p:txEl>
                                          </p:spTgt>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6" name="Kamera"/>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3" fill="hold" grpId="0" nodeType="clickEffect">
                                  <p:stCondLst>
                                    <p:cond delay="0"/>
                                  </p:stCondLst>
                                  <p:iterate type="wd">
                                    <p:tmPct val="100000"/>
                                  </p:iterate>
                                  <p:childTnLst>
                                    <p:set>
                                      <p:cBhvr>
                                        <p:cTn id="39" dur="1" fill="hold">
                                          <p:stCondLst>
                                            <p:cond delay="0"/>
                                          </p:stCondLst>
                                        </p:cTn>
                                        <p:tgtEl>
                                          <p:spTgt spid="18439">
                                            <p:txEl>
                                              <p:pRg st="0" end="0"/>
                                            </p:txEl>
                                          </p:spTgt>
                                        </p:tgtEl>
                                        <p:attrNameLst>
                                          <p:attrName>style.visibility</p:attrName>
                                        </p:attrNameLst>
                                      </p:cBhvr>
                                      <p:to>
                                        <p:strVal val="visible"/>
                                      </p:to>
                                    </p:set>
                                    <p:anim calcmode="lin" valueType="num">
                                      <p:cBhvr additive="base">
                                        <p:cTn id="40" dur="300" fill="hold"/>
                                        <p:tgtEl>
                                          <p:spTgt spid="18439">
                                            <p:txEl>
                                              <p:pRg st="0" end="0"/>
                                            </p:txEl>
                                          </p:spTgt>
                                        </p:tgtEl>
                                        <p:attrNameLst>
                                          <p:attrName>ppt_x</p:attrName>
                                        </p:attrNameLst>
                                      </p:cBhvr>
                                      <p:tavLst>
                                        <p:tav tm="0">
                                          <p:val>
                                            <p:strVal val="1+#ppt_w/2"/>
                                          </p:val>
                                        </p:tav>
                                        <p:tav tm="100000">
                                          <p:val>
                                            <p:strVal val="#ppt_x"/>
                                          </p:val>
                                        </p:tav>
                                      </p:tavLst>
                                    </p:anim>
                                    <p:anim calcmode="lin" valueType="num">
                                      <p:cBhvr additive="base">
                                        <p:cTn id="41" dur="300" fill="hold"/>
                                        <p:tgtEl>
                                          <p:spTgt spid="18439">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8"/>
                                            </p:cond>
                                          </p:stCondLst>
                                          <p:endCondLst>
                                            <p:cond evt="onStopAudio" delay="0">
                                              <p:tgtEl>
                                                <p:sldTgt/>
                                              </p:tgtEl>
                                            </p:cond>
                                          </p:endCondLst>
                                        </p:cTn>
                                        <p:tgtEl>
                                          <p:sndTgt r:embed="rId7" name="LACHEN.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9" fill="hold" grpId="0" nodeType="clickEffect">
                                  <p:stCondLst>
                                    <p:cond delay="0"/>
                                  </p:stCondLst>
                                  <p:iterate type="wd">
                                    <p:tmPct val="100000"/>
                                  </p:iterate>
                                  <p:childTnLst>
                                    <p:set>
                                      <p:cBhvr>
                                        <p:cTn id="45" dur="1" fill="hold">
                                          <p:stCondLst>
                                            <p:cond delay="0"/>
                                          </p:stCondLst>
                                        </p:cTn>
                                        <p:tgtEl>
                                          <p:spTgt spid="18440">
                                            <p:txEl>
                                              <p:pRg st="0" end="0"/>
                                            </p:txEl>
                                          </p:spTgt>
                                        </p:tgtEl>
                                        <p:attrNameLst>
                                          <p:attrName>style.visibility</p:attrName>
                                        </p:attrNameLst>
                                      </p:cBhvr>
                                      <p:to>
                                        <p:strVal val="visible"/>
                                      </p:to>
                                    </p:set>
                                    <p:anim calcmode="lin" valueType="num">
                                      <p:cBhvr additive="base">
                                        <p:cTn id="46" dur="300" fill="hold"/>
                                        <p:tgtEl>
                                          <p:spTgt spid="18440">
                                            <p:txEl>
                                              <p:pRg st="0" end="0"/>
                                            </p:txEl>
                                          </p:spTgt>
                                        </p:tgtEl>
                                        <p:attrNameLst>
                                          <p:attrName>ppt_x</p:attrName>
                                        </p:attrNameLst>
                                      </p:cBhvr>
                                      <p:tavLst>
                                        <p:tav tm="0">
                                          <p:val>
                                            <p:strVal val="0-#ppt_w/2"/>
                                          </p:val>
                                        </p:tav>
                                        <p:tav tm="100000">
                                          <p:val>
                                            <p:strVal val="#ppt_x"/>
                                          </p:val>
                                        </p:tav>
                                      </p:tavLst>
                                    </p:anim>
                                    <p:anim calcmode="lin" valueType="num">
                                      <p:cBhvr additive="base">
                                        <p:cTn id="47" dur="300" fill="hold"/>
                                        <p:tgtEl>
                                          <p:spTgt spid="18440">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44"/>
                                            </p:cond>
                                          </p:stCondLst>
                                          <p:endCondLst>
                                            <p:cond evt="onStopAudio" delay="0">
                                              <p:tgtEl>
                                                <p:sldTgt/>
                                              </p:tgtEl>
                                            </p:cond>
                                          </p:endCondLst>
                                        </p:cTn>
                                        <p:tgtEl>
                                          <p:sndTgt r:embed="rId8" name="WATER.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9" fill="hold" grpId="0" nodeType="clickEffect">
                                  <p:stCondLst>
                                    <p:cond delay="0"/>
                                  </p:stCondLst>
                                  <p:iterate type="wd">
                                    <p:tmPct val="100000"/>
                                  </p:iterate>
                                  <p:childTnLst>
                                    <p:set>
                                      <p:cBhvr>
                                        <p:cTn id="51" dur="1" fill="hold">
                                          <p:stCondLst>
                                            <p:cond delay="0"/>
                                          </p:stCondLst>
                                        </p:cTn>
                                        <p:tgtEl>
                                          <p:spTgt spid="18441">
                                            <p:txEl>
                                              <p:pRg st="0" end="0"/>
                                            </p:txEl>
                                          </p:spTgt>
                                        </p:tgtEl>
                                        <p:attrNameLst>
                                          <p:attrName>style.visibility</p:attrName>
                                        </p:attrNameLst>
                                      </p:cBhvr>
                                      <p:to>
                                        <p:strVal val="visible"/>
                                      </p:to>
                                    </p:set>
                                    <p:anim calcmode="lin" valueType="num">
                                      <p:cBhvr additive="base">
                                        <p:cTn id="52" dur="300" fill="hold"/>
                                        <p:tgtEl>
                                          <p:spTgt spid="18441">
                                            <p:txEl>
                                              <p:pRg st="0" end="0"/>
                                            </p:txEl>
                                          </p:spTgt>
                                        </p:tgtEl>
                                        <p:attrNameLst>
                                          <p:attrName>ppt_x</p:attrName>
                                        </p:attrNameLst>
                                      </p:cBhvr>
                                      <p:tavLst>
                                        <p:tav tm="0">
                                          <p:val>
                                            <p:strVal val="0-#ppt_w/2"/>
                                          </p:val>
                                        </p:tav>
                                        <p:tav tm="100000">
                                          <p:val>
                                            <p:strVal val="#ppt_x"/>
                                          </p:val>
                                        </p:tav>
                                      </p:tavLst>
                                    </p:anim>
                                    <p:anim calcmode="lin" valueType="num">
                                      <p:cBhvr additive="base">
                                        <p:cTn id="53" dur="300" fill="hold"/>
                                        <p:tgtEl>
                                          <p:spTgt spid="18441">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0"/>
                                            </p:cond>
                                          </p:stCondLst>
                                          <p:endCondLst>
                                            <p:cond evt="onStopAudio" delay="0">
                                              <p:tgtEl>
                                                <p:sldTgt/>
                                              </p:tgtEl>
                                            </p:cond>
                                          </p:endCondLst>
                                        </p:cTn>
                                        <p:tgtEl>
                                          <p:sndTgt r:embed="rId8" name="J_SWIM3.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9" fill="hold" nodeType="clickEffect">
                                  <p:stCondLst>
                                    <p:cond delay="0"/>
                                  </p:stCondLst>
                                  <p:childTnLst>
                                    <p:set>
                                      <p:cBhvr>
                                        <p:cTn id="57" dur="1" fill="hold">
                                          <p:stCondLst>
                                            <p:cond delay="0"/>
                                          </p:stCondLst>
                                        </p:cTn>
                                        <p:tgtEl>
                                          <p:spTgt spid="18442"/>
                                        </p:tgtEl>
                                        <p:attrNameLst>
                                          <p:attrName>style.visibility</p:attrName>
                                        </p:attrNameLst>
                                      </p:cBhvr>
                                      <p:to>
                                        <p:strVal val="visible"/>
                                      </p:to>
                                    </p:set>
                                    <p:anim calcmode="lin" valueType="num">
                                      <p:cBhvr additive="base">
                                        <p:cTn id="58" dur="500" fill="hold"/>
                                        <p:tgtEl>
                                          <p:spTgt spid="18442"/>
                                        </p:tgtEl>
                                        <p:attrNameLst>
                                          <p:attrName>ppt_x</p:attrName>
                                        </p:attrNameLst>
                                      </p:cBhvr>
                                      <p:tavLst>
                                        <p:tav tm="0">
                                          <p:val>
                                            <p:strVal val="0-#ppt_w/2"/>
                                          </p:val>
                                        </p:tav>
                                        <p:tav tm="100000">
                                          <p:val>
                                            <p:strVal val="#ppt_x"/>
                                          </p:val>
                                        </p:tav>
                                      </p:tavLst>
                                    </p:anim>
                                    <p:anim calcmode="lin" valueType="num">
                                      <p:cBhvr additive="base">
                                        <p:cTn id="59" dur="500" fill="hold"/>
                                        <p:tgtEl>
                                          <p:spTgt spid="18442"/>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6"/>
                                            </p:cond>
                                          </p:stCondLst>
                                          <p:endCondLst>
                                            <p:cond evt="onStopAudio" delay="0">
                                              <p:tgtEl>
                                                <p:sldTgt/>
                                              </p:tgtEl>
                                            </p:cond>
                                          </p:endCondLst>
                                        </p:cTn>
                                        <p:tgtEl>
                                          <p:sndTgt r:embed="rId9" name="Zischen"/>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iterate type="lt">
                                    <p:tmAbs val="75"/>
                                  </p:iterate>
                                  <p:childTnLst>
                                    <p:set>
                                      <p:cBhvr>
                                        <p:cTn id="63" dur="1" fill="hold">
                                          <p:stCondLst>
                                            <p:cond delay="74"/>
                                          </p:stCondLst>
                                        </p:cTn>
                                        <p:tgtEl>
                                          <p:spTgt spid="18443">
                                            <p:txEl>
                                              <p:pRg st="0" end="0"/>
                                            </p:txEl>
                                          </p:spTgt>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7" name="LACHE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lt">
                                    <p:tmPct val="100000"/>
                                  </p:iterate>
                                  <p:childTnLst>
                                    <p:set>
                                      <p:cBhvr>
                                        <p:cTn id="67" dur="1" fill="hold">
                                          <p:stCondLst>
                                            <p:cond delay="0"/>
                                          </p:stCondLst>
                                        </p:cTn>
                                        <p:tgtEl>
                                          <p:spTgt spid="18444">
                                            <p:txEl>
                                              <p:pRg st="0" end="0"/>
                                            </p:txEl>
                                          </p:spTgt>
                                        </p:tgtEl>
                                        <p:attrNameLst>
                                          <p:attrName>style.visibility</p:attrName>
                                        </p:attrNameLst>
                                      </p:cBhvr>
                                      <p:to>
                                        <p:strVal val="visible"/>
                                      </p:to>
                                    </p:set>
                                    <p:anim calcmode="lin" valueType="num">
                                      <p:cBhvr additive="base">
                                        <p:cTn id="68" dur="75" fill="hold"/>
                                        <p:tgtEl>
                                          <p:spTgt spid="18444">
                                            <p:txEl>
                                              <p:pRg st="0" end="0"/>
                                            </p:txEl>
                                          </p:spTgt>
                                        </p:tgtEl>
                                        <p:attrNameLst>
                                          <p:attrName>ppt_x</p:attrName>
                                        </p:attrNameLst>
                                      </p:cBhvr>
                                      <p:tavLst>
                                        <p:tav tm="0">
                                          <p:val>
                                            <p:strVal val="#ppt_x"/>
                                          </p:val>
                                        </p:tav>
                                        <p:tav tm="100000">
                                          <p:val>
                                            <p:strVal val="#ppt_x"/>
                                          </p:val>
                                        </p:tav>
                                      </p:tavLst>
                                    </p:anim>
                                    <p:anim calcmode="lin" valueType="num">
                                      <p:cBhvr additive="base">
                                        <p:cTn id="69" dur="75" fill="hold"/>
                                        <p:tgtEl>
                                          <p:spTgt spid="18444">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66"/>
                                            </p:cond>
                                          </p:stCondLst>
                                          <p:endCondLst>
                                            <p:cond evt="onStopAudio" delay="0">
                                              <p:tgtEl>
                                                <p:sldTgt/>
                                              </p:tgtEl>
                                            </p:cond>
                                          </p:endCondLst>
                                        </p:cTn>
                                        <p:tgtEl>
                                          <p:sndTgt r:embed="rId3" name="loew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6" fill="hold" grpId="0" nodeType="clickEffect">
                                  <p:stCondLst>
                                    <p:cond delay="0"/>
                                  </p:stCondLst>
                                  <p:iterate type="wd">
                                    <p:tmPct val="100000"/>
                                  </p:iterate>
                                  <p:childTnLst>
                                    <p:set>
                                      <p:cBhvr>
                                        <p:cTn id="73" dur="1" fill="hold">
                                          <p:stCondLst>
                                            <p:cond delay="0"/>
                                          </p:stCondLst>
                                        </p:cTn>
                                        <p:tgtEl>
                                          <p:spTgt spid="18445">
                                            <p:txEl>
                                              <p:pRg st="0" end="0"/>
                                            </p:txEl>
                                          </p:spTgt>
                                        </p:tgtEl>
                                        <p:attrNameLst>
                                          <p:attrName>style.visibility</p:attrName>
                                        </p:attrNameLst>
                                      </p:cBhvr>
                                      <p:to>
                                        <p:strVal val="visible"/>
                                      </p:to>
                                    </p:set>
                                    <p:anim calcmode="lin" valueType="num">
                                      <p:cBhvr additive="base">
                                        <p:cTn id="74" dur="300" fill="hold"/>
                                        <p:tgtEl>
                                          <p:spTgt spid="18445">
                                            <p:txEl>
                                              <p:pRg st="0" end="0"/>
                                            </p:txEl>
                                          </p:spTgt>
                                        </p:tgtEl>
                                        <p:attrNameLst>
                                          <p:attrName>ppt_x</p:attrName>
                                        </p:attrNameLst>
                                      </p:cBhvr>
                                      <p:tavLst>
                                        <p:tav tm="0">
                                          <p:val>
                                            <p:strVal val="1+#ppt_w/2"/>
                                          </p:val>
                                        </p:tav>
                                        <p:tav tm="100000">
                                          <p:val>
                                            <p:strVal val="#ppt_x"/>
                                          </p:val>
                                        </p:tav>
                                      </p:tavLst>
                                    </p:anim>
                                    <p:anim calcmode="lin" valueType="num">
                                      <p:cBhvr additive="base">
                                        <p:cTn id="75" dur="300" fill="hold"/>
                                        <p:tgtEl>
                                          <p:spTgt spid="18445">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72"/>
                                            </p:cond>
                                          </p:stCondLst>
                                          <p:endCondLst>
                                            <p:cond evt="onStopAudio" delay="0">
                                              <p:tgtEl>
                                                <p:sldTgt/>
                                              </p:tgtEl>
                                            </p:cond>
                                          </p:endCondLst>
                                        </p:cTn>
                                        <p:tgtEl>
                                          <p:sndTgt r:embed="rId10" name="akkord_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utoUpdateAnimBg="0"/>
      <p:bldP spid="18434" grpId="0" build="p" autoUpdateAnimBg="0"/>
      <p:bldP spid="18435" grpId="0" build="p" autoUpdateAnimBg="0"/>
      <p:bldP spid="18436" grpId="0" build="p" autoUpdateAnimBg="0"/>
      <p:bldP spid="18437" grpId="0" build="p" autoUpdateAnimBg="0"/>
      <p:bldP spid="18438" grpId="0" build="p" autoUpdateAnimBg="0"/>
      <p:bldP spid="18439" grpId="0" build="p" autoUpdateAnimBg="0"/>
      <p:bldP spid="18440" grpId="0" build="p" autoUpdateAnimBg="0"/>
      <p:bldP spid="18441" grpId="0" build="p" autoUpdateAnimBg="0"/>
      <p:bldP spid="18443" grpId="0" build="p" autoUpdateAnimBg="0"/>
      <p:bldP spid="18444" grpId="0" build="p" autoUpdateAnimBg="0"/>
      <p:bldP spid="1844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hteck 19456">
            <a:extLst>
              <a:ext uri="{FF2B5EF4-FFF2-40B4-BE49-F238E27FC236}">
                <a16:creationId xmlns:a16="http://schemas.microsoft.com/office/drawing/2014/main" id="{8D320B53-ED74-4DA1-B0B6-91AC0A5A5BEF}"/>
              </a:ext>
            </a:extLst>
          </p:cNvPr>
          <p:cNvSpPr>
            <a:spLocks noChangeArrowheads="1"/>
          </p:cNvSpPr>
          <p:nvPr/>
        </p:nvSpPr>
        <p:spPr bwMode="auto">
          <a:xfrm>
            <a:off x="304800" y="228600"/>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Fragen zu Randgebieten !</a:t>
            </a:r>
            <a:endParaRPr lang="de-DE" altLang="de-DE" sz="1800">
              <a:latin typeface="+mn-lt"/>
              <a:cs typeface="+mn-cs"/>
            </a:endParaRPr>
          </a:p>
        </p:txBody>
      </p:sp>
      <p:sp>
        <p:nvSpPr>
          <p:cNvPr id="19458" name="Rechteck 19457">
            <a:extLst>
              <a:ext uri="{FF2B5EF4-FFF2-40B4-BE49-F238E27FC236}">
                <a16:creationId xmlns:a16="http://schemas.microsoft.com/office/drawing/2014/main" id="{0454ECCF-0F7D-48A8-A327-E4FB609E2A95}"/>
              </a:ext>
            </a:extLst>
          </p:cNvPr>
          <p:cNvSpPr>
            <a:spLocks noChangeArrowheads="1"/>
          </p:cNvSpPr>
          <p:nvPr/>
        </p:nvSpPr>
        <p:spPr bwMode="auto">
          <a:xfrm>
            <a:off x="152400" y="8382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dem Ionenprodukt des Wassers ?</a:t>
            </a:r>
            <a:endParaRPr lang="de-DE" altLang="de-DE" sz="1800">
              <a:latin typeface="+mn-lt"/>
              <a:cs typeface="+mn-cs"/>
            </a:endParaRPr>
          </a:p>
        </p:txBody>
      </p:sp>
      <p:sp>
        <p:nvSpPr>
          <p:cNvPr id="19459" name="Rechteck 19458">
            <a:extLst>
              <a:ext uri="{FF2B5EF4-FFF2-40B4-BE49-F238E27FC236}">
                <a16:creationId xmlns:a16="http://schemas.microsoft.com/office/drawing/2014/main" id="{161B96AD-8CE5-4085-91E7-DA053C4B78A5}"/>
              </a:ext>
            </a:extLst>
          </p:cNvPr>
          <p:cNvSpPr>
            <a:spLocks noChangeArrowheads="1"/>
          </p:cNvSpPr>
          <p:nvPr/>
        </p:nvSpPr>
        <p:spPr bwMode="auto">
          <a:xfrm>
            <a:off x="152400" y="1143000"/>
            <a:ext cx="89900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Das Ionenprodukt des Wassers ist k</a:t>
            </a:r>
            <a:r>
              <a:rPr lang="de-DE" altLang="de-DE" baseline="-25000">
                <a:solidFill>
                  <a:srgbClr val="330099"/>
                </a:solidFill>
                <a:latin typeface="Times New Roman" panose="02020603050405020304" pitchFamily="18" charset="0"/>
              </a:rPr>
              <a:t>w</a:t>
            </a:r>
            <a:r>
              <a:rPr lang="de-DE" altLang="de-DE">
                <a:solidFill>
                  <a:srgbClr val="330099"/>
                </a:solidFill>
                <a:latin typeface="Times New Roman" panose="02020603050405020304" pitchFamily="18" charset="0"/>
              </a:rPr>
              <a:t>= c(H</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O</a:t>
            </a:r>
            <a:r>
              <a:rPr lang="de-DE" altLang="de-DE" baseline="30000">
                <a:solidFill>
                  <a:srgbClr val="330099"/>
                </a:solidFill>
                <a:latin typeface="Times New Roman" panose="02020603050405020304" pitchFamily="18" charset="0"/>
              </a:rPr>
              <a:t> + </a:t>
            </a:r>
            <a:r>
              <a:rPr lang="de-DE" altLang="de-DE">
                <a:solidFill>
                  <a:srgbClr val="330099"/>
                </a:solidFill>
                <a:latin typeface="Times New Roman" panose="02020603050405020304" pitchFamily="18" charset="0"/>
              </a:rPr>
              <a:t>) *c(OH.</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       kw= 10 </a:t>
            </a:r>
            <a:r>
              <a:rPr lang="de-DE" altLang="de-DE" baseline="30000">
                <a:solidFill>
                  <a:srgbClr val="330099"/>
                </a:solidFill>
                <a:latin typeface="Times New Roman" panose="02020603050405020304" pitchFamily="18" charset="0"/>
              </a:rPr>
              <a:t>-14</a:t>
            </a:r>
            <a:r>
              <a:rPr lang="de-DE" altLang="de-DE">
                <a:solidFill>
                  <a:srgbClr val="330099"/>
                </a:solidFill>
                <a:latin typeface="Times New Roman" panose="02020603050405020304" pitchFamily="18" charset="0"/>
              </a:rPr>
              <a:t> [mol </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/l</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bei 24 °C. Das Wasser ist neutral, wenn gilt c (H3O</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c(OH</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)=10</a:t>
            </a:r>
            <a:r>
              <a:rPr lang="de-DE" altLang="de-DE" baseline="30000">
                <a:solidFill>
                  <a:srgbClr val="330099"/>
                </a:solidFill>
                <a:latin typeface="Times New Roman" panose="02020603050405020304" pitchFamily="18" charset="0"/>
              </a:rPr>
              <a:t>-7</a:t>
            </a:r>
            <a:r>
              <a:rPr lang="de-DE" altLang="de-DE">
                <a:solidFill>
                  <a:srgbClr val="330099"/>
                </a:solidFill>
                <a:latin typeface="Times New Roman" panose="02020603050405020304" pitchFamily="18" charset="0"/>
              </a:rPr>
              <a:t> mol</a:t>
            </a:r>
            <a:endParaRPr lang="de-DE" altLang="de-DE" sz="1800">
              <a:latin typeface="+mn-lt"/>
              <a:cs typeface="+mn-cs"/>
            </a:endParaRPr>
          </a:p>
        </p:txBody>
      </p:sp>
      <p:sp>
        <p:nvSpPr>
          <p:cNvPr id="19460" name="Rechteck 19459">
            <a:extLst>
              <a:ext uri="{FF2B5EF4-FFF2-40B4-BE49-F238E27FC236}">
                <a16:creationId xmlns:a16="http://schemas.microsoft.com/office/drawing/2014/main" id="{E6F94407-6BB2-4283-85A1-444D2B88F03C}"/>
              </a:ext>
            </a:extLst>
          </p:cNvPr>
          <p:cNvSpPr>
            <a:spLocks noChangeArrowheads="1"/>
          </p:cNvSpPr>
          <p:nvPr/>
        </p:nvSpPr>
        <p:spPr bwMode="auto">
          <a:xfrm>
            <a:off x="304800" y="20574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Wozu wird Phenolphthalein verwendet?</a:t>
            </a:r>
            <a:endParaRPr lang="de-DE" altLang="de-DE" sz="1800">
              <a:latin typeface="+mn-lt"/>
              <a:cs typeface="+mn-cs"/>
            </a:endParaRPr>
          </a:p>
        </p:txBody>
      </p:sp>
      <p:sp>
        <p:nvSpPr>
          <p:cNvPr id="19461" name="Rechteck 19460">
            <a:extLst>
              <a:ext uri="{FF2B5EF4-FFF2-40B4-BE49-F238E27FC236}">
                <a16:creationId xmlns:a16="http://schemas.microsoft.com/office/drawing/2014/main" id="{E7069630-6982-40ED-BDF5-0CCBFD35E6EE}"/>
              </a:ext>
            </a:extLst>
          </p:cNvPr>
          <p:cNvSpPr>
            <a:spLocks noChangeArrowheads="1"/>
          </p:cNvSpPr>
          <p:nvPr/>
        </p:nvSpPr>
        <p:spPr bwMode="auto">
          <a:xfrm>
            <a:off x="0" y="236220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Phenolphthalein ist ein Indikator für den alkalischen pH - Bereich. Es schlägt im Bereich pH 8-10 von farblos in rot um.</a:t>
            </a:r>
            <a:endParaRPr lang="de-DE" altLang="de-DE" sz="1800">
              <a:latin typeface="+mn-lt"/>
              <a:cs typeface="+mn-cs"/>
            </a:endParaRPr>
          </a:p>
        </p:txBody>
      </p:sp>
      <p:sp>
        <p:nvSpPr>
          <p:cNvPr id="19462" name="Rechteck 19461">
            <a:extLst>
              <a:ext uri="{FF2B5EF4-FFF2-40B4-BE49-F238E27FC236}">
                <a16:creationId xmlns:a16="http://schemas.microsoft.com/office/drawing/2014/main" id="{0A0FE0BA-7EF4-436E-AB22-A5C6ECBED6CC}"/>
              </a:ext>
            </a:extLst>
          </p:cNvPr>
          <p:cNvSpPr>
            <a:spLocks noChangeArrowheads="1"/>
          </p:cNvSpPr>
          <p:nvPr/>
        </p:nvSpPr>
        <p:spPr bwMode="auto">
          <a:xfrm>
            <a:off x="304800" y="2819400"/>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verbinden sich Halogene mit Waserstoff?</a:t>
            </a:r>
            <a:endParaRPr lang="de-DE" altLang="de-DE" sz="1800">
              <a:latin typeface="+mn-lt"/>
              <a:cs typeface="+mn-cs"/>
            </a:endParaRPr>
          </a:p>
        </p:txBody>
      </p:sp>
      <p:sp>
        <p:nvSpPr>
          <p:cNvPr id="19463" name="Rechteck 19462">
            <a:extLst>
              <a:ext uri="{FF2B5EF4-FFF2-40B4-BE49-F238E27FC236}">
                <a16:creationId xmlns:a16="http://schemas.microsoft.com/office/drawing/2014/main" id="{366E8BE5-444B-4CF9-BA00-F097C55B1720}"/>
              </a:ext>
            </a:extLst>
          </p:cNvPr>
          <p:cNvSpPr>
            <a:spLocks noChangeArrowheads="1"/>
          </p:cNvSpPr>
          <p:nvPr/>
        </p:nvSpPr>
        <p:spPr bwMode="auto">
          <a:xfrm>
            <a:off x="228600" y="3048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Sie verbinden sich über eine Ionenbindung miteinander. Die Polarität nimmt von HF nach HI ab.</a:t>
            </a:r>
            <a:endParaRPr lang="de-DE" altLang="de-DE" sz="1800">
              <a:latin typeface="+mn-lt"/>
              <a:cs typeface="+mn-cs"/>
            </a:endParaRPr>
          </a:p>
        </p:txBody>
      </p:sp>
      <p:sp>
        <p:nvSpPr>
          <p:cNvPr id="19464" name="Rechteck 19463">
            <a:extLst>
              <a:ext uri="{FF2B5EF4-FFF2-40B4-BE49-F238E27FC236}">
                <a16:creationId xmlns:a16="http://schemas.microsoft.com/office/drawing/2014/main" id="{547C39D4-C21B-41B8-8A0C-F7106C20D538}"/>
              </a:ext>
            </a:extLst>
          </p:cNvPr>
          <p:cNvSpPr>
            <a:spLocks noChangeArrowheads="1"/>
          </p:cNvSpPr>
          <p:nvPr/>
        </p:nvSpPr>
        <p:spPr bwMode="auto">
          <a:xfrm>
            <a:off x="381000" y="35814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Welchen pH hat Salzsäure der Konzentration 0,1 mol/l ?</a:t>
            </a:r>
            <a:endParaRPr lang="de-DE" altLang="de-DE" sz="1800">
              <a:latin typeface="+mn-lt"/>
              <a:cs typeface="+mn-cs"/>
            </a:endParaRPr>
          </a:p>
        </p:txBody>
      </p:sp>
      <p:sp>
        <p:nvSpPr>
          <p:cNvPr id="19465" name="Rechteck 19464">
            <a:extLst>
              <a:ext uri="{FF2B5EF4-FFF2-40B4-BE49-F238E27FC236}">
                <a16:creationId xmlns:a16="http://schemas.microsoft.com/office/drawing/2014/main" id="{7D11C92F-ACD7-4A9D-A4BA-79C635044E6F}"/>
              </a:ext>
            </a:extLst>
          </p:cNvPr>
          <p:cNvSpPr>
            <a:spLocks noChangeArrowheads="1"/>
          </p:cNvSpPr>
          <p:nvPr/>
        </p:nvSpPr>
        <p:spPr bwMode="auto">
          <a:xfrm>
            <a:off x="228600" y="3810000"/>
            <a:ext cx="891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pH = -lg [ 0,1 mol/l ] = 1</a:t>
            </a:r>
            <a:endParaRPr lang="de-DE" altLang="de-DE" sz="1800">
              <a:latin typeface="+mn-lt"/>
              <a:cs typeface="+mn-cs"/>
            </a:endParaRPr>
          </a:p>
        </p:txBody>
      </p:sp>
      <p:sp>
        <p:nvSpPr>
          <p:cNvPr id="19466" name="Rechteck 19465">
            <a:extLst>
              <a:ext uri="{FF2B5EF4-FFF2-40B4-BE49-F238E27FC236}">
                <a16:creationId xmlns:a16="http://schemas.microsoft.com/office/drawing/2014/main" id="{601133C5-4E08-4C76-8FD3-5A5CF75EA03F}"/>
              </a:ext>
            </a:extLst>
          </p:cNvPr>
          <p:cNvSpPr>
            <a:spLocks noChangeArrowheads="1"/>
          </p:cNvSpPr>
          <p:nvPr/>
        </p:nvSpPr>
        <p:spPr bwMode="auto">
          <a:xfrm>
            <a:off x="228600" y="4267200"/>
            <a:ext cx="891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Nennen Sie 3 Methoden der quantitativen Analyse?</a:t>
            </a:r>
            <a:endParaRPr lang="de-DE" altLang="de-DE" sz="1800">
              <a:latin typeface="+mn-lt"/>
              <a:cs typeface="+mn-cs"/>
            </a:endParaRPr>
          </a:p>
        </p:txBody>
      </p:sp>
      <p:sp>
        <p:nvSpPr>
          <p:cNvPr id="19467" name="Rechteck 19466">
            <a:extLst>
              <a:ext uri="{FF2B5EF4-FFF2-40B4-BE49-F238E27FC236}">
                <a16:creationId xmlns:a16="http://schemas.microsoft.com/office/drawing/2014/main" id="{0F445351-312D-4B32-92AB-A528DF04B72B}"/>
              </a:ext>
            </a:extLst>
          </p:cNvPr>
          <p:cNvSpPr>
            <a:spLocks noChangeArrowheads="1"/>
          </p:cNvSpPr>
          <p:nvPr/>
        </p:nvSpPr>
        <p:spPr bwMode="auto">
          <a:xfrm>
            <a:off x="457200" y="4572000"/>
            <a:ext cx="8685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 Maßananlyse (Volumetrie)    - Gravimetrie       - Photometrie</a:t>
            </a:r>
            <a:endParaRPr lang="de-DE" altLang="de-DE" sz="1800">
              <a:latin typeface="+mn-lt"/>
              <a:cs typeface="+mn-cs"/>
            </a:endParaRPr>
          </a:p>
        </p:txBody>
      </p:sp>
      <p:sp>
        <p:nvSpPr>
          <p:cNvPr id="19468" name="Rechteck 19467">
            <a:extLst>
              <a:ext uri="{FF2B5EF4-FFF2-40B4-BE49-F238E27FC236}">
                <a16:creationId xmlns:a16="http://schemas.microsoft.com/office/drawing/2014/main" id="{C35D99B7-5932-4E90-B135-C56C3990E540}"/>
              </a:ext>
            </a:extLst>
          </p:cNvPr>
          <p:cNvSpPr>
            <a:spLocks noChangeArrowheads="1"/>
          </p:cNvSpPr>
          <p:nvPr/>
        </p:nvSpPr>
        <p:spPr bwMode="auto">
          <a:xfrm>
            <a:off x="304800" y="5029200"/>
            <a:ext cx="502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einem Titer?</a:t>
            </a:r>
            <a:endParaRPr lang="de-DE" altLang="de-DE" sz="1800">
              <a:latin typeface="+mn-lt"/>
              <a:cs typeface="+mn-cs"/>
            </a:endParaRPr>
          </a:p>
        </p:txBody>
      </p:sp>
      <p:sp>
        <p:nvSpPr>
          <p:cNvPr id="19469" name="Rechteck 19468">
            <a:extLst>
              <a:ext uri="{FF2B5EF4-FFF2-40B4-BE49-F238E27FC236}">
                <a16:creationId xmlns:a16="http://schemas.microsoft.com/office/drawing/2014/main" id="{44A5413B-D601-4000-B5E6-00AE0DB66D8F}"/>
              </a:ext>
            </a:extLst>
          </p:cNvPr>
          <p:cNvSpPr>
            <a:spLocks noChangeArrowheads="1"/>
          </p:cNvSpPr>
          <p:nvPr/>
        </p:nvSpPr>
        <p:spPr bwMode="auto">
          <a:xfrm>
            <a:off x="152400" y="5334000"/>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Der Titer ist ein korrekturfaktor der in der Titrimetrie bei nichttiterstabilen Maßlösungen berücksichtigt werden muß</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intdub.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1+#ppt_w/2"/>
                                          </p:val>
                                        </p:tav>
                                        <p:tav tm="100000">
                                          <p:val>
                                            <p:strVal val="#ppt_x"/>
                                          </p:val>
                                        </p:tav>
                                      </p:tavLst>
                                    </p:anim>
                                    <p:anim calcmode="lin" valueType="num">
                                      <p:cBhvr additive="base">
                                        <p:cTn id="14" dur="500" fill="hold"/>
                                        <p:tgtEl>
                                          <p:spTgt spid="19458"/>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9458"/>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2" name="Aintdub.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9459">
                                            <p:txEl>
                                              <p:pRg st="0" end="0"/>
                                            </p:txEl>
                                          </p:spTgt>
                                        </p:tgtEl>
                                        <p:attrNameLst>
                                          <p:attrName>style.visibility</p:attrName>
                                        </p:attrNameLst>
                                      </p:cBhvr>
                                      <p:to>
                                        <p:strVal val="visible"/>
                                      </p:to>
                                    </p:set>
                                    <p:anim calcmode="lin" valueType="num">
                                      <p:cBhvr additive="base">
                                        <p:cTn id="19"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tx2"/>
                                      </p:to>
                                    </p:animClr>
                                    <p:audio>
                                      <p:cMediaNode>
                                        <p:cTn display="0" masterRel="sameClick">
                                          <p:stCondLst>
                                            <p:cond evt="begin" delay="0">
                                              <p:tn val="17"/>
                                            </p:cond>
                                          </p:stCondLst>
                                          <p:endCondLst>
                                            <p:cond evt="onStopAudio" delay="0">
                                              <p:tgtEl>
                                                <p:sldTgt/>
                                              </p:tgtEl>
                                            </p:cond>
                                          </p:endCondLst>
                                        </p:cTn>
                                        <p:tgtEl>
                                          <p:sndTgt r:embed="rId3" name="DJ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1+#ppt_w/2"/>
                                          </p:val>
                                        </p:tav>
                                        <p:tav tm="100000">
                                          <p:val>
                                            <p:strVal val="#ppt_x"/>
                                          </p:val>
                                        </p:tav>
                                      </p:tavLst>
                                    </p:anim>
                                    <p:anim calcmode="lin" valueType="num">
                                      <p:cBhvr additive="base">
                                        <p:cTn id="26" dur="500" fill="hold"/>
                                        <p:tgtEl>
                                          <p:spTgt spid="1946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60"/>
                                        </p:tgtEl>
                                        <p:attrNameLst>
                                          <p:attrName>ppt_c</p:attrName>
                                        </p:attrNameLst>
                                      </p:cBhvr>
                                      <p:to>
                                        <a:schemeClr val="hlink"/>
                                      </p:to>
                                    </p:animClr>
                                    <p:audio>
                                      <p:cMediaNode>
                                        <p:cTn display="0" masterRel="sameClick">
                                          <p:stCondLst>
                                            <p:cond evt="begin" delay="0">
                                              <p:tn val="23"/>
                                            </p:cond>
                                          </p:stCondLst>
                                          <p:endCondLst>
                                            <p:cond evt="onStopAudio" delay="0">
                                              <p:tgtEl>
                                                <p:sldTgt/>
                                              </p:tgtEl>
                                            </p:cond>
                                          </p:endCondLst>
                                        </p:cTn>
                                        <p:tgtEl>
                                          <p:sndTgt r:embed="rId2" name="Aintdub.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61"/>
                                        </p:tgtEl>
                                        <p:attrNameLst>
                                          <p:attrName>style.visibility</p:attrName>
                                        </p:attrNameLst>
                                      </p:cBhvr>
                                      <p:to>
                                        <p:strVal val="visible"/>
                                      </p:to>
                                    </p:set>
                                    <p:anim calcmode="lin" valueType="num">
                                      <p:cBhvr additive="base">
                                        <p:cTn id="31" dur="500" fill="hold"/>
                                        <p:tgtEl>
                                          <p:spTgt spid="19461"/>
                                        </p:tgtEl>
                                        <p:attrNameLst>
                                          <p:attrName>ppt_x</p:attrName>
                                        </p:attrNameLst>
                                      </p:cBhvr>
                                      <p:tavLst>
                                        <p:tav tm="0">
                                          <p:val>
                                            <p:strVal val="1+#ppt_w/2"/>
                                          </p:val>
                                        </p:tav>
                                        <p:tav tm="100000">
                                          <p:val>
                                            <p:strVal val="#ppt_x"/>
                                          </p:val>
                                        </p:tav>
                                      </p:tavLst>
                                    </p:anim>
                                    <p:anim calcmode="lin" valueType="num">
                                      <p:cBhvr additive="base">
                                        <p:cTn id="32" dur="500" fill="hold"/>
                                        <p:tgtEl>
                                          <p:spTgt spid="1946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61"/>
                                        </p:tgtEl>
                                        <p:attrNameLst>
                                          <p:attrName>ppt_c</p:attrName>
                                        </p:attrNameLst>
                                      </p:cBhvr>
                                      <p:to>
                                        <a:schemeClr val="tx2"/>
                                      </p:to>
                                    </p:animClr>
                                    <p:audio>
                                      <p:cMediaNode>
                                        <p:cTn display="0" masterRel="sameClick">
                                          <p:stCondLst>
                                            <p:cond evt="begin" delay="0">
                                              <p:tn val="29"/>
                                            </p:cond>
                                          </p:stCondLst>
                                          <p:endCondLst>
                                            <p:cond evt="onStopAudio" delay="0">
                                              <p:tgtEl>
                                                <p:sldTgt/>
                                              </p:tgtEl>
                                            </p:cond>
                                          </p:endCondLst>
                                        </p:cTn>
                                        <p:tgtEl>
                                          <p:sndTgt r:embed="rId3" name="DJ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9462"/>
                                        </p:tgtEl>
                                        <p:attrNameLst>
                                          <p:attrName>style.visibility</p:attrName>
                                        </p:attrNameLst>
                                      </p:cBhvr>
                                      <p:to>
                                        <p:strVal val="visible"/>
                                      </p:to>
                                    </p:set>
                                    <p:anim calcmode="lin" valueType="num">
                                      <p:cBhvr additive="base">
                                        <p:cTn id="37" dur="500" fill="hold"/>
                                        <p:tgtEl>
                                          <p:spTgt spid="19462"/>
                                        </p:tgtEl>
                                        <p:attrNameLst>
                                          <p:attrName>ppt_x</p:attrName>
                                        </p:attrNameLst>
                                      </p:cBhvr>
                                      <p:tavLst>
                                        <p:tav tm="0">
                                          <p:val>
                                            <p:strVal val="#ppt_x"/>
                                          </p:val>
                                        </p:tav>
                                        <p:tav tm="100000">
                                          <p:val>
                                            <p:strVal val="#ppt_x"/>
                                          </p:val>
                                        </p:tav>
                                      </p:tavLst>
                                    </p:anim>
                                    <p:anim calcmode="lin" valueType="num">
                                      <p:cBhvr additive="base">
                                        <p:cTn id="38" dur="500" fill="hold"/>
                                        <p:tgtEl>
                                          <p:spTgt spid="1946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9462"/>
                                        </p:tgtEl>
                                        <p:attrNameLst>
                                          <p:attrName>ppt_c</p:attrName>
                                        </p:attrNameLst>
                                      </p:cBhvr>
                                      <p:to>
                                        <a:schemeClr val="hlink"/>
                                      </p:to>
                                    </p:animClr>
                                    <p:audio>
                                      <p:cMediaNode>
                                        <p:cTn display="0" masterRel="sameClick">
                                          <p:stCondLst>
                                            <p:cond evt="begin" delay="0">
                                              <p:tn val="35"/>
                                            </p:cond>
                                          </p:stCondLst>
                                          <p:endCondLst>
                                            <p:cond evt="onStopAudio" delay="0">
                                              <p:tgtEl>
                                                <p:sldTgt/>
                                              </p:tgtEl>
                                            </p:cond>
                                          </p:endCondLst>
                                        </p:cTn>
                                        <p:tgtEl>
                                          <p:sndTgt r:embed="rId2" name="Aintdub.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9463"/>
                                        </p:tgtEl>
                                        <p:attrNameLst>
                                          <p:attrName>style.visibility</p:attrName>
                                        </p:attrNameLst>
                                      </p:cBhvr>
                                      <p:to>
                                        <p:strVal val="visible"/>
                                      </p:to>
                                    </p:set>
                                    <p:anim calcmode="lin" valueType="num">
                                      <p:cBhvr additive="base">
                                        <p:cTn id="43" dur="500" fill="hold"/>
                                        <p:tgtEl>
                                          <p:spTgt spid="19463"/>
                                        </p:tgtEl>
                                        <p:attrNameLst>
                                          <p:attrName>ppt_x</p:attrName>
                                        </p:attrNameLst>
                                      </p:cBhvr>
                                      <p:tavLst>
                                        <p:tav tm="0">
                                          <p:val>
                                            <p:strVal val="0-#ppt_w/2"/>
                                          </p:val>
                                        </p:tav>
                                        <p:tav tm="100000">
                                          <p:val>
                                            <p:strVal val="#ppt_x"/>
                                          </p:val>
                                        </p:tav>
                                      </p:tavLst>
                                    </p:anim>
                                    <p:anim calcmode="lin" valueType="num">
                                      <p:cBhvr additive="base">
                                        <p:cTn id="44" dur="500" fill="hold"/>
                                        <p:tgtEl>
                                          <p:spTgt spid="1946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9463"/>
                                        </p:tgtEl>
                                        <p:attrNameLst>
                                          <p:attrName>ppt_c</p:attrName>
                                        </p:attrNameLst>
                                      </p:cBhvr>
                                      <p:to>
                                        <a:schemeClr val="tx2"/>
                                      </p:to>
                                    </p:animClr>
                                    <p:audio>
                                      <p:cMediaNode>
                                        <p:cTn display="0" masterRel="sameClick">
                                          <p:stCondLst>
                                            <p:cond evt="begin" delay="0">
                                              <p:tn val="41"/>
                                            </p:cond>
                                          </p:stCondLst>
                                          <p:endCondLst>
                                            <p:cond evt="onStopAudio" delay="0">
                                              <p:tgtEl>
                                                <p:sldTgt/>
                                              </p:tgtEl>
                                            </p:cond>
                                          </p:endCondLst>
                                        </p:cTn>
                                        <p:tgtEl>
                                          <p:sndTgt r:embed="rId3" name="DJ1.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464"/>
                                        </p:tgtEl>
                                        <p:attrNameLst>
                                          <p:attrName>style.visibility</p:attrName>
                                        </p:attrNameLst>
                                      </p:cBhvr>
                                      <p:to>
                                        <p:strVal val="visible"/>
                                      </p:to>
                                    </p:set>
                                    <p:anim calcmode="lin" valueType="num">
                                      <p:cBhvr additive="base">
                                        <p:cTn id="49" dur="500" fill="hold"/>
                                        <p:tgtEl>
                                          <p:spTgt spid="19464"/>
                                        </p:tgtEl>
                                        <p:attrNameLst>
                                          <p:attrName>ppt_x</p:attrName>
                                        </p:attrNameLst>
                                      </p:cBhvr>
                                      <p:tavLst>
                                        <p:tav tm="0">
                                          <p:val>
                                            <p:strVal val="0-#ppt_w/2"/>
                                          </p:val>
                                        </p:tav>
                                        <p:tav tm="100000">
                                          <p:val>
                                            <p:strVal val="#ppt_x"/>
                                          </p:val>
                                        </p:tav>
                                      </p:tavLst>
                                    </p:anim>
                                    <p:anim calcmode="lin" valueType="num">
                                      <p:cBhvr additive="base">
                                        <p:cTn id="50" dur="500" fill="hold"/>
                                        <p:tgtEl>
                                          <p:spTgt spid="1946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64"/>
                                        </p:tgtEl>
                                        <p:attrNameLst>
                                          <p:attrName>ppt_c</p:attrName>
                                        </p:attrNameLst>
                                      </p:cBhvr>
                                      <p:to>
                                        <a:schemeClr val="hlink"/>
                                      </p:to>
                                    </p:animClr>
                                    <p:audio>
                                      <p:cMediaNode>
                                        <p:cTn display="0" masterRel="sameClick">
                                          <p:stCondLst>
                                            <p:cond evt="begin" delay="0">
                                              <p:tn val="47"/>
                                            </p:cond>
                                          </p:stCondLst>
                                          <p:endCondLst>
                                            <p:cond evt="onStopAudio" delay="0">
                                              <p:tgtEl>
                                                <p:sldTgt/>
                                              </p:tgtEl>
                                            </p:cond>
                                          </p:endCondLst>
                                        </p:cTn>
                                        <p:tgtEl>
                                          <p:sndTgt r:embed="rId2" name="Aintdub.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9465">
                                            <p:txEl>
                                              <p:pRg st="0" end="0"/>
                                            </p:txEl>
                                          </p:spTgt>
                                        </p:tgtEl>
                                        <p:attrNameLst>
                                          <p:attrName>style.visibility</p:attrName>
                                        </p:attrNameLst>
                                      </p:cBhvr>
                                      <p:to>
                                        <p:strVal val="visible"/>
                                      </p:to>
                                    </p:set>
                                    <p:anim calcmode="lin" valueType="num">
                                      <p:cBhvr additive="base">
                                        <p:cTn id="55" dur="500" fill="hold"/>
                                        <p:tgtEl>
                                          <p:spTgt spid="1946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46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5">
                                            <p:txEl>
                                              <p:pRg st="0" end="0"/>
                                            </p:txEl>
                                          </p:spTgt>
                                        </p:tgtEl>
                                        <p:attrNameLst>
                                          <p:attrName>ppt_c</p:attrName>
                                        </p:attrNameLst>
                                      </p:cBhvr>
                                      <p:to>
                                        <a:schemeClr val="tx2"/>
                                      </p:to>
                                    </p:animClr>
                                    <p:audio>
                                      <p:cMediaNode>
                                        <p:cTn display="0" masterRel="sameClick">
                                          <p:stCondLst>
                                            <p:cond evt="begin" delay="0">
                                              <p:tn val="53"/>
                                            </p:cond>
                                          </p:stCondLst>
                                          <p:endCondLst>
                                            <p:cond evt="onStopAudio" delay="0">
                                              <p:tgtEl>
                                                <p:sldTgt/>
                                              </p:tgtEl>
                                            </p:cond>
                                          </p:endCondLst>
                                        </p:cTn>
                                        <p:tgtEl>
                                          <p:sndTgt r:embed="rId3" name="DJ1.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9466">
                                            <p:txEl>
                                              <p:pRg st="0" end="0"/>
                                            </p:txEl>
                                          </p:spTgt>
                                        </p:tgtEl>
                                        <p:attrNameLst>
                                          <p:attrName>style.visibility</p:attrName>
                                        </p:attrNameLst>
                                      </p:cBhvr>
                                      <p:to>
                                        <p:strVal val="visible"/>
                                      </p:to>
                                    </p:set>
                                    <p:animEffect transition="in" filter="blinds(horizontal)">
                                      <p:cBhvr>
                                        <p:cTn id="61" dur="500"/>
                                        <p:tgtEl>
                                          <p:spTgt spid="19466">
                                            <p:txEl>
                                              <p:pRg st="0" end="0"/>
                                            </p:txEl>
                                          </p:spTgt>
                                        </p:tgtEl>
                                      </p:cBhvr>
                                    </p:animEffect>
                                  </p:childTnLst>
                                  <p:subTnLst>
                                    <p:animClr clrSpc="rgb" dir="cw">
                                      <p:cBhvr override="childStyle">
                                        <p:cTn dur="1" fill="hold" display="0" masterRel="nextClick" afterEffect="1"/>
                                        <p:tgtEl>
                                          <p:spTgt spid="19466">
                                            <p:txEl>
                                              <p:pRg st="0" end="0"/>
                                            </p:txEl>
                                          </p:spTgt>
                                        </p:tgtEl>
                                        <p:attrNameLst>
                                          <p:attrName>ppt_c</p:attrName>
                                        </p:attrNameLst>
                                      </p:cBhvr>
                                      <p:to>
                                        <a:schemeClr val="hlink"/>
                                      </p:to>
                                    </p:animClr>
                                    <p:audio>
                                      <p:cMediaNode>
                                        <p:cTn display="0" masterRel="sameClick">
                                          <p:stCondLst>
                                            <p:cond evt="begin" delay="0">
                                              <p:tn val="59"/>
                                            </p:cond>
                                          </p:stCondLst>
                                          <p:endCondLst>
                                            <p:cond evt="onStopAudio" delay="0">
                                              <p:tgtEl>
                                                <p:sldTgt/>
                                              </p:tgtEl>
                                            </p:cond>
                                          </p:endCondLst>
                                        </p:cTn>
                                        <p:tgtEl>
                                          <p:sndTgt r:embed="rId2" name="Aintdub.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9" fill="hold" grpId="0" nodeType="clickEffect">
                                  <p:stCondLst>
                                    <p:cond delay="0"/>
                                  </p:stCondLst>
                                  <p:childTnLst>
                                    <p:set>
                                      <p:cBhvr>
                                        <p:cTn id="65" dur="1" fill="hold">
                                          <p:stCondLst>
                                            <p:cond delay="0"/>
                                          </p:stCondLst>
                                        </p:cTn>
                                        <p:tgtEl>
                                          <p:spTgt spid="19467"/>
                                        </p:tgtEl>
                                        <p:attrNameLst>
                                          <p:attrName>style.visibility</p:attrName>
                                        </p:attrNameLst>
                                      </p:cBhvr>
                                      <p:to>
                                        <p:strVal val="visible"/>
                                      </p:to>
                                    </p:set>
                                    <p:anim calcmode="lin" valueType="num">
                                      <p:cBhvr additive="base">
                                        <p:cTn id="66" dur="500" fill="hold"/>
                                        <p:tgtEl>
                                          <p:spTgt spid="19467"/>
                                        </p:tgtEl>
                                        <p:attrNameLst>
                                          <p:attrName>ppt_x</p:attrName>
                                        </p:attrNameLst>
                                      </p:cBhvr>
                                      <p:tavLst>
                                        <p:tav tm="0">
                                          <p:val>
                                            <p:strVal val="0-#ppt_w/2"/>
                                          </p:val>
                                        </p:tav>
                                        <p:tav tm="100000">
                                          <p:val>
                                            <p:strVal val="#ppt_x"/>
                                          </p:val>
                                        </p:tav>
                                      </p:tavLst>
                                    </p:anim>
                                    <p:anim calcmode="lin" valueType="num">
                                      <p:cBhvr additive="base">
                                        <p:cTn id="67" dur="500" fill="hold"/>
                                        <p:tgtEl>
                                          <p:spTgt spid="1946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9467"/>
                                        </p:tgtEl>
                                        <p:attrNameLst>
                                          <p:attrName>ppt_c</p:attrName>
                                        </p:attrNameLst>
                                      </p:cBhvr>
                                      <p:to>
                                        <a:schemeClr val="tx2"/>
                                      </p:to>
                                    </p:animClr>
                                    <p:audio>
                                      <p:cMediaNode>
                                        <p:cTn display="0" masterRel="sameClick">
                                          <p:stCondLst>
                                            <p:cond evt="begin" delay="0">
                                              <p:tn val="64"/>
                                            </p:cond>
                                          </p:stCondLst>
                                          <p:endCondLst>
                                            <p:cond evt="onStopAudio" delay="0">
                                              <p:tgtEl>
                                                <p:sldTgt/>
                                              </p:tgtEl>
                                            </p:cond>
                                          </p:endCondLst>
                                        </p:cTn>
                                        <p:tgtEl>
                                          <p:sndTgt r:embed="rId3" name="DJ1.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19468">
                                            <p:txEl>
                                              <p:pRg st="0" end="0"/>
                                            </p:txEl>
                                          </p:spTgt>
                                        </p:tgtEl>
                                        <p:attrNameLst>
                                          <p:attrName>style.visibility</p:attrName>
                                        </p:attrNameLst>
                                      </p:cBhvr>
                                      <p:to>
                                        <p:strVal val="visible"/>
                                      </p:to>
                                    </p:set>
                                    <p:anim calcmode="lin" valueType="num">
                                      <p:cBhvr additive="base">
                                        <p:cTn id="72" dur="500" fill="hold"/>
                                        <p:tgtEl>
                                          <p:spTgt spid="19468">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46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8">
                                            <p:txEl>
                                              <p:pRg st="0" end="0"/>
                                            </p:txEl>
                                          </p:spTgt>
                                        </p:tgtEl>
                                        <p:attrNameLst>
                                          <p:attrName>ppt_c</p:attrName>
                                        </p:attrNameLst>
                                      </p:cBhvr>
                                      <p:to>
                                        <a:schemeClr val="hlink"/>
                                      </p:to>
                                    </p:animClr>
                                    <p:audio>
                                      <p:cMediaNode>
                                        <p:cTn display="0" masterRel="sameClick">
                                          <p:stCondLst>
                                            <p:cond evt="begin" delay="0">
                                              <p:tn val="70"/>
                                            </p:cond>
                                          </p:stCondLst>
                                          <p:endCondLst>
                                            <p:cond evt="onStopAudio" delay="0">
                                              <p:tgtEl>
                                                <p:sldTgt/>
                                              </p:tgtEl>
                                            </p:cond>
                                          </p:endCondLst>
                                        </p:cTn>
                                        <p:tgtEl>
                                          <p:sndTgt r:embed="rId2" name="Aintdub.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19469">
                                            <p:txEl>
                                              <p:pRg st="0" end="0"/>
                                            </p:txEl>
                                          </p:spTgt>
                                        </p:tgtEl>
                                        <p:attrNameLst>
                                          <p:attrName>style.visibility</p:attrName>
                                        </p:attrNameLst>
                                      </p:cBhvr>
                                      <p:to>
                                        <p:strVal val="visible"/>
                                      </p:to>
                                    </p:set>
                                    <p:animEffect transition="in" filter="blinds(vertical)">
                                      <p:cBhvr>
                                        <p:cTn id="78" dur="500"/>
                                        <p:tgtEl>
                                          <p:spTgt spid="19469">
                                            <p:txEl>
                                              <p:pRg st="0" end="0"/>
                                            </p:txEl>
                                          </p:spTgt>
                                        </p:tgtEl>
                                      </p:cBhvr>
                                    </p:animEffect>
                                  </p:childTnLst>
                                  <p:subTnLst>
                                    <p:animClr clrSpc="rgb" dir="cw">
                                      <p:cBhvr override="childStyle">
                                        <p:cTn dur="1" fill="hold" display="0" masterRel="nextClick" afterEffect="1"/>
                                        <p:tgtEl>
                                          <p:spTgt spid="19469">
                                            <p:txEl>
                                              <p:pRg st="0" end="0"/>
                                            </p:txEl>
                                          </p:spTgt>
                                        </p:tgtEl>
                                        <p:attrNameLst>
                                          <p:attrName>ppt_c</p:attrName>
                                        </p:attrNameLst>
                                      </p:cBhvr>
                                      <p:to>
                                        <a:schemeClr val="tx2"/>
                                      </p:to>
                                    </p:animClr>
                                    <p:audio>
                                      <p:cMediaNode>
                                        <p:cTn display="0" masterRel="sameClick">
                                          <p:stCondLst>
                                            <p:cond evt="begin" delay="0">
                                              <p:tn val="76"/>
                                            </p:cond>
                                          </p:stCondLst>
                                          <p:endCondLst>
                                            <p:cond evt="onStopAudio" delay="0">
                                              <p:tgtEl>
                                                <p:sldTgt/>
                                              </p:tgtEl>
                                            </p:cond>
                                          </p:endCondLst>
                                        </p:cTn>
                                        <p:tgtEl>
                                          <p:sndTgt r:embed="rId3" name="DJ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P spid="19458" grpId="0" autoUpdateAnimBg="0"/>
      <p:bldP spid="19459" grpId="0" build="p" autoUpdateAnimBg="0"/>
      <p:bldP spid="19460" grpId="0" autoUpdateAnimBg="0"/>
      <p:bldP spid="19461" grpId="0" autoUpdateAnimBg="0"/>
      <p:bldP spid="19462" grpId="0" autoUpdateAnimBg="0"/>
      <p:bldP spid="19463" grpId="0" autoUpdateAnimBg="0"/>
      <p:bldP spid="19464" grpId="0" autoUpdateAnimBg="0"/>
      <p:bldP spid="19465" grpId="0" build="p" autoUpdateAnimBg="0"/>
      <p:bldP spid="19466" grpId="0" build="p" autoUpdateAnimBg="0"/>
      <p:bldP spid="19467" grpId="0" autoUpdateAnimBg="0"/>
      <p:bldP spid="19468" grpId="0" build="p" autoUpdateAnimBg="0"/>
      <p:bldP spid="1946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hteck 20480">
            <a:extLst>
              <a:ext uri="{FF2B5EF4-FFF2-40B4-BE49-F238E27FC236}">
                <a16:creationId xmlns:a16="http://schemas.microsoft.com/office/drawing/2014/main" id="{7482A731-3752-4A0F-9907-639C0EAEABE6}"/>
              </a:ext>
            </a:extLst>
          </p:cNvPr>
          <p:cNvSpPr>
            <a:spLocks noChangeArrowheads="1"/>
          </p:cNvSpPr>
          <p:nvPr/>
        </p:nvSpPr>
        <p:spPr bwMode="auto">
          <a:xfrm>
            <a:off x="304800" y="152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Voraussetzungen müssen zur Anwendung  der Maßanalyse erfüllt sein ?</a:t>
            </a:r>
            <a:endParaRPr lang="de-DE" altLang="de-DE" sz="1800">
              <a:latin typeface="+mn-lt"/>
              <a:cs typeface="+mn-cs"/>
            </a:endParaRPr>
          </a:p>
        </p:txBody>
      </p:sp>
      <p:sp>
        <p:nvSpPr>
          <p:cNvPr id="20482" name="Rechteck 20481">
            <a:extLst>
              <a:ext uri="{FF2B5EF4-FFF2-40B4-BE49-F238E27FC236}">
                <a16:creationId xmlns:a16="http://schemas.microsoft.com/office/drawing/2014/main" id="{5AA1012D-9F8B-4FEA-9610-641D7110182F}"/>
              </a:ext>
            </a:extLst>
          </p:cNvPr>
          <p:cNvSpPr>
            <a:spLocks noChangeArrowheads="1"/>
          </p:cNvSpPr>
          <p:nvPr/>
        </p:nvSpPr>
        <p:spPr bwMode="auto">
          <a:xfrm>
            <a:off x="381000" y="685800"/>
            <a:ext cx="6324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 vollständig und rasch ablaufende Reaktionen</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 das Ende der Umsetzung muß gut scihtbar sein</a:t>
            </a:r>
          </a:p>
          <a:p>
            <a:pPr>
              <a:spcBef>
                <a:spcPct val="50000"/>
              </a:spcBef>
            </a:pPr>
            <a:r>
              <a:rPr lang="de-DE" altLang="de-DE">
                <a:solidFill>
                  <a:srgbClr val="330099"/>
                </a:solidFill>
                <a:latin typeface="Times New Roman" panose="02020603050405020304" pitchFamily="18" charset="0"/>
              </a:rPr>
              <a:t>- evtl. mit Indikator erkenntlich machen (nur geringe Menge)</a:t>
            </a:r>
          </a:p>
          <a:p>
            <a:pPr>
              <a:spcBef>
                <a:spcPct val="50000"/>
              </a:spcBef>
            </a:pPr>
            <a:r>
              <a:rPr lang="de-DE" altLang="de-DE">
                <a:solidFill>
                  <a:srgbClr val="330099"/>
                </a:solidFill>
                <a:latin typeface="Times New Roman" panose="02020603050405020304" pitchFamily="18" charset="0"/>
              </a:rPr>
              <a:t>- Gehalt der Titrierlösung muß bekannt sein</a:t>
            </a:r>
          </a:p>
        </p:txBody>
      </p:sp>
      <p:sp>
        <p:nvSpPr>
          <p:cNvPr id="20483" name="Rechteck 20482">
            <a:extLst>
              <a:ext uri="{FF2B5EF4-FFF2-40B4-BE49-F238E27FC236}">
                <a16:creationId xmlns:a16="http://schemas.microsoft.com/office/drawing/2014/main" id="{F15F5590-6D3D-4824-AD2C-DE7C5BBA6E45}"/>
              </a:ext>
            </a:extLst>
          </p:cNvPr>
          <p:cNvSpPr>
            <a:spLocks noChangeArrowheads="1"/>
          </p:cNvSpPr>
          <p:nvPr/>
        </p:nvSpPr>
        <p:spPr bwMode="auto">
          <a:xfrm>
            <a:off x="304800" y="2362200"/>
            <a:ext cx="685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ein pH - Indikator</a:t>
            </a:r>
            <a:endParaRPr lang="de-DE" altLang="de-DE" sz="1800">
              <a:latin typeface="+mn-lt"/>
              <a:cs typeface="+mn-cs"/>
            </a:endParaRPr>
          </a:p>
        </p:txBody>
      </p:sp>
      <p:sp>
        <p:nvSpPr>
          <p:cNvPr id="20484" name="Rechteck 20483">
            <a:extLst>
              <a:ext uri="{FF2B5EF4-FFF2-40B4-BE49-F238E27FC236}">
                <a16:creationId xmlns:a16="http://schemas.microsoft.com/office/drawing/2014/main" id="{A8CB7EEE-3DFC-4FCF-9A5E-38C3D67A1743}"/>
              </a:ext>
            </a:extLst>
          </p:cNvPr>
          <p:cNvSpPr>
            <a:spLocks noChangeArrowheads="1"/>
          </p:cNvSpPr>
          <p:nvPr/>
        </p:nvSpPr>
        <p:spPr bwMode="auto">
          <a:xfrm>
            <a:off x="762000" y="26670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sind schwache Säuren, die bei einem bestimmten pH- Wert im Umschlagsbereich die Farbe verändern</a:t>
            </a:r>
            <a:endParaRPr lang="de-DE" altLang="de-DE" sz="1800">
              <a:latin typeface="+mn-lt"/>
              <a:cs typeface="+mn-cs"/>
            </a:endParaRPr>
          </a:p>
        </p:txBody>
      </p:sp>
      <p:sp>
        <p:nvSpPr>
          <p:cNvPr id="20485" name="Rechteck 20484">
            <a:extLst>
              <a:ext uri="{FF2B5EF4-FFF2-40B4-BE49-F238E27FC236}">
                <a16:creationId xmlns:a16="http://schemas.microsoft.com/office/drawing/2014/main" id="{C3ED5C26-21F6-403C-ACEE-A97909003BFC}"/>
              </a:ext>
            </a:extLst>
          </p:cNvPr>
          <p:cNvSpPr>
            <a:spLocks noChangeArrowheads="1"/>
          </p:cNvSpPr>
          <p:nvPr/>
        </p:nvSpPr>
        <p:spPr bwMode="auto">
          <a:xfrm>
            <a:off x="228600" y="32766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Geräte werden zur Maßanalyse verwendet ?</a:t>
            </a:r>
            <a:endParaRPr lang="de-DE" altLang="de-DE" sz="1800">
              <a:latin typeface="+mn-lt"/>
              <a:cs typeface="+mn-cs"/>
            </a:endParaRPr>
          </a:p>
        </p:txBody>
      </p:sp>
      <p:sp>
        <p:nvSpPr>
          <p:cNvPr id="20486" name="Rechteck 20485">
            <a:extLst>
              <a:ext uri="{FF2B5EF4-FFF2-40B4-BE49-F238E27FC236}">
                <a16:creationId xmlns:a16="http://schemas.microsoft.com/office/drawing/2014/main" id="{A8A26DBB-0089-4252-8249-B90762EF5F63}"/>
              </a:ext>
            </a:extLst>
          </p:cNvPr>
          <p:cNvSpPr>
            <a:spLocks noChangeArrowheads="1"/>
          </p:cNvSpPr>
          <p:nvPr/>
        </p:nvSpPr>
        <p:spPr bwMode="auto">
          <a:xfrm>
            <a:off x="304800" y="3581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Bürette, Pipette, Meßkolben, Erlenmeyerkolben</a:t>
            </a:r>
            <a:endParaRPr lang="de-DE" altLang="de-DE" sz="1800">
              <a:latin typeface="+mn-lt"/>
              <a:cs typeface="+mn-cs"/>
            </a:endParaRPr>
          </a:p>
        </p:txBody>
      </p:sp>
      <p:sp>
        <p:nvSpPr>
          <p:cNvPr id="20487" name="Rechteck 20486">
            <a:extLst>
              <a:ext uri="{FF2B5EF4-FFF2-40B4-BE49-F238E27FC236}">
                <a16:creationId xmlns:a16="http://schemas.microsoft.com/office/drawing/2014/main" id="{5665D2CF-0D4B-47C7-A10C-A18A94BA50BE}"/>
              </a:ext>
            </a:extLst>
          </p:cNvPr>
          <p:cNvSpPr>
            <a:spLocks noChangeArrowheads="1"/>
          </p:cNvSpPr>
          <p:nvPr/>
        </p:nvSpPr>
        <p:spPr bwMode="auto">
          <a:xfrm>
            <a:off x="228600" y="4114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ist die typische Struktur von Hydriden der Elemente der 5. Hauptgruppe?</a:t>
            </a:r>
            <a:endParaRPr lang="de-DE" altLang="de-DE" sz="1800">
              <a:latin typeface="+mn-lt"/>
              <a:cs typeface="+mn-cs"/>
            </a:endParaRPr>
          </a:p>
        </p:txBody>
      </p:sp>
      <p:sp>
        <p:nvSpPr>
          <p:cNvPr id="20488" name="Rechteck 20487">
            <a:extLst>
              <a:ext uri="{FF2B5EF4-FFF2-40B4-BE49-F238E27FC236}">
                <a16:creationId xmlns:a16="http://schemas.microsoft.com/office/drawing/2014/main" id="{8A277433-02B1-4F89-84D5-446EE759CE50}"/>
              </a:ext>
            </a:extLst>
          </p:cNvPr>
          <p:cNvSpPr>
            <a:spLocks noChangeArrowheads="1"/>
          </p:cNvSpPr>
          <p:nvPr/>
        </p:nvSpPr>
        <p:spPr bwMode="auto">
          <a:xfrm>
            <a:off x="152400" y="4343400"/>
            <a:ext cx="8839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X- H</a:t>
            </a:r>
            <a:r>
              <a:rPr lang="de-DE" altLang="de-DE" baseline="-25000">
                <a:solidFill>
                  <a:srgbClr val="330099"/>
                </a:solidFill>
                <a:latin typeface="Times New Roman" panose="02020603050405020304" pitchFamily="18" charset="0"/>
              </a:rPr>
              <a:t>3 </a:t>
            </a:r>
            <a:r>
              <a:rPr lang="de-DE" altLang="de-DE">
                <a:solidFill>
                  <a:srgbClr val="330099"/>
                </a:solidFill>
                <a:latin typeface="Times New Roman" panose="02020603050405020304" pitchFamily="18" charset="0"/>
              </a:rPr>
              <a:t>wobei X: N, P, As, Sb, Bi Bsp.: NH</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Die Elemente der 5. HG sind 3-bindig . Ihre H - Atome sind im ´Tetraederwinkel von 105° angeordnet.</a:t>
            </a:r>
          </a:p>
        </p:txBody>
      </p:sp>
      <p:sp>
        <p:nvSpPr>
          <p:cNvPr id="20489" name="Rechteck 20488">
            <a:extLst>
              <a:ext uri="{FF2B5EF4-FFF2-40B4-BE49-F238E27FC236}">
                <a16:creationId xmlns:a16="http://schemas.microsoft.com/office/drawing/2014/main" id="{5BAB0CB3-A193-40C7-834D-A7A731B332FE}"/>
              </a:ext>
            </a:extLst>
          </p:cNvPr>
          <p:cNvSpPr>
            <a:spLocks noChangeArrowheads="1"/>
          </p:cNvSpPr>
          <p:nvPr/>
        </p:nvSpPr>
        <p:spPr bwMode="auto">
          <a:xfrm>
            <a:off x="381000" y="51816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Aus welcher chemischen Verbindung besteht Marmor und wie lautet die chemische Formel?</a:t>
            </a:r>
            <a:endParaRPr lang="de-DE" altLang="de-DE" sz="1800">
              <a:latin typeface="+mn-lt"/>
              <a:cs typeface="+mn-cs"/>
            </a:endParaRPr>
          </a:p>
        </p:txBody>
      </p:sp>
      <p:sp>
        <p:nvSpPr>
          <p:cNvPr id="20490" name="Rechteck 20489">
            <a:extLst>
              <a:ext uri="{FF2B5EF4-FFF2-40B4-BE49-F238E27FC236}">
                <a16:creationId xmlns:a16="http://schemas.microsoft.com/office/drawing/2014/main" id="{FB1FBC7A-3F6E-43B3-9ABA-3C53A1DDF75B}"/>
              </a:ext>
            </a:extLst>
          </p:cNvPr>
          <p:cNvSpPr>
            <a:spLocks noChangeArrowheads="1"/>
          </p:cNvSpPr>
          <p:nvPr/>
        </p:nvSpPr>
        <p:spPr bwMode="auto">
          <a:xfrm>
            <a:off x="228600" y="5410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Ca CO </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Calciumcarbonat</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20481">
                                            <p:txEl>
                                              <p:pRg st="0" end="0"/>
                                            </p:txEl>
                                          </p:spTgt>
                                        </p:tgtEl>
                                        <p:attrNameLst>
                                          <p:attrName>style.visibility</p:attrName>
                                        </p:attrNameLst>
                                      </p:cBhvr>
                                      <p:to>
                                        <p:strVal val="visible"/>
                                      </p:to>
                                    </p:set>
                                    <p:anim calcmode="lin" valueType="num">
                                      <p:cBhvr additive="base">
                                        <p:cTn id="7" dur="300" fill="hold"/>
                                        <p:tgtEl>
                                          <p:spTgt spid="20481">
                                            <p:txEl>
                                              <p:pRg st="0" end="0"/>
                                            </p:txEl>
                                          </p:spTgt>
                                        </p:tgtEl>
                                        <p:attrNameLst>
                                          <p:attrName>ppt_x</p:attrName>
                                        </p:attrNameLst>
                                      </p:cBhvr>
                                      <p:tavLst>
                                        <p:tav tm="0">
                                          <p:val>
                                            <p:strVal val="1+#ppt_w/2"/>
                                          </p:val>
                                        </p:tav>
                                        <p:tav tm="100000">
                                          <p:val>
                                            <p:strVal val="#ppt_x"/>
                                          </p:val>
                                        </p:tav>
                                      </p:tavLst>
                                    </p:anim>
                                    <p:anim calcmode="lin" valueType="num">
                                      <p:cBhvr additive="base">
                                        <p:cTn id="8" dur="300" fill="hold"/>
                                        <p:tgtEl>
                                          <p:spTgt spid="2048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1">
                                            <p:txEl>
                                              <p:pRg st="0" end="0"/>
                                            </p:txEl>
                                          </p:spTgt>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SOELLN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anim calcmode="lin" valueType="num">
                                      <p:cBhvr additive="base">
                                        <p:cTn id="13" dur="500" fill="hold"/>
                                        <p:tgtEl>
                                          <p:spTgt spid="20482"/>
                                        </p:tgtEl>
                                        <p:attrNameLst>
                                          <p:attrName>ppt_x</p:attrName>
                                        </p:attrNameLst>
                                      </p:cBhvr>
                                      <p:tavLst>
                                        <p:tav tm="0">
                                          <p:val>
                                            <p:strVal val="#ppt_x"/>
                                          </p:val>
                                        </p:tav>
                                        <p:tav tm="100000">
                                          <p:val>
                                            <p:strVal val="#ppt_x"/>
                                          </p:val>
                                        </p:tav>
                                      </p:tavLst>
                                    </p:anim>
                                    <p:anim calcmode="lin" valueType="num">
                                      <p:cBhvr additive="base">
                                        <p:cTn id="14" dur="500" fill="hold"/>
                                        <p:tgtEl>
                                          <p:spTgt spid="2048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2"/>
                                        </p:tgtEl>
                                        <p:attrNameLst>
                                          <p:attrName>ppt_c</p:attrName>
                                        </p:attrNameLst>
                                      </p:cBhvr>
                                      <p:to>
                                        <a:schemeClr val="tx2"/>
                                      </p:to>
                                    </p:animClr>
                                    <p:audio>
                                      <p:cMediaNode>
                                        <p:cTn display="0" masterRel="sameClick">
                                          <p:stCondLst>
                                            <p:cond evt="begin" delay="0">
                                              <p:tn val="11"/>
                                            </p:cond>
                                          </p:stCondLst>
                                          <p:endCondLst>
                                            <p:cond evt="onStopAudio" delay="0">
                                              <p:tgtEl>
                                                <p:sldTgt/>
                                              </p:tgtEl>
                                            </p:cond>
                                          </p:endCondLst>
                                        </p:cTn>
                                        <p:tgtEl>
                                          <p:sndTgt r:embed="rId3" name="jazz.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 calcmode="lin" valueType="num">
                                      <p:cBhvr additive="base">
                                        <p:cTn id="19"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accent2"/>
                                      </p:to>
                                    </p:animClr>
                                    <p:audio>
                                      <p:cMediaNode>
                                        <p:cTn display="0" masterRel="sameClick">
                                          <p:stCondLst>
                                            <p:cond evt="begin" delay="0">
                                              <p:tn val="17"/>
                                            </p:cond>
                                          </p:stCondLst>
                                          <p:endCondLst>
                                            <p:cond evt="onStopAudio" delay="0">
                                              <p:tgtEl>
                                                <p:sldTgt/>
                                              </p:tgtEl>
                                            </p:cond>
                                          </p:endCondLst>
                                        </p:cTn>
                                        <p:tgtEl>
                                          <p:sndTgt r:embed="rId2" name="SOELLN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blinds(horizontal)">
                                      <p:cBhvr>
                                        <p:cTn id="25" dur="500"/>
                                        <p:tgtEl>
                                          <p:spTgt spid="20484"/>
                                        </p:tgtEl>
                                      </p:cBhvr>
                                    </p:animEffect>
                                  </p:childTnLst>
                                  <p:subTnLst>
                                    <p:animClr clrSpc="rgb" dir="cw">
                                      <p:cBhvr override="childStyle">
                                        <p:cTn dur="1" fill="hold" display="0" masterRel="nextClick" afterEffect="1"/>
                                        <p:tgtEl>
                                          <p:spTgt spid="20484"/>
                                        </p:tgtEl>
                                        <p:attrNameLst>
                                          <p:attrName>ppt_c</p:attrName>
                                        </p:attrNameLst>
                                      </p:cBhvr>
                                      <p:to>
                                        <a:schemeClr val="tx2"/>
                                      </p:to>
                                    </p:animClr>
                                    <p:audio>
                                      <p:cMediaNode>
                                        <p:cTn display="0" masterRel="sameClick">
                                          <p:stCondLst>
                                            <p:cond evt="begin" delay="0">
                                              <p:tn val="23"/>
                                            </p:cond>
                                          </p:stCondLst>
                                          <p:endCondLst>
                                            <p:cond evt="onStopAudio" delay="0">
                                              <p:tgtEl>
                                                <p:sldTgt/>
                                              </p:tgtEl>
                                            </p:cond>
                                          </p:endCondLst>
                                        </p:cTn>
                                        <p:tgtEl>
                                          <p:sndTgt r:embed="rId3" name="jazz.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30" dur="500"/>
                                        <p:tgtEl>
                                          <p:spTgt spid="20485">
                                            <p:txEl>
                                              <p:pRg st="0" end="0"/>
                                            </p:txEl>
                                          </p:spTgt>
                                        </p:tgtEl>
                                      </p:cBhvr>
                                    </p:animEffect>
                                  </p:childTnLst>
                                  <p:subTnLst>
                                    <p:animClr clrSpc="rgb" dir="cw">
                                      <p:cBhvr override="childStyle">
                                        <p:cTn dur="1" fill="hold" display="0" masterRel="nextClick" afterEffect="1"/>
                                        <p:tgtEl>
                                          <p:spTgt spid="20485">
                                            <p:txEl>
                                              <p:pRg st="0" end="0"/>
                                            </p:txEl>
                                          </p:spTgt>
                                        </p:tgtEl>
                                        <p:attrNameLst>
                                          <p:attrName>ppt_c</p:attrName>
                                        </p:attrNameLst>
                                      </p:cBhvr>
                                      <p:to>
                                        <a:schemeClr val="accent2"/>
                                      </p:to>
                                    </p:animClr>
                                    <p:audio>
                                      <p:cMediaNode>
                                        <p:cTn display="0" masterRel="sameClick">
                                          <p:stCondLst>
                                            <p:cond evt="begin" delay="0">
                                              <p:tn val="28"/>
                                            </p:cond>
                                          </p:stCondLst>
                                          <p:endCondLst>
                                            <p:cond evt="onStopAudio" delay="0">
                                              <p:tgtEl>
                                                <p:sldTgt/>
                                              </p:tgtEl>
                                            </p:cond>
                                          </p:endCondLst>
                                        </p:cTn>
                                        <p:tgtEl>
                                          <p:sndTgt r:embed="rId2" name="SOELLN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0486"/>
                                        </p:tgtEl>
                                        <p:attrNameLst>
                                          <p:attrName>style.visibility</p:attrName>
                                        </p:attrNameLst>
                                      </p:cBhvr>
                                      <p:to>
                                        <p:strVal val="visible"/>
                                      </p:to>
                                    </p:set>
                                    <p:anim calcmode="lin" valueType="num">
                                      <p:cBhvr additive="base">
                                        <p:cTn id="35" dur="500" fill="hold"/>
                                        <p:tgtEl>
                                          <p:spTgt spid="20486"/>
                                        </p:tgtEl>
                                        <p:attrNameLst>
                                          <p:attrName>ppt_x</p:attrName>
                                        </p:attrNameLst>
                                      </p:cBhvr>
                                      <p:tavLst>
                                        <p:tav tm="0">
                                          <p:val>
                                            <p:strVal val="1+#ppt_w/2"/>
                                          </p:val>
                                        </p:tav>
                                        <p:tav tm="100000">
                                          <p:val>
                                            <p:strVal val="#ppt_x"/>
                                          </p:val>
                                        </p:tav>
                                      </p:tavLst>
                                    </p:anim>
                                    <p:anim calcmode="lin" valueType="num">
                                      <p:cBhvr additive="base">
                                        <p:cTn id="36" dur="500" fill="hold"/>
                                        <p:tgtEl>
                                          <p:spTgt spid="2048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6"/>
                                        </p:tgtEl>
                                        <p:attrNameLst>
                                          <p:attrName>ppt_c</p:attrName>
                                        </p:attrNameLst>
                                      </p:cBhvr>
                                      <p:to>
                                        <a:schemeClr val="tx2"/>
                                      </p:to>
                                    </p:animClr>
                                    <p:audio>
                                      <p:cMediaNode>
                                        <p:cTn display="0" masterRel="sameClick">
                                          <p:stCondLst>
                                            <p:cond evt="begin" delay="0">
                                              <p:tn val="33"/>
                                            </p:cond>
                                          </p:stCondLst>
                                          <p:endCondLst>
                                            <p:cond evt="onStopAudio" delay="0">
                                              <p:tgtEl>
                                                <p:sldTgt/>
                                              </p:tgtEl>
                                            </p:cond>
                                          </p:endCondLst>
                                        </p:cTn>
                                        <p:tgtEl>
                                          <p:sndTgt r:embed="rId3" name="jazz.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0487">
                                            <p:txEl>
                                              <p:pRg st="0" end="0"/>
                                            </p:txEl>
                                          </p:spTgt>
                                        </p:tgtEl>
                                        <p:attrNameLst>
                                          <p:attrName>style.visibility</p:attrName>
                                        </p:attrNameLst>
                                      </p:cBhvr>
                                      <p:to>
                                        <p:strVal val="visible"/>
                                      </p:to>
                                    </p:set>
                                    <p:anim calcmode="lin" valueType="num">
                                      <p:cBhvr additive="base">
                                        <p:cTn id="41" dur="500" fill="hold"/>
                                        <p:tgtEl>
                                          <p:spTgt spid="204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04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7">
                                            <p:txEl>
                                              <p:pRg st="0" end="0"/>
                                            </p:txEl>
                                          </p:spTgt>
                                        </p:tgtEl>
                                        <p:attrNameLst>
                                          <p:attrName>ppt_c</p:attrName>
                                        </p:attrNameLst>
                                      </p:cBhvr>
                                      <p:to>
                                        <a:schemeClr val="accent2"/>
                                      </p:to>
                                    </p:animClr>
                                    <p:audio>
                                      <p:cMediaNode>
                                        <p:cTn display="0" masterRel="sameClick">
                                          <p:stCondLst>
                                            <p:cond evt="begin" delay="0">
                                              <p:tn val="39"/>
                                            </p:cond>
                                          </p:stCondLst>
                                          <p:endCondLst>
                                            <p:cond evt="onStopAudio" delay="0">
                                              <p:tgtEl>
                                                <p:sldTgt/>
                                              </p:tgtEl>
                                            </p:cond>
                                          </p:endCondLst>
                                        </p:cTn>
                                        <p:tgtEl>
                                          <p:sndTgt r:embed="rId2" name="SOELLN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0488"/>
                                        </p:tgtEl>
                                        <p:attrNameLst>
                                          <p:attrName>style.visibility</p:attrName>
                                        </p:attrNameLst>
                                      </p:cBhvr>
                                      <p:to>
                                        <p:strVal val="visible"/>
                                      </p:to>
                                    </p:set>
                                    <p:anim calcmode="lin" valueType="num">
                                      <p:cBhvr additive="base">
                                        <p:cTn id="47" dur="500" fill="hold"/>
                                        <p:tgtEl>
                                          <p:spTgt spid="20488"/>
                                        </p:tgtEl>
                                        <p:attrNameLst>
                                          <p:attrName>ppt_x</p:attrName>
                                        </p:attrNameLst>
                                      </p:cBhvr>
                                      <p:tavLst>
                                        <p:tav tm="0">
                                          <p:val>
                                            <p:strVal val="1+#ppt_w/2"/>
                                          </p:val>
                                        </p:tav>
                                        <p:tav tm="100000">
                                          <p:val>
                                            <p:strVal val="#ppt_x"/>
                                          </p:val>
                                        </p:tav>
                                      </p:tavLst>
                                    </p:anim>
                                    <p:anim calcmode="lin" valueType="num">
                                      <p:cBhvr additive="base">
                                        <p:cTn id="48" dur="500" fill="hold"/>
                                        <p:tgtEl>
                                          <p:spTgt spid="2048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8"/>
                                        </p:tgtEl>
                                        <p:attrNameLst>
                                          <p:attrName>ppt_c</p:attrName>
                                        </p:attrNameLst>
                                      </p:cBhvr>
                                      <p:to>
                                        <a:schemeClr val="tx2"/>
                                      </p:to>
                                    </p:animClr>
                                    <p:audio>
                                      <p:cMediaNode>
                                        <p:cTn display="0" masterRel="sameClick">
                                          <p:stCondLst>
                                            <p:cond evt="begin" delay="0">
                                              <p:tn val="45"/>
                                            </p:cond>
                                          </p:stCondLst>
                                          <p:endCondLst>
                                            <p:cond evt="onStopAudio" delay="0">
                                              <p:tgtEl>
                                                <p:sldTgt/>
                                              </p:tgtEl>
                                            </p:cond>
                                          </p:endCondLst>
                                        </p:cTn>
                                        <p:tgtEl>
                                          <p:sndTgt r:embed="rId3" name="jazz.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489"/>
                                        </p:tgtEl>
                                        <p:attrNameLst>
                                          <p:attrName>style.visibility</p:attrName>
                                        </p:attrNameLst>
                                      </p:cBhvr>
                                      <p:to>
                                        <p:strVal val="visible"/>
                                      </p:to>
                                    </p:set>
                                    <p:anim calcmode="lin" valueType="num">
                                      <p:cBhvr additive="base">
                                        <p:cTn id="53" dur="500" fill="hold"/>
                                        <p:tgtEl>
                                          <p:spTgt spid="20489"/>
                                        </p:tgtEl>
                                        <p:attrNameLst>
                                          <p:attrName>ppt_x</p:attrName>
                                        </p:attrNameLst>
                                      </p:cBhvr>
                                      <p:tavLst>
                                        <p:tav tm="0">
                                          <p:val>
                                            <p:strVal val="0-#ppt_w/2"/>
                                          </p:val>
                                        </p:tav>
                                        <p:tav tm="100000">
                                          <p:val>
                                            <p:strVal val="#ppt_x"/>
                                          </p:val>
                                        </p:tav>
                                      </p:tavLst>
                                    </p:anim>
                                    <p:anim calcmode="lin" valueType="num">
                                      <p:cBhvr additive="base">
                                        <p:cTn id="54" dur="500" fill="hold"/>
                                        <p:tgtEl>
                                          <p:spTgt spid="2048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9"/>
                                        </p:tgtEl>
                                        <p:attrNameLst>
                                          <p:attrName>ppt_c</p:attrName>
                                        </p:attrNameLst>
                                      </p:cBhvr>
                                      <p:to>
                                        <a:schemeClr val="accent2"/>
                                      </p:to>
                                    </p:animClr>
                                    <p:audio>
                                      <p:cMediaNode>
                                        <p:cTn display="0" masterRel="sameClick">
                                          <p:stCondLst>
                                            <p:cond evt="begin" delay="0">
                                              <p:tn val="51"/>
                                            </p:cond>
                                          </p:stCondLst>
                                          <p:endCondLst>
                                            <p:cond evt="onStopAudio" delay="0">
                                              <p:tgtEl>
                                                <p:sldTgt/>
                                              </p:tgtEl>
                                            </p:cond>
                                          </p:endCondLst>
                                        </p:cTn>
                                        <p:tgtEl>
                                          <p:sndTgt r:embed="rId2" name="SOELLNER.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20490"/>
                                        </p:tgtEl>
                                        <p:attrNameLst>
                                          <p:attrName>style.visibility</p:attrName>
                                        </p:attrNameLst>
                                      </p:cBhvr>
                                      <p:to>
                                        <p:strVal val="visible"/>
                                      </p:to>
                                    </p:set>
                                    <p:anim calcmode="lin" valueType="num">
                                      <p:cBhvr additive="base">
                                        <p:cTn id="59" dur="500" fill="hold"/>
                                        <p:tgtEl>
                                          <p:spTgt spid="20490"/>
                                        </p:tgtEl>
                                        <p:attrNameLst>
                                          <p:attrName>ppt_x</p:attrName>
                                        </p:attrNameLst>
                                      </p:cBhvr>
                                      <p:tavLst>
                                        <p:tav tm="0">
                                          <p:val>
                                            <p:strVal val="0-#ppt_w/2"/>
                                          </p:val>
                                        </p:tav>
                                        <p:tav tm="100000">
                                          <p:val>
                                            <p:strVal val="#ppt_x"/>
                                          </p:val>
                                        </p:tav>
                                      </p:tavLst>
                                    </p:anim>
                                    <p:anim calcmode="lin" valueType="num">
                                      <p:cBhvr additive="base">
                                        <p:cTn id="60" dur="500" fill="hold"/>
                                        <p:tgtEl>
                                          <p:spTgt spid="2049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0490"/>
                                        </p:tgtEl>
                                        <p:attrNameLst>
                                          <p:attrName>ppt_c</p:attrName>
                                        </p:attrNameLst>
                                      </p:cBhvr>
                                      <p:to>
                                        <a:schemeClr val="tx2"/>
                                      </p:to>
                                    </p:animClr>
                                    <p:audio>
                                      <p:cMediaNode>
                                        <p:cTn display="0" masterRel="sameClick">
                                          <p:stCondLst>
                                            <p:cond evt="begin" delay="0">
                                              <p:tn val="57"/>
                                            </p:cond>
                                          </p:stCondLst>
                                          <p:endCondLst>
                                            <p:cond evt="onStopAudio" delay="0">
                                              <p:tgtEl>
                                                <p:sldTgt/>
                                              </p:tgtEl>
                                            </p:cond>
                                          </p:endCondLst>
                                        </p:cTn>
                                        <p:tgtEl>
                                          <p:sndTgt r:embed="rId3"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autoUpdateAnimBg="0"/>
      <p:bldP spid="20482" grpId="0" autoUpdateAnimBg="0"/>
      <p:bldP spid="20483" grpId="0" build="p" autoUpdateAnimBg="0"/>
      <p:bldP spid="20484" grpId="0" autoUpdateAnimBg="0"/>
      <p:bldP spid="20485" grpId="0" build="p" autoUpdateAnimBg="0"/>
      <p:bldP spid="20486" grpId="0" autoUpdateAnimBg="0"/>
      <p:bldP spid="20487" grpId="0" build="p" autoUpdateAnimBg="0"/>
      <p:bldP spid="20488" grpId="0" autoUpdateAnimBg="0"/>
      <p:bldP spid="20489" grpId="0" autoUpdateAnimBg="0"/>
      <p:bldP spid="204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21504">
            <a:extLst>
              <a:ext uri="{FF2B5EF4-FFF2-40B4-BE49-F238E27FC236}">
                <a16:creationId xmlns:a16="http://schemas.microsoft.com/office/drawing/2014/main" id="{4AF95E5B-230E-4FB8-8649-CC62A7FC8789}"/>
              </a:ext>
            </a:extLst>
          </p:cNvPr>
          <p:cNvSpPr>
            <a:spLocks noChangeArrowheads="1"/>
          </p:cNvSpPr>
          <p:nvPr/>
        </p:nvSpPr>
        <p:spPr bwMode="auto">
          <a:xfrm>
            <a:off x="228600" y="304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nennt man  positiv geladene Ionen und warum ? Erklären sie das Schema der Elektrolyse!</a:t>
            </a:r>
            <a:endParaRPr lang="de-DE" altLang="de-DE" sz="1800">
              <a:latin typeface="+mn-lt"/>
              <a:cs typeface="+mn-cs"/>
            </a:endParaRPr>
          </a:p>
        </p:txBody>
      </p:sp>
      <p:sp>
        <p:nvSpPr>
          <p:cNvPr id="21506" name="Rechteck 21505">
            <a:extLst>
              <a:ext uri="{FF2B5EF4-FFF2-40B4-BE49-F238E27FC236}">
                <a16:creationId xmlns:a16="http://schemas.microsoft.com/office/drawing/2014/main" id="{3A615B54-92AD-4402-87D4-7959A82446EE}"/>
              </a:ext>
            </a:extLst>
          </p:cNvPr>
          <p:cNvSpPr>
            <a:spLocks noChangeArrowheads="1"/>
          </p:cNvSpPr>
          <p:nvPr/>
        </p:nvSpPr>
        <p:spPr bwMode="auto">
          <a:xfrm>
            <a:off x="381000" y="8382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Kationen , weil sie bei der Elektrolyse zur Kathode wandern!</a:t>
            </a:r>
            <a:endParaRPr lang="de-DE" altLang="de-DE" sz="1800">
              <a:latin typeface="+mn-lt"/>
              <a:cs typeface="+mn-cs"/>
            </a:endParaRPr>
          </a:p>
        </p:txBody>
      </p:sp>
      <p:grpSp>
        <p:nvGrpSpPr>
          <p:cNvPr id="31823" name="Group 11">
            <a:extLst>
              <a:ext uri="{FF2B5EF4-FFF2-40B4-BE49-F238E27FC236}">
                <a16:creationId xmlns:a16="http://schemas.microsoft.com/office/drawing/2014/main" id="{D47A8CF4-A91B-415E-B05C-E2307DC84951}"/>
              </a:ext>
            </a:extLst>
          </p:cNvPr>
          <p:cNvGrpSpPr>
            <a:grpSpLocks/>
          </p:cNvGrpSpPr>
          <p:nvPr/>
        </p:nvGrpSpPr>
        <p:grpSpPr bwMode="auto">
          <a:xfrm>
            <a:off x="1143000" y="1219200"/>
            <a:ext cx="2590800" cy="1828800"/>
            <a:chOff x="720" y="768"/>
            <a:chExt cx="1632" cy="1152"/>
          </a:xfrm>
        </p:grpSpPr>
        <p:sp>
          <p:nvSpPr>
            <p:cNvPr id="19470" name="Gerade Verbindung 19469">
              <a:extLst>
                <a:ext uri="{FF2B5EF4-FFF2-40B4-BE49-F238E27FC236}">
                  <a16:creationId xmlns:a16="http://schemas.microsoft.com/office/drawing/2014/main" id="{986A84E8-DBA1-4730-A2B3-8C103586051A}"/>
                </a:ext>
              </a:extLst>
            </p:cNvPr>
            <p:cNvSpPr>
              <a:spLocks noChangeShapeType="1"/>
            </p:cNvSpPr>
            <p:nvPr/>
          </p:nvSpPr>
          <p:spPr bwMode="auto">
            <a:xfrm>
              <a:off x="720" y="960"/>
              <a:ext cx="0" cy="960"/>
            </a:xfrm>
            <a:prstGeom prst="line">
              <a:avLst/>
            </a:prstGeom>
            <a:noFill/>
            <a:ln w="12700" algn="ctr">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71" name="Gerade Verbindung 19470">
              <a:extLst>
                <a:ext uri="{FF2B5EF4-FFF2-40B4-BE49-F238E27FC236}">
                  <a16:creationId xmlns:a16="http://schemas.microsoft.com/office/drawing/2014/main" id="{8463B597-2454-47A0-8FDA-83B9AD830815}"/>
                </a:ext>
              </a:extLst>
            </p:cNvPr>
            <p:cNvSpPr>
              <a:spLocks noChangeShapeType="1"/>
            </p:cNvSpPr>
            <p:nvPr/>
          </p:nvSpPr>
          <p:spPr bwMode="auto">
            <a:xfrm flipV="1">
              <a:off x="2016" y="1008"/>
              <a:ext cx="0" cy="912"/>
            </a:xfrm>
            <a:prstGeom prst="line">
              <a:avLst/>
            </a:prstGeom>
            <a:noFill/>
            <a:ln w="12700" algn="ctr">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72" name="Rechteck 19471">
              <a:extLst>
                <a:ext uri="{FF2B5EF4-FFF2-40B4-BE49-F238E27FC236}">
                  <a16:creationId xmlns:a16="http://schemas.microsoft.com/office/drawing/2014/main" id="{10F7E664-4927-477B-9D87-976DF06A2031}"/>
                </a:ext>
              </a:extLst>
            </p:cNvPr>
            <p:cNvSpPr>
              <a:spLocks noChangeArrowheads="1"/>
            </p:cNvSpPr>
            <p:nvPr/>
          </p:nvSpPr>
          <p:spPr bwMode="auto">
            <a:xfrm>
              <a:off x="916" y="916"/>
              <a:ext cx="88" cy="808"/>
            </a:xfrm>
            <a:prstGeom prst="rect">
              <a:avLst/>
            </a:prstGeom>
            <a:solidFill>
              <a:srgbClr val="330099"/>
            </a:solidFill>
            <a:ln w="12700" algn="ctr">
              <a:solidFill>
                <a:srgbClr val="330099"/>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73" name="Rechteck 19472">
              <a:extLst>
                <a:ext uri="{FF2B5EF4-FFF2-40B4-BE49-F238E27FC236}">
                  <a16:creationId xmlns:a16="http://schemas.microsoft.com/office/drawing/2014/main" id="{5ACE23AD-A646-4026-9982-CB3338E19FC7}"/>
                </a:ext>
              </a:extLst>
            </p:cNvPr>
            <p:cNvSpPr>
              <a:spLocks noChangeArrowheads="1"/>
            </p:cNvSpPr>
            <p:nvPr/>
          </p:nvSpPr>
          <p:spPr bwMode="auto">
            <a:xfrm>
              <a:off x="1684" y="964"/>
              <a:ext cx="88" cy="760"/>
            </a:xfrm>
            <a:prstGeom prst="rect">
              <a:avLst/>
            </a:prstGeom>
            <a:solidFill>
              <a:srgbClr val="330099"/>
            </a:solidFill>
            <a:ln w="12700" algn="ctr">
              <a:solidFill>
                <a:srgbClr val="330099"/>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9474" name="Group 9">
              <a:extLst>
                <a:ext uri="{FF2B5EF4-FFF2-40B4-BE49-F238E27FC236}">
                  <a16:creationId xmlns:a16="http://schemas.microsoft.com/office/drawing/2014/main" id="{269A7D64-2D8B-4EA3-8487-E61ACE01195C}"/>
                </a:ext>
              </a:extLst>
            </p:cNvPr>
            <p:cNvGrpSpPr>
              <a:grpSpLocks/>
            </p:cNvGrpSpPr>
            <p:nvPr/>
          </p:nvGrpSpPr>
          <p:grpSpPr bwMode="auto">
            <a:xfrm>
              <a:off x="720" y="1200"/>
              <a:ext cx="1296" cy="720"/>
              <a:chOff x="720" y="1200"/>
              <a:chExt cx="1296" cy="720"/>
            </a:xfrm>
          </p:grpSpPr>
          <p:sp>
            <p:nvSpPr>
              <p:cNvPr id="19476" name="Gerade Verbindung 19475">
                <a:extLst>
                  <a:ext uri="{FF2B5EF4-FFF2-40B4-BE49-F238E27FC236}">
                    <a16:creationId xmlns:a16="http://schemas.microsoft.com/office/drawing/2014/main" id="{B929F926-8495-428E-83D4-E6CBAAF46353}"/>
                  </a:ext>
                </a:extLst>
              </p:cNvPr>
              <p:cNvSpPr>
                <a:spLocks noChangeShapeType="1"/>
              </p:cNvSpPr>
              <p:nvPr/>
            </p:nvSpPr>
            <p:spPr bwMode="auto">
              <a:xfrm>
                <a:off x="720" y="1920"/>
                <a:ext cx="1296" cy="0"/>
              </a:xfrm>
              <a:prstGeom prst="line">
                <a:avLst/>
              </a:prstGeom>
              <a:noFill/>
              <a:ln w="12700" algn="ctr">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77" name="Gerade Verbindung 19476">
                <a:extLst>
                  <a:ext uri="{FF2B5EF4-FFF2-40B4-BE49-F238E27FC236}">
                    <a16:creationId xmlns:a16="http://schemas.microsoft.com/office/drawing/2014/main" id="{6F5C42D4-B60A-4B1F-A1AF-23C81893FB72}"/>
                  </a:ext>
                </a:extLst>
              </p:cNvPr>
              <p:cNvSpPr>
                <a:spLocks noChangeShapeType="1"/>
              </p:cNvSpPr>
              <p:nvPr/>
            </p:nvSpPr>
            <p:spPr bwMode="auto">
              <a:xfrm>
                <a:off x="720" y="1200"/>
                <a:ext cx="1296" cy="0"/>
              </a:xfrm>
              <a:prstGeom prst="line">
                <a:avLst/>
              </a:prstGeom>
              <a:noFill/>
              <a:ln w="12700" algn="ctr">
                <a:solidFill>
                  <a:srgbClr val="33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1514" name="Rechteck 21513">
              <a:extLst>
                <a:ext uri="{FF2B5EF4-FFF2-40B4-BE49-F238E27FC236}">
                  <a16:creationId xmlns:a16="http://schemas.microsoft.com/office/drawing/2014/main" id="{84444803-6F19-40CE-B5B6-BC7D67A02E9A}"/>
                </a:ext>
              </a:extLst>
            </p:cNvPr>
            <p:cNvSpPr>
              <a:spLocks noChangeArrowheads="1"/>
            </p:cNvSpPr>
            <p:nvPr/>
          </p:nvSpPr>
          <p:spPr bwMode="auto">
            <a:xfrm>
              <a:off x="720" y="768"/>
              <a:ext cx="16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 Pol   Kat6ode  + Pol Anode</a:t>
              </a:r>
              <a:endParaRPr lang="de-DE" altLang="de-DE" sz="1800">
                <a:latin typeface="+mn-lt"/>
                <a:cs typeface="+mn-cs"/>
              </a:endParaRPr>
            </a:p>
          </p:txBody>
        </p:sp>
      </p:grpSp>
      <p:grpSp>
        <p:nvGrpSpPr>
          <p:cNvPr id="16608" name="Group 14">
            <a:extLst>
              <a:ext uri="{FF2B5EF4-FFF2-40B4-BE49-F238E27FC236}">
                <a16:creationId xmlns:a16="http://schemas.microsoft.com/office/drawing/2014/main" id="{AB8B2B61-D119-43F1-91EA-B26FDC68A1F4}"/>
              </a:ext>
            </a:extLst>
          </p:cNvPr>
          <p:cNvGrpSpPr>
            <a:grpSpLocks/>
          </p:cNvGrpSpPr>
          <p:nvPr/>
        </p:nvGrpSpPr>
        <p:grpSpPr bwMode="auto">
          <a:xfrm>
            <a:off x="2209800" y="1981200"/>
            <a:ext cx="298450" cy="441325"/>
            <a:chOff x="1392" y="1248"/>
            <a:chExt cx="188" cy="278"/>
          </a:xfrm>
        </p:grpSpPr>
        <p:sp>
          <p:nvSpPr>
            <p:cNvPr id="21516" name="Rechteck 21515">
              <a:extLst>
                <a:ext uri="{FF2B5EF4-FFF2-40B4-BE49-F238E27FC236}">
                  <a16:creationId xmlns:a16="http://schemas.microsoft.com/office/drawing/2014/main" id="{BF578617-DC82-4533-A4FC-1AA08A2BD397}"/>
                </a:ext>
              </a:extLst>
            </p:cNvPr>
            <p:cNvSpPr>
              <a:spLocks noChangeArrowheads="1"/>
            </p:cNvSpPr>
            <p:nvPr/>
          </p:nvSpPr>
          <p:spPr bwMode="auto">
            <a:xfrm>
              <a:off x="1392" y="1248"/>
              <a:ext cx="1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a:t>
              </a:r>
              <a:r>
                <a:rPr lang="de-DE" altLang="de-DE" baseline="30000">
                  <a:solidFill>
                    <a:srgbClr val="330099"/>
                  </a:solidFill>
                  <a:latin typeface="Times New Roman" panose="02020603050405020304" pitchFamily="18" charset="0"/>
                </a:rPr>
                <a:t>-</a:t>
              </a:r>
              <a:endParaRPr lang="de-DE" altLang="de-DE" sz="1800">
                <a:latin typeface="+mn-lt"/>
                <a:cs typeface="+mn-cs"/>
              </a:endParaRPr>
            </a:p>
          </p:txBody>
        </p:sp>
        <p:sp>
          <p:nvSpPr>
            <p:cNvPr id="19469" name="Ellipse 19468">
              <a:extLst>
                <a:ext uri="{FF2B5EF4-FFF2-40B4-BE49-F238E27FC236}">
                  <a16:creationId xmlns:a16="http://schemas.microsoft.com/office/drawing/2014/main" id="{A5653BE0-468B-43B6-9A71-019C2298C850}"/>
                </a:ext>
              </a:extLst>
            </p:cNvPr>
            <p:cNvSpPr>
              <a:spLocks noChangeArrowheads="1"/>
            </p:cNvSpPr>
            <p:nvPr/>
          </p:nvSpPr>
          <p:spPr bwMode="auto">
            <a:xfrm>
              <a:off x="1396" y="1252"/>
              <a:ext cx="184" cy="184"/>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3154" name="Group 17">
            <a:extLst>
              <a:ext uri="{FF2B5EF4-FFF2-40B4-BE49-F238E27FC236}">
                <a16:creationId xmlns:a16="http://schemas.microsoft.com/office/drawing/2014/main" id="{FDEA9F63-3DBD-4781-931A-014727D6493F}"/>
              </a:ext>
            </a:extLst>
          </p:cNvPr>
          <p:cNvGrpSpPr>
            <a:grpSpLocks/>
          </p:cNvGrpSpPr>
          <p:nvPr/>
        </p:nvGrpSpPr>
        <p:grpSpPr bwMode="auto">
          <a:xfrm>
            <a:off x="1752600" y="2444750"/>
            <a:ext cx="381000" cy="374650"/>
            <a:chOff x="1104" y="1540"/>
            <a:chExt cx="240" cy="236"/>
          </a:xfrm>
        </p:grpSpPr>
        <p:sp>
          <p:nvSpPr>
            <p:cNvPr id="21519" name="Rechteck 21518">
              <a:extLst>
                <a:ext uri="{FF2B5EF4-FFF2-40B4-BE49-F238E27FC236}">
                  <a16:creationId xmlns:a16="http://schemas.microsoft.com/office/drawing/2014/main" id="{32715BEE-7933-4850-9E99-187D19D7BC64}"/>
                </a:ext>
              </a:extLst>
            </p:cNvPr>
            <p:cNvSpPr>
              <a:spLocks noChangeArrowheads="1"/>
            </p:cNvSpPr>
            <p:nvPr/>
          </p:nvSpPr>
          <p:spPr bwMode="auto">
            <a:xfrm>
              <a:off x="1104" y="15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K</a:t>
              </a:r>
              <a:r>
                <a:rPr lang="de-DE" altLang="de-DE" baseline="30000">
                  <a:solidFill>
                    <a:srgbClr val="330099"/>
                  </a:solidFill>
                  <a:latin typeface="Times New Roman" panose="02020603050405020304" pitchFamily="18" charset="0"/>
                </a:rPr>
                <a:t>+</a:t>
              </a:r>
              <a:endParaRPr lang="de-DE" altLang="de-DE" sz="1800">
                <a:latin typeface="+mn-lt"/>
                <a:cs typeface="+mn-cs"/>
              </a:endParaRPr>
            </a:p>
          </p:txBody>
        </p:sp>
        <p:sp>
          <p:nvSpPr>
            <p:cNvPr id="19467" name="Ellipse 19466">
              <a:extLst>
                <a:ext uri="{FF2B5EF4-FFF2-40B4-BE49-F238E27FC236}">
                  <a16:creationId xmlns:a16="http://schemas.microsoft.com/office/drawing/2014/main" id="{C7502A26-6905-4C93-BACB-77A22566851B}"/>
                </a:ext>
              </a:extLst>
            </p:cNvPr>
            <p:cNvSpPr>
              <a:spLocks noChangeArrowheads="1"/>
            </p:cNvSpPr>
            <p:nvPr/>
          </p:nvSpPr>
          <p:spPr bwMode="auto">
            <a:xfrm>
              <a:off x="1108" y="1540"/>
              <a:ext cx="232" cy="232"/>
            </a:xfrm>
            <a:prstGeom prst="ellipse">
              <a:avLst/>
            </a:prstGeom>
            <a:noFill/>
            <a:ln w="12700" algn="ctr">
              <a:solidFill>
                <a:srgbClr val="33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1522" name="Rechteck 21521">
            <a:extLst>
              <a:ext uri="{FF2B5EF4-FFF2-40B4-BE49-F238E27FC236}">
                <a16:creationId xmlns:a16="http://schemas.microsoft.com/office/drawing/2014/main" id="{CB339967-D61C-4EDD-8F00-47A1DC6C5BBD}"/>
              </a:ext>
            </a:extLst>
          </p:cNvPr>
          <p:cNvSpPr>
            <a:spLocks noChangeArrowheads="1"/>
          </p:cNvSpPr>
          <p:nvPr/>
        </p:nvSpPr>
        <p:spPr bwMode="auto">
          <a:xfrm>
            <a:off x="228600" y="3429000"/>
            <a:ext cx="883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Ist ein Na</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 Ion oder ein Cl</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 Ion größer ? Woher kommt der Größenunterschied ?</a:t>
            </a:r>
            <a:endParaRPr lang="de-DE" altLang="de-DE" sz="1800">
              <a:latin typeface="+mn-lt"/>
              <a:cs typeface="+mn-cs"/>
            </a:endParaRPr>
          </a:p>
        </p:txBody>
      </p:sp>
      <p:sp>
        <p:nvSpPr>
          <p:cNvPr id="21523" name="Rechteck 21522">
            <a:extLst>
              <a:ext uri="{FF2B5EF4-FFF2-40B4-BE49-F238E27FC236}">
                <a16:creationId xmlns:a16="http://schemas.microsoft.com/office/drawing/2014/main" id="{8A02AA33-72DE-4297-86A5-28615ACE82FD}"/>
              </a:ext>
            </a:extLst>
          </p:cNvPr>
          <p:cNvSpPr>
            <a:spLocks noChangeArrowheads="1"/>
          </p:cNvSpPr>
          <p:nvPr/>
        </p:nvSpPr>
        <p:spPr bwMode="auto">
          <a:xfrm>
            <a:off x="228600" y="3810000"/>
            <a:ext cx="89138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Das Chlorid - Ion ist größer als das Natrium - Ion, da das Natrium - ion die  M - Schale aufgegeben hat und beim Chlorid - ion die M - Schale voll besetzzt ist. Bei Atomen vbon Natrium und Chlor wären  die Größenverhältnisse umgekehrt.</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Der Energiegehalt in der Potentialkurve gemessen ergibt, wegen der kovalenten Bindungskraft einen kleineren Atomradius je stärker das Bedürfnis ist Elektronen aufzunehmen. So hat Chlor von den Elementen in der M - Schale den kleinsten atomradius und Natrium den größten.</a:t>
            </a:r>
          </a:p>
        </p:txBody>
      </p:sp>
      <p:sp>
        <p:nvSpPr>
          <p:cNvPr id="21524" name="Rechteck 21523">
            <a:extLst>
              <a:ext uri="{FF2B5EF4-FFF2-40B4-BE49-F238E27FC236}">
                <a16:creationId xmlns:a16="http://schemas.microsoft.com/office/drawing/2014/main" id="{35E5DE43-1756-4D59-93CE-6BEFD19F3FAF}"/>
              </a:ext>
            </a:extLst>
          </p:cNvPr>
          <p:cNvSpPr>
            <a:spLocks noChangeArrowheads="1"/>
          </p:cNvSpPr>
          <p:nvPr/>
        </p:nvSpPr>
        <p:spPr bwMode="auto">
          <a:xfrm>
            <a:off x="228600" y="5105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a:t>
            </a:r>
            <a:r>
              <a:rPr lang="de-DE" altLang="de-DE" sz="1200">
                <a:solidFill>
                  <a:srgbClr val="330099"/>
                </a:solidFill>
                <a:latin typeface="Times New Roman" panose="02020603050405020304" pitchFamily="18" charset="0"/>
              </a:rPr>
              <a:t>verschiedenen</a:t>
            </a:r>
            <a:r>
              <a:rPr lang="de-DE" altLang="de-DE">
                <a:solidFill>
                  <a:srgbClr val="330099"/>
                </a:solidFill>
                <a:latin typeface="Times New Roman" panose="02020603050405020304" pitchFamily="18" charset="0"/>
              </a:rPr>
              <a:t> Bindungsarten kennen sie ?</a:t>
            </a:r>
            <a:endParaRPr lang="de-DE" altLang="de-DE" sz="1800">
              <a:latin typeface="+mn-lt"/>
              <a:cs typeface="+mn-cs"/>
            </a:endParaRPr>
          </a:p>
        </p:txBody>
      </p:sp>
      <p:sp>
        <p:nvSpPr>
          <p:cNvPr id="21525" name="Rechteck 21524">
            <a:extLst>
              <a:ext uri="{FF2B5EF4-FFF2-40B4-BE49-F238E27FC236}">
                <a16:creationId xmlns:a16="http://schemas.microsoft.com/office/drawing/2014/main" id="{6221899B-6B0B-4A4A-987D-5E9BB2A4DB0A}"/>
              </a:ext>
            </a:extLst>
          </p:cNvPr>
          <p:cNvSpPr>
            <a:spLocks noChangeArrowheads="1"/>
          </p:cNvSpPr>
          <p:nvPr/>
        </p:nvSpPr>
        <p:spPr bwMode="auto">
          <a:xfrm>
            <a:off x="304800" y="5334000"/>
            <a:ext cx="670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 Ionenbindung (NaCl)</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 Atombindung (Silizium)</a:t>
            </a:r>
          </a:p>
          <a:p>
            <a:pPr>
              <a:spcBef>
                <a:spcPct val="50000"/>
              </a:spcBef>
            </a:pPr>
            <a:r>
              <a:rPr lang="de-DE" altLang="de-DE">
                <a:solidFill>
                  <a:srgbClr val="330099"/>
                </a:solidFill>
                <a:latin typeface="Times New Roman" panose="02020603050405020304" pitchFamily="18" charset="0"/>
              </a:rPr>
              <a:t>- Metallbildung (Silber)</a:t>
            </a:r>
          </a:p>
          <a:p>
            <a:pPr>
              <a:spcBef>
                <a:spcPct val="50000"/>
              </a:spcBef>
            </a:pPr>
            <a:r>
              <a:rPr lang="de-DE" altLang="de-DE">
                <a:solidFill>
                  <a:srgbClr val="330099"/>
                </a:solidFill>
                <a:latin typeface="Times New Roman" panose="02020603050405020304" pitchFamily="18" charset="0"/>
              </a:rPr>
              <a:t>- Wasserstoffbrückenbindung (Wasser)</a:t>
            </a:r>
          </a:p>
          <a:p>
            <a:pPr>
              <a:spcBef>
                <a:spcPct val="50000"/>
              </a:spcBef>
            </a:pPr>
            <a:r>
              <a:rPr lang="de-DE" altLang="de-DE">
                <a:solidFill>
                  <a:srgbClr val="330099"/>
                </a:solidFill>
                <a:latin typeface="Times New Roman" panose="02020603050405020304" pitchFamily="18" charset="0"/>
              </a:rPr>
              <a:t>-Van der Waalsche  Bindung (Benzol)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05"/>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jazz.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ppt_x"/>
                                          </p:val>
                                        </p:tav>
                                        <p:tav tm="100000">
                                          <p:val>
                                            <p:strVal val="#ppt_x"/>
                                          </p:val>
                                        </p:tav>
                                      </p:tavLst>
                                    </p:anim>
                                    <p:anim calcmode="lin" valueType="num">
                                      <p:cBhvr additive="base">
                                        <p:cTn id="14" dur="500" fill="hold"/>
                                        <p:tgtEl>
                                          <p:spTgt spid="2150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1506"/>
                                        </p:tgtEl>
                                        <p:attrNameLst>
                                          <p:attrName>ppt_c</p:attrName>
                                        </p:attrNameLst>
                                      </p:cBhvr>
                                      <p:to>
                                        <a:schemeClr val="tx2"/>
                                      </p:to>
                                    </p:animClr>
                                    <p:audio>
                                      <p:cMediaNode>
                                        <p:cTn display="0" masterRel="sameClick">
                                          <p:stCondLst>
                                            <p:cond evt="begin" delay="0">
                                              <p:tn val="11"/>
                                            </p:cond>
                                          </p:stCondLst>
                                          <p:endCondLst>
                                            <p:cond evt="onStopAudio" delay="0">
                                              <p:tgtEl>
                                                <p:sldTgt/>
                                              </p:tgtEl>
                                            </p:cond>
                                          </p:endCondLst>
                                        </p:cTn>
                                        <p:tgtEl>
                                          <p:sndTgt r:embed="rId3" name="HALLEL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31823"/>
                                        </p:tgtEl>
                                        <p:attrNameLst>
                                          <p:attrName>style.visibility</p:attrName>
                                        </p:attrNameLst>
                                      </p:cBhvr>
                                      <p:to>
                                        <p:strVal val="visible"/>
                                      </p:to>
                                    </p:set>
                                    <p:anim calcmode="lin" valueType="num">
                                      <p:cBhvr additive="base">
                                        <p:cTn id="19" dur="500" fill="hold"/>
                                        <p:tgtEl>
                                          <p:spTgt spid="31823"/>
                                        </p:tgtEl>
                                        <p:attrNameLst>
                                          <p:attrName>ppt_x</p:attrName>
                                        </p:attrNameLst>
                                      </p:cBhvr>
                                      <p:tavLst>
                                        <p:tav tm="0">
                                          <p:val>
                                            <p:strVal val="#ppt_x"/>
                                          </p:val>
                                        </p:tav>
                                        <p:tav tm="100000">
                                          <p:val>
                                            <p:strVal val="#ppt_x"/>
                                          </p:val>
                                        </p:tav>
                                      </p:tavLst>
                                    </p:anim>
                                    <p:anim calcmode="lin" valueType="num">
                                      <p:cBhvr additive="base">
                                        <p:cTn id="20" dur="500" fill="hold"/>
                                        <p:tgtEl>
                                          <p:spTgt spid="3182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1823"/>
                                        </p:tgtEl>
                                        <p:attrNameLst>
                                          <p:attrName>ppt_c</p:attrName>
                                        </p:attrNameLst>
                                      </p:cBhvr>
                                      <p:to>
                                        <a:schemeClr val="tx2"/>
                                      </p:to>
                                    </p:animClr>
                                    <p:audio>
                                      <p:cMediaNode>
                                        <p:cTn display="0" masterRel="sameClick">
                                          <p:stCondLst>
                                            <p:cond evt="begin" delay="0">
                                              <p:tn val="17"/>
                                            </p:cond>
                                          </p:stCondLst>
                                          <p:endCondLst>
                                            <p:cond evt="onStopAudio" delay="0">
                                              <p:tgtEl>
                                                <p:sldTgt/>
                                              </p:tgtEl>
                                            </p:cond>
                                          </p:endCondLst>
                                        </p:cTn>
                                        <p:tgtEl>
                                          <p:sndTgt r:embed="rId4" name="jube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608"/>
                                        </p:tgtEl>
                                        <p:attrNameLst>
                                          <p:attrName>style.visibility</p:attrName>
                                        </p:attrNameLst>
                                      </p:cBhvr>
                                      <p:to>
                                        <p:strVal val="visible"/>
                                      </p:to>
                                    </p:set>
                                    <p:anim calcmode="lin" valueType="num">
                                      <p:cBhvr additive="base">
                                        <p:cTn id="25" dur="500" fill="hold"/>
                                        <p:tgtEl>
                                          <p:spTgt spid="16608"/>
                                        </p:tgtEl>
                                        <p:attrNameLst>
                                          <p:attrName>ppt_x</p:attrName>
                                        </p:attrNameLst>
                                      </p:cBhvr>
                                      <p:tavLst>
                                        <p:tav tm="0">
                                          <p:val>
                                            <p:strVal val="0-#ppt_w/2"/>
                                          </p:val>
                                        </p:tav>
                                        <p:tav tm="100000">
                                          <p:val>
                                            <p:strVal val="#ppt_x"/>
                                          </p:val>
                                        </p:tav>
                                      </p:tavLst>
                                    </p:anim>
                                    <p:anim calcmode="lin" valueType="num">
                                      <p:cBhvr additive="base">
                                        <p:cTn id="26" dur="500" fill="hold"/>
                                        <p:tgtEl>
                                          <p:spTgt spid="1660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608"/>
                                        </p:tgtEl>
                                        <p:attrNameLst>
                                          <p:attrName>ppt_c</p:attrName>
                                        </p:attrNameLst>
                                      </p:cBhvr>
                                      <p:to>
                                        <a:schemeClr val="tx2"/>
                                      </p:to>
                                    </p:animClr>
                                    <p:audio>
                                      <p:cMediaNode>
                                        <p:cTn display="0" masterRel="sameClick">
                                          <p:stCondLst>
                                            <p:cond evt="begin" delay="0">
                                              <p:tn val="23"/>
                                            </p:cond>
                                          </p:stCondLst>
                                          <p:endCondLst>
                                            <p:cond evt="onStopAudio" delay="0">
                                              <p:tgtEl>
                                                <p:sldTgt/>
                                              </p:tgtEl>
                                            </p:cond>
                                          </p:endCondLst>
                                        </p:cTn>
                                        <p:tgtEl>
                                          <p:sndTgt r:embed="rId5" name="akkord_b.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3154"/>
                                        </p:tgtEl>
                                        <p:attrNameLst>
                                          <p:attrName>style.visibility</p:attrName>
                                        </p:attrNameLst>
                                      </p:cBhvr>
                                      <p:to>
                                        <p:strVal val="visible"/>
                                      </p:to>
                                    </p:set>
                                    <p:anim calcmode="lin" valueType="num">
                                      <p:cBhvr additive="base">
                                        <p:cTn id="31" dur="500" fill="hold"/>
                                        <p:tgtEl>
                                          <p:spTgt spid="23154"/>
                                        </p:tgtEl>
                                        <p:attrNameLst>
                                          <p:attrName>ppt_x</p:attrName>
                                        </p:attrNameLst>
                                      </p:cBhvr>
                                      <p:tavLst>
                                        <p:tav tm="0">
                                          <p:val>
                                            <p:strVal val="1+#ppt_w/2"/>
                                          </p:val>
                                        </p:tav>
                                        <p:tav tm="100000">
                                          <p:val>
                                            <p:strVal val="#ppt_x"/>
                                          </p:val>
                                        </p:tav>
                                      </p:tavLst>
                                    </p:anim>
                                    <p:anim calcmode="lin" valueType="num">
                                      <p:cBhvr additive="base">
                                        <p:cTn id="32" dur="500" fill="hold"/>
                                        <p:tgtEl>
                                          <p:spTgt spid="2315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154"/>
                                        </p:tgtEl>
                                        <p:attrNameLst>
                                          <p:attrName>ppt_c</p:attrName>
                                        </p:attrNameLst>
                                      </p:cBhvr>
                                      <p:to>
                                        <a:schemeClr val="tx2"/>
                                      </p:to>
                                    </p:animClr>
                                    <p:audio>
                                      <p:cMediaNode>
                                        <p:cTn display="0" masterRel="sameClick">
                                          <p:stCondLst>
                                            <p:cond evt="begin" delay="0">
                                              <p:tn val="29"/>
                                            </p:cond>
                                          </p:stCondLst>
                                          <p:endCondLst>
                                            <p:cond evt="onStopAudio" delay="0">
                                              <p:tgtEl>
                                                <p:sldTgt/>
                                              </p:tgtEl>
                                            </p:cond>
                                          </p:endCondLst>
                                        </p:cTn>
                                        <p:tgtEl>
                                          <p:sndTgt r:embed="rId6" name="WAT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22"/>
                                        </p:tgtEl>
                                        <p:attrNameLst>
                                          <p:attrName>style.visibility</p:attrName>
                                        </p:attrNameLst>
                                      </p:cBhvr>
                                      <p:to>
                                        <p:strVal val="visible"/>
                                      </p:to>
                                    </p:set>
                                    <p:anim calcmode="lin" valueType="num">
                                      <p:cBhvr additive="base">
                                        <p:cTn id="37" dur="500" fill="hold"/>
                                        <p:tgtEl>
                                          <p:spTgt spid="21522"/>
                                        </p:tgtEl>
                                        <p:attrNameLst>
                                          <p:attrName>ppt_x</p:attrName>
                                        </p:attrNameLst>
                                      </p:cBhvr>
                                      <p:tavLst>
                                        <p:tav tm="0">
                                          <p:val>
                                            <p:strVal val="#ppt_x"/>
                                          </p:val>
                                        </p:tav>
                                        <p:tav tm="100000">
                                          <p:val>
                                            <p:strVal val="#ppt_x"/>
                                          </p:val>
                                        </p:tav>
                                      </p:tavLst>
                                    </p:anim>
                                    <p:anim calcmode="lin" valueType="num">
                                      <p:cBhvr additive="base">
                                        <p:cTn id="38" dur="500" fill="hold"/>
                                        <p:tgtEl>
                                          <p:spTgt spid="2152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2"/>
                                        </p:tgtEl>
                                        <p:attrNameLst>
                                          <p:attrName>ppt_c</p:attrName>
                                        </p:attrNameLst>
                                      </p:cBhvr>
                                      <p:to>
                                        <a:schemeClr val="accent2"/>
                                      </p:to>
                                    </p:animClr>
                                    <p:audio>
                                      <p:cMediaNode>
                                        <p:cTn display="0" masterRel="sameClick">
                                          <p:stCondLst>
                                            <p:cond evt="begin" delay="0">
                                              <p:tn val="35"/>
                                            </p:cond>
                                          </p:stCondLst>
                                          <p:endCondLst>
                                            <p:cond evt="onStopAudio" delay="0">
                                              <p:tgtEl>
                                                <p:sldTgt/>
                                              </p:tgtEl>
                                            </p:cond>
                                          </p:endCondLst>
                                        </p:cTn>
                                        <p:tgtEl>
                                          <p:sndTgt r:embed="rId7" name="loew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523">
                                            <p:txEl>
                                              <p:pRg st="0" end="0"/>
                                            </p:txEl>
                                          </p:spTgt>
                                        </p:tgtEl>
                                        <p:attrNameLst>
                                          <p:attrName>style.visibility</p:attrName>
                                        </p:attrNameLst>
                                      </p:cBhvr>
                                      <p:to>
                                        <p:strVal val="visible"/>
                                      </p:to>
                                    </p:set>
                                    <p:anim calcmode="lin" valueType="num">
                                      <p:cBhvr additive="base">
                                        <p:cTn id="43" dur="500" fill="hold"/>
                                        <p:tgtEl>
                                          <p:spTgt spid="215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2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1523">
                                            <p:txEl>
                                              <p:pRg st="0" end="0"/>
                                            </p:txEl>
                                          </p:spTgt>
                                        </p:tgtEl>
                                        <p:attrNameLst>
                                          <p:attrName>ppt_c</p:attrName>
                                        </p:attrNameLst>
                                      </p:cBhvr>
                                      <p:to>
                                        <a:schemeClr val="hlink"/>
                                      </p:to>
                                    </p:animClr>
                                    <p:audio>
                                      <p:cMediaNode>
                                        <p:cTn display="0" masterRel="sameClick">
                                          <p:stCondLst>
                                            <p:cond evt="begin" delay="0">
                                              <p:tn val="41"/>
                                            </p:cond>
                                          </p:stCondLst>
                                          <p:endCondLst>
                                            <p:cond evt="onStopAudio" delay="0">
                                              <p:tgtEl>
                                                <p:sldTgt/>
                                              </p:tgtEl>
                                            </p:cond>
                                          </p:endCondLst>
                                        </p:cTn>
                                        <p:tgtEl>
                                          <p:sndTgt r:embed="rId3" name="HALLELU.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1523">
                                            <p:txEl>
                                              <p:pRg st="1" end="1"/>
                                            </p:txEl>
                                          </p:spTgt>
                                        </p:tgtEl>
                                        <p:attrNameLst>
                                          <p:attrName>style.visibility</p:attrName>
                                        </p:attrNameLst>
                                      </p:cBhvr>
                                      <p:to>
                                        <p:strVal val="visible"/>
                                      </p:to>
                                    </p:set>
                                    <p:anim calcmode="lin" valueType="num">
                                      <p:cBhvr additive="base">
                                        <p:cTn id="49" dur="500" fill="hold"/>
                                        <p:tgtEl>
                                          <p:spTgt spid="215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2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1523">
                                            <p:txEl>
                                              <p:pRg st="1" end="1"/>
                                            </p:txEl>
                                          </p:spTgt>
                                        </p:tgtEl>
                                        <p:attrNameLst>
                                          <p:attrName>ppt_c</p:attrName>
                                        </p:attrNameLst>
                                      </p:cBhvr>
                                      <p:to>
                                        <a:schemeClr val="hlink"/>
                                      </p:to>
                                    </p:animClr>
                                    <p:audio>
                                      <p:cMediaNode>
                                        <p:cTn display="0" masterRel="sameClick">
                                          <p:stCondLst>
                                            <p:cond evt="begin" delay="0">
                                              <p:tn val="47"/>
                                            </p:cond>
                                          </p:stCondLst>
                                          <p:endCondLst>
                                            <p:cond evt="onStopAudio" delay="0">
                                              <p:tgtEl>
                                                <p:sldTgt/>
                                              </p:tgtEl>
                                            </p:cond>
                                          </p:endCondLst>
                                        </p:cTn>
                                        <p:tgtEl>
                                          <p:sndTgt r:embed="rId3" name="HALLELU.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24">
                                            <p:txEl>
                                              <p:pRg st="0" end="0"/>
                                            </p:txEl>
                                          </p:spTgt>
                                        </p:tgtEl>
                                        <p:attrNameLst>
                                          <p:attrName>style.visibility</p:attrName>
                                        </p:attrNameLst>
                                      </p:cBhvr>
                                      <p:to>
                                        <p:strVal val="visible"/>
                                      </p:to>
                                    </p:set>
                                    <p:anim calcmode="lin" valueType="num">
                                      <p:cBhvr additive="base">
                                        <p:cTn id="55" dur="500" fill="hold"/>
                                        <p:tgtEl>
                                          <p:spTgt spid="215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2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4">
                                            <p:txEl>
                                              <p:pRg st="0" end="0"/>
                                            </p:txEl>
                                          </p:spTgt>
                                        </p:tgtEl>
                                        <p:attrNameLst>
                                          <p:attrName>ppt_c</p:attrName>
                                        </p:attrNameLst>
                                      </p:cBhvr>
                                      <p:to>
                                        <a:schemeClr val="accent2"/>
                                      </p:to>
                                    </p:animClr>
                                    <p:audio>
                                      <p:cMediaNode>
                                        <p:cTn display="0" masterRel="sameClick">
                                          <p:stCondLst>
                                            <p:cond evt="begin" delay="0">
                                              <p:tn val="53"/>
                                            </p:cond>
                                          </p:stCondLst>
                                          <p:endCondLst>
                                            <p:cond evt="onStopAudio" delay="0">
                                              <p:tgtEl>
                                                <p:sldTgt/>
                                              </p:tgtEl>
                                            </p:cond>
                                          </p:endCondLst>
                                        </p:cTn>
                                        <p:tgtEl>
                                          <p:sndTgt r:embed="rId8" name="Aintdub.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25">
                                            <p:txEl>
                                              <p:pRg st="0" end="0"/>
                                            </p:txEl>
                                          </p:spTgt>
                                        </p:tgtEl>
                                        <p:attrNameLst>
                                          <p:attrName>style.visibility</p:attrName>
                                        </p:attrNameLst>
                                      </p:cBhvr>
                                      <p:to>
                                        <p:strVal val="visible"/>
                                      </p:to>
                                    </p:set>
                                    <p:anim calcmode="lin" valueType="num">
                                      <p:cBhvr additive="base">
                                        <p:cTn id="61" dur="500" fill="hold"/>
                                        <p:tgtEl>
                                          <p:spTgt spid="215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52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5">
                                            <p:txEl>
                                              <p:pRg st="0" end="0"/>
                                            </p:txEl>
                                          </p:spTgt>
                                        </p:tgtEl>
                                        <p:attrNameLst>
                                          <p:attrName>ppt_c</p:attrName>
                                        </p:attrNameLst>
                                      </p:cBhvr>
                                      <p:to>
                                        <a:schemeClr val="tx1"/>
                                      </p:to>
                                    </p:animClr>
                                    <p:audio>
                                      <p:cMediaNode>
                                        <p:cTn display="0" masterRel="sameClick">
                                          <p:stCondLst>
                                            <p:cond evt="begin" delay="0">
                                              <p:tn val="59"/>
                                            </p:cond>
                                          </p:stCondLst>
                                          <p:endCondLst>
                                            <p:cond evt="onStopAudio" delay="0">
                                              <p:tgtEl>
                                                <p:sldTgt/>
                                              </p:tgtEl>
                                            </p:cond>
                                          </p:endCondLst>
                                        </p:cTn>
                                        <p:tgtEl>
                                          <p:sndTgt r:embed="rId9" name="DJ1.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525">
                                            <p:txEl>
                                              <p:pRg st="1" end="1"/>
                                            </p:txEl>
                                          </p:spTgt>
                                        </p:tgtEl>
                                        <p:attrNameLst>
                                          <p:attrName>style.visibility</p:attrName>
                                        </p:attrNameLst>
                                      </p:cBhvr>
                                      <p:to>
                                        <p:strVal val="visible"/>
                                      </p:to>
                                    </p:set>
                                    <p:anim calcmode="lin" valueType="num">
                                      <p:cBhvr additive="base">
                                        <p:cTn id="67" dur="500" fill="hold"/>
                                        <p:tgtEl>
                                          <p:spTgt spid="2152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2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5">
                                            <p:txEl>
                                              <p:pRg st="1" end="1"/>
                                            </p:txEl>
                                          </p:spTgt>
                                        </p:tgtEl>
                                        <p:attrNameLst>
                                          <p:attrName>ppt_c</p:attrName>
                                        </p:attrNameLst>
                                      </p:cBhvr>
                                      <p:to>
                                        <a:schemeClr val="tx1"/>
                                      </p:to>
                                    </p:animClr>
                                    <p:audio>
                                      <p:cMediaNode>
                                        <p:cTn display="0" masterRel="sameClick">
                                          <p:stCondLst>
                                            <p:cond evt="begin" delay="0">
                                              <p:tn val="65"/>
                                            </p:cond>
                                          </p:stCondLst>
                                          <p:endCondLst>
                                            <p:cond evt="onStopAudio" delay="0">
                                              <p:tgtEl>
                                                <p:sldTgt/>
                                              </p:tgtEl>
                                            </p:cond>
                                          </p:endCondLst>
                                        </p:cTn>
                                        <p:tgtEl>
                                          <p:sndTgt r:embed="rId9" name="DJ1.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525">
                                            <p:txEl>
                                              <p:pRg st="2" end="2"/>
                                            </p:txEl>
                                          </p:spTgt>
                                        </p:tgtEl>
                                        <p:attrNameLst>
                                          <p:attrName>style.visibility</p:attrName>
                                        </p:attrNameLst>
                                      </p:cBhvr>
                                      <p:to>
                                        <p:strVal val="visible"/>
                                      </p:to>
                                    </p:set>
                                    <p:anim calcmode="lin" valueType="num">
                                      <p:cBhvr additive="base">
                                        <p:cTn id="73" dur="500" fill="hold"/>
                                        <p:tgtEl>
                                          <p:spTgt spid="21525">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52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5">
                                            <p:txEl>
                                              <p:pRg st="2" end="2"/>
                                            </p:txEl>
                                          </p:spTgt>
                                        </p:tgtEl>
                                        <p:attrNameLst>
                                          <p:attrName>ppt_c</p:attrName>
                                        </p:attrNameLst>
                                      </p:cBhvr>
                                      <p:to>
                                        <a:schemeClr val="tx1"/>
                                      </p:to>
                                    </p:animClr>
                                    <p:audio>
                                      <p:cMediaNode>
                                        <p:cTn display="0" masterRel="sameClick">
                                          <p:stCondLst>
                                            <p:cond evt="begin" delay="0">
                                              <p:tn val="71"/>
                                            </p:cond>
                                          </p:stCondLst>
                                          <p:endCondLst>
                                            <p:cond evt="onStopAudio" delay="0">
                                              <p:tgtEl>
                                                <p:sldTgt/>
                                              </p:tgtEl>
                                            </p:cond>
                                          </p:endCondLst>
                                        </p:cTn>
                                        <p:tgtEl>
                                          <p:sndTgt r:embed="rId9" name="DJ1.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525">
                                            <p:txEl>
                                              <p:pRg st="3" end="3"/>
                                            </p:txEl>
                                          </p:spTgt>
                                        </p:tgtEl>
                                        <p:attrNameLst>
                                          <p:attrName>style.visibility</p:attrName>
                                        </p:attrNameLst>
                                      </p:cBhvr>
                                      <p:to>
                                        <p:strVal val="visible"/>
                                      </p:to>
                                    </p:set>
                                    <p:anim calcmode="lin" valueType="num">
                                      <p:cBhvr additive="base">
                                        <p:cTn id="79" dur="500" fill="hold"/>
                                        <p:tgtEl>
                                          <p:spTgt spid="21525">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52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5">
                                            <p:txEl>
                                              <p:pRg st="3" end="3"/>
                                            </p:txEl>
                                          </p:spTgt>
                                        </p:tgtEl>
                                        <p:attrNameLst>
                                          <p:attrName>ppt_c</p:attrName>
                                        </p:attrNameLst>
                                      </p:cBhvr>
                                      <p:to>
                                        <a:schemeClr val="tx1"/>
                                      </p:to>
                                    </p:animClr>
                                    <p:audio>
                                      <p:cMediaNode>
                                        <p:cTn display="0" masterRel="sameClick">
                                          <p:stCondLst>
                                            <p:cond evt="begin" delay="0">
                                              <p:tn val="77"/>
                                            </p:cond>
                                          </p:stCondLst>
                                          <p:endCondLst>
                                            <p:cond evt="onStopAudio" delay="0">
                                              <p:tgtEl>
                                                <p:sldTgt/>
                                              </p:tgtEl>
                                            </p:cond>
                                          </p:endCondLst>
                                        </p:cTn>
                                        <p:tgtEl>
                                          <p:sndTgt r:embed="rId9" name="DJ1.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525">
                                            <p:txEl>
                                              <p:pRg st="4" end="4"/>
                                            </p:txEl>
                                          </p:spTgt>
                                        </p:tgtEl>
                                        <p:attrNameLst>
                                          <p:attrName>style.visibility</p:attrName>
                                        </p:attrNameLst>
                                      </p:cBhvr>
                                      <p:to>
                                        <p:strVal val="visible"/>
                                      </p:to>
                                    </p:set>
                                    <p:anim calcmode="lin" valueType="num">
                                      <p:cBhvr additive="base">
                                        <p:cTn id="85" dur="500" fill="hold"/>
                                        <p:tgtEl>
                                          <p:spTgt spid="21525">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152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525">
                                            <p:txEl>
                                              <p:pRg st="4" end="4"/>
                                            </p:txEl>
                                          </p:spTgt>
                                        </p:tgtEl>
                                        <p:attrNameLst>
                                          <p:attrName>ppt_c</p:attrName>
                                        </p:attrNameLst>
                                      </p:cBhvr>
                                      <p:to>
                                        <a:schemeClr val="tx1"/>
                                      </p:to>
                                    </p:animClr>
                                    <p:audio>
                                      <p:cMediaNode>
                                        <p:cTn display="0" masterRel="sameClick">
                                          <p:stCondLst>
                                            <p:cond evt="begin" delay="0">
                                              <p:tn val="83"/>
                                            </p:cond>
                                          </p:stCondLst>
                                          <p:endCondLst>
                                            <p:cond evt="onStopAudio" delay="0">
                                              <p:tgtEl>
                                                <p:sldTgt/>
                                              </p:tgtEl>
                                            </p:cond>
                                          </p:endCondLst>
                                        </p:cTn>
                                        <p:tgtEl>
                                          <p:sndTgt r:embed="rId9" name="DJ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autoUpdateAnimBg="0"/>
      <p:bldP spid="21522" grpId="0" autoUpdateAnimBg="0"/>
      <p:bldP spid="21523" grpId="0" build="p" autoUpdateAnimBg="0"/>
      <p:bldP spid="21524" grpId="0" build="p" autoUpdateAnimBg="0"/>
      <p:bldP spid="2152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hteck 22528">
            <a:extLst>
              <a:ext uri="{FF2B5EF4-FFF2-40B4-BE49-F238E27FC236}">
                <a16:creationId xmlns:a16="http://schemas.microsoft.com/office/drawing/2014/main" id="{C0BF5786-485E-4FB5-8F2A-840D24A5C3EC}"/>
              </a:ext>
            </a:extLst>
          </p:cNvPr>
          <p:cNvSpPr>
            <a:spLocks noChangeArrowheads="1"/>
          </p:cNvSpPr>
          <p:nvPr/>
        </p:nvSpPr>
        <p:spPr bwMode="auto">
          <a:xfrm>
            <a:off x="152400" y="3048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Welcher Stoff hat die höchste Härte ?</a:t>
            </a:r>
            <a:endParaRPr lang="de-DE" altLang="de-DE" sz="1800">
              <a:latin typeface="+mn-lt"/>
              <a:cs typeface="+mn-cs"/>
            </a:endParaRPr>
          </a:p>
        </p:txBody>
      </p:sp>
      <p:sp>
        <p:nvSpPr>
          <p:cNvPr id="22530" name="Rechteck 22529">
            <a:extLst>
              <a:ext uri="{FF2B5EF4-FFF2-40B4-BE49-F238E27FC236}">
                <a16:creationId xmlns:a16="http://schemas.microsoft.com/office/drawing/2014/main" id="{CA2A6DC1-C0F6-4B37-A2E2-CBA809AE5FE2}"/>
              </a:ext>
            </a:extLst>
          </p:cNvPr>
          <p:cNvSpPr>
            <a:spLocks noChangeArrowheads="1"/>
          </p:cNvSpPr>
          <p:nvPr/>
        </p:nvSpPr>
        <p:spPr bwMode="auto">
          <a:xfrm>
            <a:off x="228600" y="6858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Diamant mit Mohshärte 10</a:t>
            </a:r>
            <a:endParaRPr lang="de-DE" altLang="de-DE" sz="1800">
              <a:latin typeface="+mn-lt"/>
              <a:cs typeface="+mn-cs"/>
            </a:endParaRPr>
          </a:p>
        </p:txBody>
      </p:sp>
      <p:sp>
        <p:nvSpPr>
          <p:cNvPr id="22531" name="Rechteck 22530">
            <a:extLst>
              <a:ext uri="{FF2B5EF4-FFF2-40B4-BE49-F238E27FC236}">
                <a16:creationId xmlns:a16="http://schemas.microsoft.com/office/drawing/2014/main" id="{FA735777-14D9-4942-9FCE-7C960EBC4BDF}"/>
              </a:ext>
            </a:extLst>
          </p:cNvPr>
          <p:cNvSpPr>
            <a:spLocks noChangeArrowheads="1"/>
          </p:cNvSpPr>
          <p:nvPr/>
        </p:nvSpPr>
        <p:spPr bwMode="auto">
          <a:xfrm>
            <a:off x="228600" y="990600"/>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hoch ist der Niederschlag in Deutschland ?</a:t>
            </a:r>
            <a:endParaRPr lang="de-DE" altLang="de-DE" sz="1800">
              <a:latin typeface="+mn-lt"/>
              <a:cs typeface="+mn-cs"/>
            </a:endParaRPr>
          </a:p>
        </p:txBody>
      </p:sp>
      <p:sp>
        <p:nvSpPr>
          <p:cNvPr id="22532" name="Rechteck 22531">
            <a:extLst>
              <a:ext uri="{FF2B5EF4-FFF2-40B4-BE49-F238E27FC236}">
                <a16:creationId xmlns:a16="http://schemas.microsoft.com/office/drawing/2014/main" id="{0922D547-C978-41D5-A214-13DE1D1871A9}"/>
              </a:ext>
            </a:extLst>
          </p:cNvPr>
          <p:cNvSpPr>
            <a:spLocks noChangeArrowheads="1"/>
          </p:cNvSpPr>
          <p:nvPr/>
        </p:nvSpPr>
        <p:spPr bwMode="auto">
          <a:xfrm>
            <a:off x="304800" y="1219200"/>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Für die alten Bundesländer 200 km^3 im Jahr auf 248 630 km^2 ergibt 800 l/ m^2  im Jahr</a:t>
            </a:r>
            <a:endParaRPr lang="de-DE" altLang="de-DE" sz="1800">
              <a:latin typeface="+mn-lt"/>
              <a:cs typeface="+mn-cs"/>
            </a:endParaRPr>
          </a:p>
        </p:txBody>
      </p:sp>
      <p:sp>
        <p:nvSpPr>
          <p:cNvPr id="22533" name="Rechteck 22532">
            <a:extLst>
              <a:ext uri="{FF2B5EF4-FFF2-40B4-BE49-F238E27FC236}">
                <a16:creationId xmlns:a16="http://schemas.microsoft.com/office/drawing/2014/main" id="{273A873F-CBA6-4A87-84E5-5EA268D9DA06}"/>
              </a:ext>
            </a:extLst>
          </p:cNvPr>
          <p:cNvSpPr>
            <a:spLocks noChangeArrowheads="1"/>
          </p:cNvSpPr>
          <p:nvPr/>
        </p:nvSpPr>
        <p:spPr bwMode="auto">
          <a:xfrm>
            <a:off x="381000" y="21336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Wieviel % des Wassers auf der Erde ist Süßwasser ?</a:t>
            </a:r>
            <a:endParaRPr lang="de-DE" altLang="de-DE" sz="1800">
              <a:latin typeface="+mn-lt"/>
              <a:cs typeface="+mn-cs"/>
            </a:endParaRPr>
          </a:p>
        </p:txBody>
      </p:sp>
      <p:sp>
        <p:nvSpPr>
          <p:cNvPr id="22534" name="Rechteck 22533">
            <a:extLst>
              <a:ext uri="{FF2B5EF4-FFF2-40B4-BE49-F238E27FC236}">
                <a16:creationId xmlns:a16="http://schemas.microsoft.com/office/drawing/2014/main" id="{6EF1ACAE-4118-41B8-A02E-273D07803E6B}"/>
              </a:ext>
            </a:extLst>
          </p:cNvPr>
          <p:cNvSpPr>
            <a:spLocks noChangeArrowheads="1"/>
          </p:cNvSpPr>
          <p:nvPr/>
        </p:nvSpPr>
        <p:spPr bwMode="auto">
          <a:xfrm>
            <a:off x="381000" y="2438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2% Süßwasser, davon 97 % fest, 2% flüssig und 1% gasförmig</a:t>
            </a:r>
            <a:endParaRPr lang="de-DE" altLang="de-DE" sz="1800">
              <a:latin typeface="+mn-lt"/>
              <a:cs typeface="+mn-cs"/>
            </a:endParaRPr>
          </a:p>
        </p:txBody>
      </p:sp>
      <p:sp>
        <p:nvSpPr>
          <p:cNvPr id="22535" name="Rechteck 22534">
            <a:extLst>
              <a:ext uri="{FF2B5EF4-FFF2-40B4-BE49-F238E27FC236}">
                <a16:creationId xmlns:a16="http://schemas.microsoft.com/office/drawing/2014/main" id="{7DDD5674-BCDF-4B2E-B28C-33478B18450A}"/>
              </a:ext>
            </a:extLst>
          </p:cNvPr>
          <p:cNvSpPr>
            <a:spLocks noChangeArrowheads="1"/>
          </p:cNvSpPr>
          <p:nvPr/>
        </p:nvSpPr>
        <p:spPr bwMode="auto">
          <a:xfrm>
            <a:off x="381000" y="28194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Wieviel Salz enthält Meerwasser ?</a:t>
            </a:r>
            <a:endParaRPr lang="de-DE" altLang="de-DE" sz="1800">
              <a:latin typeface="+mn-lt"/>
              <a:cs typeface="+mn-cs"/>
            </a:endParaRPr>
          </a:p>
        </p:txBody>
      </p:sp>
      <p:sp>
        <p:nvSpPr>
          <p:cNvPr id="22536" name="Rechteck 22535">
            <a:extLst>
              <a:ext uri="{FF2B5EF4-FFF2-40B4-BE49-F238E27FC236}">
                <a16:creationId xmlns:a16="http://schemas.microsoft.com/office/drawing/2014/main" id="{8A14B1BE-2ABF-4AF0-A68B-6E74ECCB5763}"/>
              </a:ext>
            </a:extLst>
          </p:cNvPr>
          <p:cNvSpPr>
            <a:spLocks noChangeArrowheads="1"/>
          </p:cNvSpPr>
          <p:nvPr/>
        </p:nvSpPr>
        <p:spPr bwMode="auto">
          <a:xfrm>
            <a:off x="381000" y="3124200"/>
            <a:ext cx="640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Das Meerwasser besteht aus 3,5 % Salz.</a:t>
            </a:r>
            <a:endParaRPr lang="de-DE" altLang="de-DE" sz="1800">
              <a:latin typeface="+mn-lt"/>
              <a:cs typeface="+mn-cs"/>
            </a:endParaRPr>
          </a:p>
        </p:txBody>
      </p:sp>
      <p:sp>
        <p:nvSpPr>
          <p:cNvPr id="22537" name="Rechteck 22536">
            <a:extLst>
              <a:ext uri="{FF2B5EF4-FFF2-40B4-BE49-F238E27FC236}">
                <a16:creationId xmlns:a16="http://schemas.microsoft.com/office/drawing/2014/main" id="{A48B4855-26EC-4E39-8C29-9FF19A97F004}"/>
              </a:ext>
            </a:extLst>
          </p:cNvPr>
          <p:cNvSpPr>
            <a:spLocks noChangeArrowheads="1"/>
          </p:cNvSpPr>
          <p:nvPr/>
        </p:nvSpPr>
        <p:spPr bwMode="auto">
          <a:xfrm>
            <a:off x="381000" y="34290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Salze sind im Meerwasser gelöst ?</a:t>
            </a:r>
            <a:endParaRPr lang="de-DE" altLang="de-DE" sz="1800">
              <a:latin typeface="+mn-lt"/>
              <a:cs typeface="+mn-cs"/>
            </a:endParaRPr>
          </a:p>
        </p:txBody>
      </p:sp>
      <p:sp>
        <p:nvSpPr>
          <p:cNvPr id="22538" name="Rechteck 22537">
            <a:extLst>
              <a:ext uri="{FF2B5EF4-FFF2-40B4-BE49-F238E27FC236}">
                <a16:creationId xmlns:a16="http://schemas.microsoft.com/office/drawing/2014/main" id="{070BA221-7F6E-4C3B-8067-EDAA52B28ACB}"/>
              </a:ext>
            </a:extLst>
          </p:cNvPr>
          <p:cNvSpPr>
            <a:spLocks noChangeArrowheads="1"/>
          </p:cNvSpPr>
          <p:nvPr/>
        </p:nvSpPr>
        <p:spPr bwMode="auto">
          <a:xfrm>
            <a:off x="457200" y="3657600"/>
            <a:ext cx="8610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78% 	Natriumchlorid</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9,6% 	Magnesiumchlorid</a:t>
            </a:r>
          </a:p>
          <a:p>
            <a:pPr>
              <a:spcBef>
                <a:spcPct val="50000"/>
              </a:spcBef>
            </a:pPr>
            <a:r>
              <a:rPr lang="de-DE" altLang="de-DE">
                <a:solidFill>
                  <a:srgbClr val="330099"/>
                </a:solidFill>
                <a:latin typeface="Times New Roman" panose="02020603050405020304" pitchFamily="18" charset="0"/>
              </a:rPr>
              <a:t>6,1% 	Magnesiumsulfat</a:t>
            </a:r>
          </a:p>
          <a:p>
            <a:pPr>
              <a:spcBef>
                <a:spcPct val="50000"/>
              </a:spcBef>
            </a:pPr>
            <a:r>
              <a:rPr lang="de-DE" altLang="de-DE">
                <a:solidFill>
                  <a:srgbClr val="330099"/>
                </a:solidFill>
                <a:latin typeface="Times New Roman" panose="02020603050405020304" pitchFamily="18" charset="0"/>
              </a:rPr>
              <a:t>4% 	Calciumsulfat</a:t>
            </a:r>
          </a:p>
        </p:txBody>
      </p:sp>
      <p:sp>
        <p:nvSpPr>
          <p:cNvPr id="22539" name="Rechteck 22538">
            <a:extLst>
              <a:ext uri="{FF2B5EF4-FFF2-40B4-BE49-F238E27FC236}">
                <a16:creationId xmlns:a16="http://schemas.microsoft.com/office/drawing/2014/main" id="{120DA362-0B8B-45FE-A8B6-EFF704A7CF89}"/>
              </a:ext>
            </a:extLst>
          </p:cNvPr>
          <p:cNvSpPr>
            <a:spLocks noChangeArrowheads="1"/>
          </p:cNvSpPr>
          <p:nvPr/>
        </p:nvSpPr>
        <p:spPr bwMode="auto">
          <a:xfrm>
            <a:off x="381000" y="5105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Wieviel Wasser enthält 1m^3 Luft bei 30°C und 100 % Luftfeuchtigkeit ?</a:t>
            </a:r>
            <a:endParaRPr lang="de-DE" altLang="de-DE" sz="1800">
              <a:latin typeface="+mn-lt"/>
              <a:cs typeface="+mn-cs"/>
            </a:endParaRPr>
          </a:p>
        </p:txBody>
      </p:sp>
      <p:sp>
        <p:nvSpPr>
          <p:cNvPr id="22540" name="Rechteck 22539">
            <a:extLst>
              <a:ext uri="{FF2B5EF4-FFF2-40B4-BE49-F238E27FC236}">
                <a16:creationId xmlns:a16="http://schemas.microsoft.com/office/drawing/2014/main" id="{3404F418-EF44-41BF-9600-893FF5309AD7}"/>
              </a:ext>
            </a:extLst>
          </p:cNvPr>
          <p:cNvSpPr>
            <a:spLocks noChangeArrowheads="1"/>
          </p:cNvSpPr>
          <p:nvPr/>
        </p:nvSpPr>
        <p:spPr bwMode="auto">
          <a:xfrm>
            <a:off x="381000" y="5486400"/>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30 g/m^3</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additive="base">
                                        <p:cTn id="7" dur="500" fill="hold"/>
                                        <p:tgtEl>
                                          <p:spTgt spid="225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29">
                                            <p:txEl>
                                              <p:pRg st="0" end="0"/>
                                            </p:txEl>
                                          </p:spTgt>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chembr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0">
                                            <p:txEl>
                                              <p:pRg st="0" end="0"/>
                                            </p:txEl>
                                          </p:spTgt>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Aintdub.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additive="base">
                                        <p:cTn id="19" dur="500" fill="hold"/>
                                        <p:tgtEl>
                                          <p:spTgt spid="22531"/>
                                        </p:tgtEl>
                                        <p:attrNameLst>
                                          <p:attrName>ppt_x</p:attrName>
                                        </p:attrNameLst>
                                      </p:cBhvr>
                                      <p:tavLst>
                                        <p:tav tm="0">
                                          <p:val>
                                            <p:strVal val="#ppt_x"/>
                                          </p:val>
                                        </p:tav>
                                        <p:tav tm="100000">
                                          <p:val>
                                            <p:strVal val="#ppt_x"/>
                                          </p:val>
                                        </p:tav>
                                      </p:tavLst>
                                    </p:anim>
                                    <p:anim calcmode="lin" valueType="num">
                                      <p:cBhvr additive="base">
                                        <p:cTn id="20" dur="500" fill="hold"/>
                                        <p:tgtEl>
                                          <p:spTgt spid="22531"/>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1"/>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LACHE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ppt_x"/>
                                          </p:val>
                                        </p:tav>
                                        <p:tav tm="100000">
                                          <p:val>
                                            <p:strVal val="#ppt_x"/>
                                          </p:val>
                                        </p:tav>
                                      </p:tavLst>
                                    </p:anim>
                                    <p:anim calcmode="lin" valueType="num">
                                      <p:cBhvr additive="base">
                                        <p:cTn id="26" dur="500" fill="hold"/>
                                        <p:tgtEl>
                                          <p:spTgt spid="225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2"/>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5" name="ridstor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33"/>
                                        </p:tgtEl>
                                        <p:attrNameLst>
                                          <p:attrName>style.visibility</p:attrName>
                                        </p:attrNameLst>
                                      </p:cBhvr>
                                      <p:to>
                                        <p:strVal val="visible"/>
                                      </p:to>
                                    </p:set>
                                    <p:anim calcmode="lin" valueType="num">
                                      <p:cBhvr additive="base">
                                        <p:cTn id="31" dur="500" fill="hold"/>
                                        <p:tgtEl>
                                          <p:spTgt spid="22533"/>
                                        </p:tgtEl>
                                        <p:attrNameLst>
                                          <p:attrName>ppt_x</p:attrName>
                                        </p:attrNameLst>
                                      </p:cBhvr>
                                      <p:tavLst>
                                        <p:tav tm="0">
                                          <p:val>
                                            <p:strVal val="#ppt_x"/>
                                          </p:val>
                                        </p:tav>
                                        <p:tav tm="100000">
                                          <p:val>
                                            <p:strVal val="#ppt_x"/>
                                          </p:val>
                                        </p:tav>
                                      </p:tavLst>
                                    </p:anim>
                                    <p:anim calcmode="lin" valueType="num">
                                      <p:cBhvr additive="base">
                                        <p:cTn id="32" dur="500" fill="hold"/>
                                        <p:tgtEl>
                                          <p:spTgt spid="2253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3"/>
                                        </p:tgtEl>
                                        <p:attrNameLst>
                                          <p:attrName>ppt_c</p:attrName>
                                        </p:attrNameLst>
                                      </p:cBhvr>
                                      <p:to>
                                        <a:schemeClr val="tx1"/>
                                      </p:to>
                                    </p:animClr>
                                    <p:audio>
                                      <p:cMediaNode>
                                        <p:cTn display="0" masterRel="sameClick">
                                          <p:stCondLst>
                                            <p:cond evt="begin" delay="0">
                                              <p:tn val="29"/>
                                            </p:cond>
                                          </p:stCondLst>
                                          <p:endCondLst>
                                            <p:cond evt="onStopAudio" delay="0">
                                              <p:tgtEl>
                                                <p:sldTgt/>
                                              </p:tgtEl>
                                            </p:cond>
                                          </p:endCondLst>
                                        </p:cTn>
                                        <p:tgtEl>
                                          <p:sndTgt r:embed="rId5" name="ridstorm.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22534">
                                            <p:txEl>
                                              <p:pRg st="0" end="0"/>
                                            </p:txEl>
                                          </p:spTgt>
                                        </p:tgtEl>
                                        <p:attrNameLst>
                                          <p:attrName>style.visibility</p:attrName>
                                        </p:attrNameLst>
                                      </p:cBhvr>
                                      <p:to>
                                        <p:strVal val="visible"/>
                                      </p:to>
                                    </p:set>
                                    <p:anim calcmode="lin" valueType="num">
                                      <p:cBhvr additive="base">
                                        <p:cTn id="37" dur="75" fill="hold"/>
                                        <p:tgtEl>
                                          <p:spTgt spid="22534">
                                            <p:txEl>
                                              <p:pRg st="0" end="0"/>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2253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4">
                                            <p:txEl>
                                              <p:pRg st="0" end="0"/>
                                            </p:txEl>
                                          </p:spTgt>
                                        </p:tgtEl>
                                        <p:attrNameLst>
                                          <p:attrName>ppt_c</p:attrName>
                                        </p:attrNameLst>
                                      </p:cBhvr>
                                      <p:to>
                                        <a:srgbClr val="990099"/>
                                      </p:to>
                                    </p:animClr>
                                    <p:audio>
                                      <p:cMediaNode>
                                        <p:cTn display="0" masterRel="sameClick">
                                          <p:stCondLst>
                                            <p:cond evt="begin" delay="0">
                                              <p:tn val="35"/>
                                            </p:cond>
                                          </p:stCondLst>
                                          <p:endCondLst>
                                            <p:cond evt="onStopAudio" delay="0">
                                              <p:tgtEl>
                                                <p:sldTgt/>
                                              </p:tgtEl>
                                            </p:cond>
                                          </p:endCondLst>
                                        </p:cTn>
                                        <p:tgtEl>
                                          <p:sndTgt r:embed="rId6" name="J_SWIM3.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2535"/>
                                        </p:tgtEl>
                                        <p:attrNameLst>
                                          <p:attrName>style.visibility</p:attrName>
                                        </p:attrNameLst>
                                      </p:cBhvr>
                                      <p:to>
                                        <p:strVal val="visible"/>
                                      </p:to>
                                    </p:set>
                                    <p:anim calcmode="lin" valueType="num">
                                      <p:cBhvr additive="base">
                                        <p:cTn id="43" dur="500" fill="hold"/>
                                        <p:tgtEl>
                                          <p:spTgt spid="22535"/>
                                        </p:tgtEl>
                                        <p:attrNameLst>
                                          <p:attrName>ppt_x</p:attrName>
                                        </p:attrNameLst>
                                      </p:cBhvr>
                                      <p:tavLst>
                                        <p:tav tm="0">
                                          <p:val>
                                            <p:strVal val="#ppt_x"/>
                                          </p:val>
                                        </p:tav>
                                        <p:tav tm="100000">
                                          <p:val>
                                            <p:strVal val="#ppt_x"/>
                                          </p:val>
                                        </p:tav>
                                      </p:tavLst>
                                    </p:anim>
                                    <p:anim calcmode="lin" valueType="num">
                                      <p:cBhvr additive="base">
                                        <p:cTn id="44" dur="500" fill="hold"/>
                                        <p:tgtEl>
                                          <p:spTgt spid="2253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5"/>
                                        </p:tgtEl>
                                        <p:attrNameLst>
                                          <p:attrName>ppt_c</p:attrName>
                                        </p:attrNameLst>
                                      </p:cBhvr>
                                      <p:to>
                                        <a:schemeClr val="tx1"/>
                                      </p:to>
                                    </p:animClr>
                                    <p:audio>
                                      <p:cMediaNode>
                                        <p:cTn display="0" masterRel="sameClick">
                                          <p:stCondLst>
                                            <p:cond evt="begin" delay="0">
                                              <p:tn val="41"/>
                                            </p:cond>
                                          </p:stCondLst>
                                          <p:endCondLst>
                                            <p:cond evt="onStopAudio" delay="0">
                                              <p:tgtEl>
                                                <p:sldTgt/>
                                              </p:tgtEl>
                                            </p:cond>
                                          </p:endCondLst>
                                        </p:cTn>
                                        <p:tgtEl>
                                          <p:sndTgt r:embed="rId7" name="Jungle Menü-Popup.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2536">
                                            <p:txEl>
                                              <p:pRg st="0" end="0"/>
                                            </p:txEl>
                                          </p:spTgt>
                                        </p:tgtEl>
                                        <p:attrNameLst>
                                          <p:attrName>style.visibility</p:attrName>
                                        </p:attrNameLst>
                                      </p:cBhvr>
                                      <p:to>
                                        <p:strVal val="visible"/>
                                      </p:to>
                                    </p:set>
                                    <p:anim calcmode="lin" valueType="num">
                                      <p:cBhvr additive="base">
                                        <p:cTn id="49" dur="500" fill="hold"/>
                                        <p:tgtEl>
                                          <p:spTgt spid="2253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6">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6">
                                            <p:txEl>
                                              <p:pRg st="0" end="0"/>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5" name="ridstorm.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537">
                                            <p:txEl>
                                              <p:pRg st="0" end="0"/>
                                            </p:txEl>
                                          </p:spTgt>
                                        </p:tgtEl>
                                        <p:attrNameLst>
                                          <p:attrName>style.visibility</p:attrName>
                                        </p:attrNameLst>
                                      </p:cBhvr>
                                      <p:to>
                                        <p:strVal val="visible"/>
                                      </p:to>
                                    </p:set>
                                    <p:anim calcmode="lin" valueType="num">
                                      <p:cBhvr additive="base">
                                        <p:cTn id="55" dur="500" fill="hold"/>
                                        <p:tgtEl>
                                          <p:spTgt spid="2253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7">
                                            <p:txEl>
                                              <p:pRg st="0" end="0"/>
                                            </p:txEl>
                                          </p:spTgt>
                                        </p:tgtEl>
                                        <p:attrNameLst>
                                          <p:attrName>ppt_c</p:attrName>
                                        </p:attrNameLst>
                                      </p:cBhvr>
                                      <p:to>
                                        <a:schemeClr val="tx1"/>
                                      </p:to>
                                    </p:animClr>
                                    <p:audio>
                                      <p:cMediaNode>
                                        <p:cTn display="0" masterRel="sameClick">
                                          <p:stCondLst>
                                            <p:cond evt="begin" delay="0">
                                              <p:tn val="53"/>
                                            </p:cond>
                                          </p:stCondLst>
                                          <p:endCondLst>
                                            <p:cond evt="onStopAudio" delay="0">
                                              <p:tgtEl>
                                                <p:sldTgt/>
                                              </p:tgtEl>
                                            </p:cond>
                                          </p:endCondLst>
                                        </p:cTn>
                                        <p:tgtEl>
                                          <p:sndTgt r:embed="rId8" name="jazz.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538">
                                            <p:txEl>
                                              <p:pRg st="0" end="0"/>
                                            </p:txEl>
                                          </p:spTgt>
                                        </p:tgtEl>
                                        <p:attrNameLst>
                                          <p:attrName>style.visibility</p:attrName>
                                        </p:attrNameLst>
                                      </p:cBhvr>
                                      <p:to>
                                        <p:strVal val="visible"/>
                                      </p:to>
                                    </p:set>
                                    <p:anim calcmode="lin" valueType="num">
                                      <p:cBhvr additive="base">
                                        <p:cTn id="61" dur="500" fill="hold"/>
                                        <p:tgtEl>
                                          <p:spTgt spid="2253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8">
                                            <p:txEl>
                                              <p:pRg st="0" end="0"/>
                                            </p:txEl>
                                          </p:spTgt>
                                        </p:tgtEl>
                                        <p:attrNameLst>
                                          <p:attrName>ppt_c</p:attrName>
                                        </p:attrNameLst>
                                      </p:cBhvr>
                                      <p:to>
                                        <a:srgbClr val="990099"/>
                                      </p:to>
                                    </p:animClr>
                                    <p:audio>
                                      <p:cMediaNode>
                                        <p:cTn display="0" masterRel="sameClick">
                                          <p:stCondLst>
                                            <p:cond evt="begin" delay="0">
                                              <p:tn val="59"/>
                                            </p:cond>
                                          </p:stCondLst>
                                          <p:endCondLst>
                                            <p:cond evt="onStopAudio" delay="0">
                                              <p:tgtEl>
                                                <p:sldTgt/>
                                              </p:tgtEl>
                                            </p:cond>
                                          </p:endCondLst>
                                        </p:cTn>
                                        <p:tgtEl>
                                          <p:sndTgt r:embed="rId4" name="LACHE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538">
                                            <p:txEl>
                                              <p:pRg st="1" end="1"/>
                                            </p:txEl>
                                          </p:spTgt>
                                        </p:tgtEl>
                                        <p:attrNameLst>
                                          <p:attrName>style.visibility</p:attrName>
                                        </p:attrNameLst>
                                      </p:cBhvr>
                                      <p:to>
                                        <p:strVal val="visible"/>
                                      </p:to>
                                    </p:set>
                                    <p:anim calcmode="lin" valueType="num">
                                      <p:cBhvr additive="base">
                                        <p:cTn id="67" dur="500" fill="hold"/>
                                        <p:tgtEl>
                                          <p:spTgt spid="2253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53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8">
                                            <p:txEl>
                                              <p:pRg st="1" end="1"/>
                                            </p:txEl>
                                          </p:spTgt>
                                        </p:tgtEl>
                                        <p:attrNameLst>
                                          <p:attrName>ppt_c</p:attrName>
                                        </p:attrNameLst>
                                      </p:cBhvr>
                                      <p:to>
                                        <a:srgbClr val="990099"/>
                                      </p:to>
                                    </p:animClr>
                                    <p:audio>
                                      <p:cMediaNode>
                                        <p:cTn display="0" masterRel="sameClick">
                                          <p:stCondLst>
                                            <p:cond evt="begin" delay="0">
                                              <p:tn val="65"/>
                                            </p:cond>
                                          </p:stCondLst>
                                          <p:endCondLst>
                                            <p:cond evt="onStopAudio" delay="0">
                                              <p:tgtEl>
                                                <p:sldTgt/>
                                              </p:tgtEl>
                                            </p:cond>
                                          </p:endCondLst>
                                        </p:cTn>
                                        <p:tgtEl>
                                          <p:sndTgt r:embed="rId4" name="LACHE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538">
                                            <p:txEl>
                                              <p:pRg st="2" end="2"/>
                                            </p:txEl>
                                          </p:spTgt>
                                        </p:tgtEl>
                                        <p:attrNameLst>
                                          <p:attrName>style.visibility</p:attrName>
                                        </p:attrNameLst>
                                      </p:cBhvr>
                                      <p:to>
                                        <p:strVal val="visible"/>
                                      </p:to>
                                    </p:set>
                                    <p:anim calcmode="lin" valueType="num">
                                      <p:cBhvr additive="base">
                                        <p:cTn id="73" dur="500" fill="hold"/>
                                        <p:tgtEl>
                                          <p:spTgt spid="22538">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253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8">
                                            <p:txEl>
                                              <p:pRg st="2" end="2"/>
                                            </p:txEl>
                                          </p:spTgt>
                                        </p:tgtEl>
                                        <p:attrNameLst>
                                          <p:attrName>ppt_c</p:attrName>
                                        </p:attrNameLst>
                                      </p:cBhvr>
                                      <p:to>
                                        <a:srgbClr val="990099"/>
                                      </p:to>
                                    </p:animClr>
                                    <p:audio>
                                      <p:cMediaNode>
                                        <p:cTn display="0" masterRel="sameClick">
                                          <p:stCondLst>
                                            <p:cond evt="begin" delay="0">
                                              <p:tn val="71"/>
                                            </p:cond>
                                          </p:stCondLst>
                                          <p:endCondLst>
                                            <p:cond evt="onStopAudio" delay="0">
                                              <p:tgtEl>
                                                <p:sldTgt/>
                                              </p:tgtEl>
                                            </p:cond>
                                          </p:endCondLst>
                                        </p:cTn>
                                        <p:tgtEl>
                                          <p:sndTgt r:embed="rId4" name="LACHEN.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538">
                                            <p:txEl>
                                              <p:pRg st="3" end="3"/>
                                            </p:txEl>
                                          </p:spTgt>
                                        </p:tgtEl>
                                        <p:attrNameLst>
                                          <p:attrName>style.visibility</p:attrName>
                                        </p:attrNameLst>
                                      </p:cBhvr>
                                      <p:to>
                                        <p:strVal val="visible"/>
                                      </p:to>
                                    </p:set>
                                    <p:anim calcmode="lin" valueType="num">
                                      <p:cBhvr additive="base">
                                        <p:cTn id="79" dur="500" fill="hold"/>
                                        <p:tgtEl>
                                          <p:spTgt spid="22538">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53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8">
                                            <p:txEl>
                                              <p:pRg st="3" end="3"/>
                                            </p:txEl>
                                          </p:spTgt>
                                        </p:tgtEl>
                                        <p:attrNameLst>
                                          <p:attrName>ppt_c</p:attrName>
                                        </p:attrNameLst>
                                      </p:cBhvr>
                                      <p:to>
                                        <a:srgbClr val="990099"/>
                                      </p:to>
                                    </p:animClr>
                                    <p:audio>
                                      <p:cMediaNode>
                                        <p:cTn display="0" masterRel="sameClick">
                                          <p:stCondLst>
                                            <p:cond evt="begin" delay="0">
                                              <p:tn val="77"/>
                                            </p:cond>
                                          </p:stCondLst>
                                          <p:endCondLst>
                                            <p:cond evt="onStopAudio" delay="0">
                                              <p:tgtEl>
                                                <p:sldTgt/>
                                              </p:tgtEl>
                                            </p:cond>
                                          </p:endCondLst>
                                        </p:cTn>
                                        <p:tgtEl>
                                          <p:sndTgt r:embed="rId4" name="LACHE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22539">
                                            <p:txEl>
                                              <p:pRg st="0" end="0"/>
                                            </p:txEl>
                                          </p:spTgt>
                                        </p:tgtEl>
                                        <p:attrNameLst>
                                          <p:attrName>style.visibility</p:attrName>
                                        </p:attrNameLst>
                                      </p:cBhvr>
                                      <p:to>
                                        <p:strVal val="visible"/>
                                      </p:to>
                                    </p:set>
                                    <p:anim calcmode="lin" valueType="num">
                                      <p:cBhvr additive="base">
                                        <p:cTn id="85" dur="500" fill="hold"/>
                                        <p:tgtEl>
                                          <p:spTgt spid="2253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53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9">
                                            <p:txEl>
                                              <p:pRg st="0" end="0"/>
                                            </p:txEl>
                                          </p:spTgt>
                                        </p:tgtEl>
                                        <p:attrNameLst>
                                          <p:attrName>ppt_c</p:attrName>
                                        </p:attrNameLst>
                                      </p:cBhvr>
                                      <p:to>
                                        <a:schemeClr val="tx1"/>
                                      </p:to>
                                    </p:animClr>
                                    <p:audio>
                                      <p:cMediaNode>
                                        <p:cTn display="0" masterRel="sameClick">
                                          <p:stCondLst>
                                            <p:cond evt="begin" delay="0">
                                              <p:tn val="83"/>
                                            </p:cond>
                                          </p:stCondLst>
                                          <p:endCondLst>
                                            <p:cond evt="onStopAudio" delay="0">
                                              <p:tgtEl>
                                                <p:sldTgt/>
                                              </p:tgtEl>
                                            </p:cond>
                                          </p:endCondLst>
                                        </p:cTn>
                                        <p:tgtEl>
                                          <p:sndTgt r:embed="rId6" name="WATER.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540">
                                            <p:txEl>
                                              <p:pRg st="0" end="0"/>
                                            </p:txEl>
                                          </p:spTgt>
                                        </p:tgtEl>
                                        <p:attrNameLst>
                                          <p:attrName>style.visibility</p:attrName>
                                        </p:attrNameLst>
                                      </p:cBhvr>
                                      <p:to>
                                        <p:strVal val="visible"/>
                                      </p:to>
                                    </p:set>
                                    <p:anim calcmode="lin" valueType="num">
                                      <p:cBhvr additive="base">
                                        <p:cTn id="91" dur="500" fill="hold"/>
                                        <p:tgtEl>
                                          <p:spTgt spid="22540">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254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40">
                                            <p:txEl>
                                              <p:pRg st="0" end="0"/>
                                            </p:txEl>
                                          </p:spTgt>
                                        </p:tgtEl>
                                        <p:attrNameLst>
                                          <p:attrName>ppt_c</p:attrName>
                                        </p:attrNameLst>
                                      </p:cBhvr>
                                      <p:to>
                                        <a:srgbClr val="990099"/>
                                      </p:to>
                                    </p:animClr>
                                    <p:audio>
                                      <p:cMediaNode>
                                        <p:cTn display="0" masterRel="sameClick">
                                          <p:stCondLst>
                                            <p:cond evt="begin" delay="0">
                                              <p:tn val="89"/>
                                            </p:cond>
                                          </p:stCondLst>
                                          <p:endCondLst>
                                            <p:cond evt="onStopAudio" delay="0">
                                              <p:tgtEl>
                                                <p:sldTgt/>
                                              </p:tgtEl>
                                            </p:cond>
                                          </p:endCondLst>
                                        </p:cTn>
                                        <p:tgtEl>
                                          <p:sndTgt r:embed="rId9" name="loe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autoUpdateAnimBg="0"/>
      <p:bldP spid="22530" grpId="0" build="p" autoUpdateAnimBg="0"/>
      <p:bldP spid="22531" grpId="0" autoUpdateAnimBg="0"/>
      <p:bldP spid="22532" grpId="0" autoUpdateAnimBg="0"/>
      <p:bldP spid="22533" grpId="0" autoUpdateAnimBg="0"/>
      <p:bldP spid="22534" grpId="0" build="p" autoUpdateAnimBg="0"/>
      <p:bldP spid="22535" grpId="0" autoUpdateAnimBg="0"/>
      <p:bldP spid="22536" grpId="0" build="p" autoUpdateAnimBg="0"/>
      <p:bldP spid="22537" grpId="0" build="p" autoUpdateAnimBg="0"/>
      <p:bldP spid="22538" grpId="0" build="p" autoUpdateAnimBg="0"/>
      <p:bldP spid="22539" grpId="0" build="p" autoUpdateAnimBg="0"/>
      <p:bldP spid="2254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hteck 23552">
            <a:extLst>
              <a:ext uri="{FF2B5EF4-FFF2-40B4-BE49-F238E27FC236}">
                <a16:creationId xmlns:a16="http://schemas.microsoft.com/office/drawing/2014/main" id="{9ACEDE55-3FCF-4570-A2A2-88F3C25CD402}"/>
              </a:ext>
            </a:extLst>
          </p:cNvPr>
          <p:cNvSpPr>
            <a:spLocks noChangeArrowheads="1"/>
          </p:cNvSpPr>
          <p:nvPr/>
        </p:nvSpPr>
        <p:spPr bwMode="auto">
          <a:xfrm>
            <a:off x="152400" y="152400"/>
            <a:ext cx="876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der härte des Wassers ? Wie ist 1° dH definiert ?</a:t>
            </a:r>
            <a:endParaRPr lang="de-DE" altLang="de-DE" sz="1800">
              <a:latin typeface="+mn-lt"/>
              <a:cs typeface="+mn-cs"/>
            </a:endParaRPr>
          </a:p>
        </p:txBody>
      </p:sp>
      <p:sp>
        <p:nvSpPr>
          <p:cNvPr id="23554" name="Rechteck 23553">
            <a:extLst>
              <a:ext uri="{FF2B5EF4-FFF2-40B4-BE49-F238E27FC236}">
                <a16:creationId xmlns:a16="http://schemas.microsoft.com/office/drawing/2014/main" id="{52E8D1E7-C767-4B5D-8BF0-4E4123146873}"/>
              </a:ext>
            </a:extLst>
          </p:cNvPr>
          <p:cNvSpPr>
            <a:spLocks noChangeArrowheads="1"/>
          </p:cNvSpPr>
          <p:nvPr/>
        </p:nvSpPr>
        <p:spPr bwMode="auto">
          <a:xfrm>
            <a:off x="304800" y="685800"/>
            <a:ext cx="84582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Wasserhärte ist ein Maß für die vorhandenen Ca 2+ und Mg 2+ - Verbindungen angegeben in härtegraden( weich (&lt; 12° dH &lt; hart). die Gesamthärte setzt sich aus temporärer und permanenter Härte zusammen. </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1°dH = 10 mg CaO in 1l Wasser</a:t>
            </a:r>
          </a:p>
        </p:txBody>
      </p:sp>
      <p:sp>
        <p:nvSpPr>
          <p:cNvPr id="23555" name="Rechteck 23554">
            <a:extLst>
              <a:ext uri="{FF2B5EF4-FFF2-40B4-BE49-F238E27FC236}">
                <a16:creationId xmlns:a16="http://schemas.microsoft.com/office/drawing/2014/main" id="{25668827-7F49-4218-B4AF-B1D8FFDE65B1}"/>
              </a:ext>
            </a:extLst>
          </p:cNvPr>
          <p:cNvSpPr>
            <a:spLocks noChangeArrowheads="1"/>
          </p:cNvSpPr>
          <p:nvPr/>
        </p:nvSpPr>
        <p:spPr bwMode="auto">
          <a:xfrm>
            <a:off x="76200" y="1981200"/>
            <a:ext cx="883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Verbindungen sind für die temporäre Härte und welche für die permanente Härte des Wassers verantwortlich ?</a:t>
            </a:r>
            <a:endParaRPr lang="de-DE" altLang="de-DE" sz="1800">
              <a:latin typeface="+mn-lt"/>
              <a:cs typeface="+mn-cs"/>
            </a:endParaRPr>
          </a:p>
        </p:txBody>
      </p:sp>
      <p:sp>
        <p:nvSpPr>
          <p:cNvPr id="23556" name="Rechteck 23555">
            <a:extLst>
              <a:ext uri="{FF2B5EF4-FFF2-40B4-BE49-F238E27FC236}">
                <a16:creationId xmlns:a16="http://schemas.microsoft.com/office/drawing/2014/main" id="{9B0B15AB-4AFE-455C-8DA0-9EE22111E19F}"/>
              </a:ext>
            </a:extLst>
          </p:cNvPr>
          <p:cNvSpPr>
            <a:spLocks noChangeArrowheads="1"/>
          </p:cNvSpPr>
          <p:nvPr/>
        </p:nvSpPr>
        <p:spPr bwMode="auto">
          <a:xfrm>
            <a:off x="381000" y="2514600"/>
            <a:ext cx="8305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temporäre Härte.	Ca(HCO3)2, Mg(HCO3)2	(Carbonathärte)</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permanente Härte: 	CaSO4, MgSO4		(Sulfathärte)</a:t>
            </a:r>
          </a:p>
        </p:txBody>
      </p:sp>
      <p:sp>
        <p:nvSpPr>
          <p:cNvPr id="23557" name="Rechteck 23556">
            <a:extLst>
              <a:ext uri="{FF2B5EF4-FFF2-40B4-BE49-F238E27FC236}">
                <a16:creationId xmlns:a16="http://schemas.microsoft.com/office/drawing/2014/main" id="{26093E5B-63AC-4E06-8C7C-B1EB807B4140}"/>
              </a:ext>
            </a:extLst>
          </p:cNvPr>
          <p:cNvSpPr>
            <a:spLocks noChangeArrowheads="1"/>
          </p:cNvSpPr>
          <p:nvPr/>
        </p:nvSpPr>
        <p:spPr bwMode="auto">
          <a:xfrm>
            <a:off x="152400" y="33528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Mit welcher Reaktionsgleichung kann das Kalk - Kohlensäure Gleichgewicht dargestellt werden ?</a:t>
            </a:r>
            <a:endParaRPr lang="de-DE" altLang="de-DE" sz="1800">
              <a:latin typeface="+mn-lt"/>
              <a:cs typeface="+mn-cs"/>
            </a:endParaRPr>
          </a:p>
        </p:txBody>
      </p:sp>
      <p:sp>
        <p:nvSpPr>
          <p:cNvPr id="23558" name="Rechteck 23557">
            <a:extLst>
              <a:ext uri="{FF2B5EF4-FFF2-40B4-BE49-F238E27FC236}">
                <a16:creationId xmlns:a16="http://schemas.microsoft.com/office/drawing/2014/main" id="{8FE32D46-586D-4848-BE5E-CB1C9DA7B99F}"/>
              </a:ext>
            </a:extLst>
          </p:cNvPr>
          <p:cNvSpPr>
            <a:spLocks noChangeArrowheads="1"/>
          </p:cNvSpPr>
          <p:nvPr/>
        </p:nvSpPr>
        <p:spPr bwMode="auto">
          <a:xfrm>
            <a:off x="304800" y="3733800"/>
            <a:ext cx="8610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CaCO</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&lt;===&gt;	Ca </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	CO</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a:t>
            </a:r>
            <a:r>
              <a:rPr lang="de-DE" altLang="de-DE" baseline="30000">
                <a:solidFill>
                  <a:srgbClr val="330099"/>
                </a:solidFill>
                <a:latin typeface="Times New Roman" panose="02020603050405020304" pitchFamily="18" charset="0"/>
              </a:rPr>
              <a:t>2-</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CO </a:t>
            </a:r>
            <a:r>
              <a:rPr lang="de-DE" altLang="de-DE" baseline="-25000">
                <a:solidFill>
                  <a:srgbClr val="330099"/>
                </a:solidFill>
                <a:latin typeface="Times New Roman" panose="02020603050405020304" pitchFamily="18" charset="0"/>
              </a:rPr>
              <a:t>2		</a:t>
            </a:r>
            <a:r>
              <a:rPr lang="de-DE" altLang="de-DE">
                <a:solidFill>
                  <a:srgbClr val="330099"/>
                </a:solidFill>
                <a:latin typeface="Times New Roman" panose="02020603050405020304" pitchFamily="18" charset="0"/>
              </a:rPr>
              <a:t>+		H </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O	&lt;===&gt;	H </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 	HCO </a:t>
            </a:r>
            <a:r>
              <a:rPr lang="de-DE" altLang="de-DE" baseline="30000">
                <a:solidFill>
                  <a:srgbClr val="330099"/>
                </a:solidFill>
                <a:latin typeface="Times New Roman" panose="02020603050405020304" pitchFamily="18" charset="0"/>
              </a:rPr>
              <a:t>3-</a:t>
            </a:r>
          </a:p>
          <a:p>
            <a:pPr>
              <a:spcBef>
                <a:spcPct val="50000"/>
              </a:spcBef>
            </a:pPr>
            <a:r>
              <a:rPr lang="de-DE" altLang="de-DE">
                <a:solidFill>
                  <a:srgbClr val="330099"/>
                </a:solidFill>
                <a:latin typeface="Times New Roman" panose="02020603050405020304" pitchFamily="18" charset="0"/>
              </a:rPr>
              <a:t>CO </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a:t>
            </a:r>
            <a:r>
              <a:rPr lang="de-DE" altLang="de-DE" baseline="30000">
                <a:solidFill>
                  <a:srgbClr val="330099"/>
                </a:solidFill>
                <a:latin typeface="Times New Roman" panose="02020603050405020304" pitchFamily="18" charset="0"/>
              </a:rPr>
              <a:t>2-		</a:t>
            </a:r>
            <a:r>
              <a:rPr lang="de-DE" altLang="de-DE">
                <a:solidFill>
                  <a:srgbClr val="330099"/>
                </a:solidFill>
                <a:latin typeface="Times New Roman" panose="02020603050405020304" pitchFamily="18" charset="0"/>
              </a:rPr>
              <a:t>+		H </a:t>
            </a:r>
            <a:r>
              <a:rPr lang="de-DE" altLang="de-DE" baseline="30000">
                <a:solidFill>
                  <a:srgbClr val="330099"/>
                </a:solidFill>
                <a:latin typeface="Times New Roman" panose="02020603050405020304" pitchFamily="18" charset="0"/>
              </a:rPr>
              <a:t>+	</a:t>
            </a:r>
            <a:r>
              <a:rPr lang="de-DE" altLang="de-DE">
                <a:solidFill>
                  <a:srgbClr val="330099"/>
                </a:solidFill>
                <a:latin typeface="Times New Roman" panose="02020603050405020304" pitchFamily="18" charset="0"/>
              </a:rPr>
              <a:t>&lt;===&gt;	HCO </a:t>
            </a:r>
            <a:r>
              <a:rPr lang="de-DE" altLang="de-DE" baseline="30000">
                <a:solidFill>
                  <a:srgbClr val="330099"/>
                </a:solidFill>
                <a:latin typeface="Times New Roman" panose="02020603050405020304" pitchFamily="18" charset="0"/>
              </a:rPr>
              <a:t>3-</a:t>
            </a:r>
          </a:p>
          <a:p>
            <a:pPr>
              <a:spcBef>
                <a:spcPct val="50000"/>
              </a:spcBef>
            </a:pPr>
            <a:r>
              <a:rPr lang="de-DE" altLang="de-DE">
                <a:solidFill>
                  <a:srgbClr val="330099"/>
                </a:solidFill>
                <a:latin typeface="Times New Roman" panose="02020603050405020304" pitchFamily="18" charset="0"/>
              </a:rPr>
              <a:t>=======================================================================</a:t>
            </a:r>
          </a:p>
          <a:p>
            <a:pPr>
              <a:spcBef>
                <a:spcPct val="50000"/>
              </a:spcBef>
            </a:pPr>
            <a:r>
              <a:rPr lang="de-DE" altLang="de-DE">
                <a:solidFill>
                  <a:srgbClr val="330099"/>
                </a:solidFill>
                <a:latin typeface="Times New Roman" panose="02020603050405020304" pitchFamily="18" charset="0"/>
              </a:rPr>
              <a:t>CaCO </a:t>
            </a:r>
            <a:r>
              <a:rPr lang="de-DE" altLang="de-DE" baseline="-25000">
                <a:solidFill>
                  <a:srgbClr val="330099"/>
                </a:solidFill>
                <a:latin typeface="Times New Roman" panose="02020603050405020304" pitchFamily="18" charset="0"/>
              </a:rPr>
              <a:t>3</a:t>
            </a:r>
            <a:r>
              <a:rPr lang="de-DE" altLang="de-DE">
                <a:solidFill>
                  <a:srgbClr val="330099"/>
                </a:solidFill>
                <a:latin typeface="Times New Roman" panose="02020603050405020304" pitchFamily="18" charset="0"/>
              </a:rPr>
              <a:t>	+	CO</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	H</a:t>
            </a:r>
            <a:r>
              <a:rPr lang="de-DE" altLang="de-DE" baseline="-25000">
                <a:solidFill>
                  <a:srgbClr val="330099"/>
                </a:solidFill>
                <a:latin typeface="Times New Roman" panose="02020603050405020304" pitchFamily="18" charset="0"/>
              </a:rPr>
              <a:t> 2</a:t>
            </a:r>
            <a:r>
              <a:rPr lang="de-DE" altLang="de-DE">
                <a:solidFill>
                  <a:srgbClr val="330099"/>
                </a:solidFill>
                <a:latin typeface="Times New Roman" panose="02020603050405020304" pitchFamily="18" charset="0"/>
              </a:rPr>
              <a:t> O	&lt;===&gt;	Ca </a:t>
            </a:r>
            <a:r>
              <a:rPr lang="de-DE" altLang="de-DE" baseline="30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+2 HCO </a:t>
            </a:r>
            <a:r>
              <a:rPr lang="de-DE" altLang="de-DE" baseline="30000">
                <a:solidFill>
                  <a:srgbClr val="330099"/>
                </a:solidFill>
                <a:latin typeface="Times New Roman" panose="02020603050405020304" pitchFamily="18" charset="0"/>
              </a:rPr>
              <a:t>3-	</a:t>
            </a:r>
          </a:p>
        </p:txBody>
      </p:sp>
      <p:sp>
        <p:nvSpPr>
          <p:cNvPr id="23559" name="Rechteck 23558">
            <a:extLst>
              <a:ext uri="{FF2B5EF4-FFF2-40B4-BE49-F238E27FC236}">
                <a16:creationId xmlns:a16="http://schemas.microsoft.com/office/drawing/2014/main" id="{2BD602C7-D0F8-4237-9556-A311B284990A}"/>
              </a:ext>
            </a:extLst>
          </p:cNvPr>
          <p:cNvSpPr>
            <a:spLocks noChangeArrowheads="1"/>
          </p:cNvSpPr>
          <p:nvPr/>
        </p:nvSpPr>
        <p:spPr bwMode="auto">
          <a:xfrm>
            <a:off x="228600" y="56388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ermittelt man , ob ein Wasser kalkaggressiv oder kalkabscheidend ist ?</a:t>
            </a:r>
            <a:endParaRPr lang="de-DE" altLang="de-DE" sz="1800">
              <a:latin typeface="+mn-lt"/>
              <a:cs typeface="+mn-cs"/>
            </a:endParaRPr>
          </a:p>
        </p:txBody>
      </p:sp>
      <p:sp>
        <p:nvSpPr>
          <p:cNvPr id="23560" name="Rechteck 23559">
            <a:extLst>
              <a:ext uri="{FF2B5EF4-FFF2-40B4-BE49-F238E27FC236}">
                <a16:creationId xmlns:a16="http://schemas.microsoft.com/office/drawing/2014/main" id="{3B473F61-1F73-48F9-ABF0-A47E1B879C25}"/>
              </a:ext>
            </a:extLst>
          </p:cNvPr>
          <p:cNvSpPr>
            <a:spLocks noChangeArrowheads="1"/>
          </p:cNvSpPr>
          <p:nvPr/>
        </p:nvSpPr>
        <p:spPr bwMode="auto">
          <a:xfrm>
            <a:off x="304800" y="5935663"/>
            <a:ext cx="8153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Man bestimmt dessen Härte:</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-hohe Härte :	Kalkaggressiv</a:t>
            </a:r>
          </a:p>
          <a:p>
            <a:pPr>
              <a:spcBef>
                <a:spcPct val="50000"/>
              </a:spcBef>
            </a:pPr>
            <a:r>
              <a:rPr lang="de-DE" altLang="de-DE">
                <a:solidFill>
                  <a:srgbClr val="330099"/>
                </a:solidFill>
                <a:latin typeface="Times New Roman" panose="02020603050405020304" pitchFamily="18" charset="0"/>
              </a:rPr>
              <a:t>-niedere Härte:	kalkabscheidend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3"/>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Aintdub.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ppt_x"/>
                                          </p:val>
                                        </p:tav>
                                        <p:tav tm="100000">
                                          <p:val>
                                            <p:strVal val="#ppt_x"/>
                                          </p:val>
                                        </p:tav>
                                      </p:tavLst>
                                    </p:anim>
                                    <p:anim calcmode="lin" valueType="num">
                                      <p:cBhvr additive="base">
                                        <p:cTn id="14" dur="500" fill="hold"/>
                                        <p:tgtEl>
                                          <p:spTgt spid="2355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4"/>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DJ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0" end="0"/>
                                            </p:txEl>
                                          </p:spTgt>
                                        </p:tgtEl>
                                        <p:attrNameLst>
                                          <p:attrName>style.visibility</p:attrName>
                                        </p:attrNameLst>
                                      </p:cBhvr>
                                      <p:to>
                                        <p:strVal val="visible"/>
                                      </p:to>
                                    </p:set>
                                    <p:anim calcmode="lin" valueType="num">
                                      <p:cBhvr additive="base">
                                        <p:cTn id="19"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2" name="Aintdub.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xEl>
                                              <p:pRg st="0" end="0"/>
                                            </p:txEl>
                                          </p:spTgt>
                                        </p:tgtEl>
                                        <p:attrNameLst>
                                          <p:attrName>style.visibility</p:attrName>
                                        </p:attrNameLst>
                                      </p:cBhvr>
                                      <p:to>
                                        <p:strVal val="visible"/>
                                      </p:to>
                                    </p:set>
                                    <p:anim calcmode="lin" valueType="num">
                                      <p:cBhvr additive="base">
                                        <p:cTn id="25"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6">
                                            <p:txEl>
                                              <p:pRg st="0" end="0"/>
                                            </p:txEl>
                                          </p:spTgt>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4" name="smo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6">
                                            <p:txEl>
                                              <p:pRg st="1" end="1"/>
                                            </p:txEl>
                                          </p:spTgt>
                                        </p:tgtEl>
                                        <p:attrNameLst>
                                          <p:attrName>style.visibility</p:attrName>
                                        </p:attrNameLst>
                                      </p:cBhvr>
                                      <p:to>
                                        <p:strVal val="visible"/>
                                      </p:to>
                                    </p:set>
                                    <p:anim calcmode="lin" valueType="num">
                                      <p:cBhvr additive="base">
                                        <p:cTn id="31"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6">
                                            <p:txEl>
                                              <p:pRg st="1" end="1"/>
                                            </p:txEl>
                                          </p:spTgt>
                                        </p:tgtEl>
                                        <p:attrNameLst>
                                          <p:attrName>ppt_c</p:attrName>
                                        </p:attrNameLst>
                                      </p:cBhvr>
                                      <p:to>
                                        <a:srgbClr val="990099"/>
                                      </p:to>
                                    </p:animClr>
                                    <p:audio>
                                      <p:cMediaNode>
                                        <p:cTn display="0" masterRel="sameClick">
                                          <p:stCondLst>
                                            <p:cond evt="begin" delay="0">
                                              <p:tn val="29"/>
                                            </p:cond>
                                          </p:stCondLst>
                                          <p:endCondLst>
                                            <p:cond evt="onStopAudio" delay="0">
                                              <p:tgtEl>
                                                <p:sldTgt/>
                                              </p:tgtEl>
                                            </p:cond>
                                          </p:endCondLst>
                                        </p:cTn>
                                        <p:tgtEl>
                                          <p:sndTgt r:embed="rId4" name="smok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7">
                                            <p:txEl>
                                              <p:pRg st="0" end="0"/>
                                            </p:txEl>
                                          </p:spTgt>
                                        </p:tgtEl>
                                        <p:attrNameLst>
                                          <p:attrName>style.visibility</p:attrName>
                                        </p:attrNameLst>
                                      </p:cBhvr>
                                      <p:to>
                                        <p:strVal val="visible"/>
                                      </p:to>
                                    </p:set>
                                    <p:anim calcmode="lin" valueType="num">
                                      <p:cBhvr additive="base">
                                        <p:cTn id="3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7">
                                            <p:txEl>
                                              <p:pRg st="0" end="0"/>
                                            </p:txEl>
                                          </p:spTgt>
                                        </p:tgtEl>
                                        <p:attrNameLst>
                                          <p:attrName>ppt_c</p:attrName>
                                        </p:attrNameLst>
                                      </p:cBhvr>
                                      <p:to>
                                        <a:schemeClr val="tx1"/>
                                      </p:to>
                                    </p:animClr>
                                    <p:audio>
                                      <p:cMediaNode>
                                        <p:cTn display="0" masterRel="sameClick">
                                          <p:stCondLst>
                                            <p:cond evt="begin" delay="0">
                                              <p:tn val="35"/>
                                            </p:cond>
                                          </p:stCondLst>
                                          <p:endCondLst>
                                            <p:cond evt="onStopAudio" delay="0">
                                              <p:tgtEl>
                                                <p:sldTgt/>
                                              </p:tgtEl>
                                            </p:cond>
                                          </p:endCondLst>
                                        </p:cTn>
                                        <p:tgtEl>
                                          <p:sndTgt r:embed="rId5" name="gong_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iterate type="lt">
                                    <p:tmPct val="100000"/>
                                  </p:iterate>
                                  <p:childTnLst>
                                    <p:set>
                                      <p:cBhvr>
                                        <p:cTn id="42" dur="1" fill="hold">
                                          <p:stCondLst>
                                            <p:cond delay="0"/>
                                          </p:stCondLst>
                                        </p:cTn>
                                        <p:tgtEl>
                                          <p:spTgt spid="23558">
                                            <p:txEl>
                                              <p:pRg st="0" end="0"/>
                                            </p:txEl>
                                          </p:spTgt>
                                        </p:tgtEl>
                                        <p:attrNameLst>
                                          <p:attrName>style.visibility</p:attrName>
                                        </p:attrNameLst>
                                      </p:cBhvr>
                                      <p:to>
                                        <p:strVal val="visible"/>
                                      </p:to>
                                    </p:set>
                                    <p:animEffect transition="in" filter="blinds(vertical)">
                                      <p:cBhvr>
                                        <p:cTn id="43" dur="75"/>
                                        <p:tgtEl>
                                          <p:spTgt spid="23558">
                                            <p:txEl>
                                              <p:pRg st="0" end="0"/>
                                            </p:txEl>
                                          </p:spTgt>
                                        </p:tgtEl>
                                      </p:cBhvr>
                                    </p:animEffect>
                                  </p:childTnLst>
                                  <p:subTnLst>
                                    <p:animClr clrSpc="rgb" dir="cw">
                                      <p:cBhvr override="childStyle">
                                        <p:cTn dur="1" fill="hold" display="0" masterRel="nextClick" afterEffect="1"/>
                                        <p:tgtEl>
                                          <p:spTgt spid="23558">
                                            <p:txEl>
                                              <p:pRg st="0" end="0"/>
                                            </p:txEl>
                                          </p:spTgt>
                                        </p:tgtEl>
                                        <p:attrNameLst>
                                          <p:attrName>ppt_c</p:attrName>
                                        </p:attrNameLst>
                                      </p:cBhvr>
                                      <p:to>
                                        <a:srgbClr val="990099"/>
                                      </p:to>
                                    </p:animClr>
                                    <p:audio>
                                      <p:cMediaNode>
                                        <p:cTn display="0" masterRel="sameClick">
                                          <p:stCondLst>
                                            <p:cond evt="begin" delay="0">
                                              <p:tn val="41"/>
                                            </p:cond>
                                          </p:stCondLst>
                                          <p:endCondLst>
                                            <p:cond evt="onStopAudio" delay="0">
                                              <p:tgtEl>
                                                <p:sldTgt/>
                                              </p:tgtEl>
                                            </p:cond>
                                          </p:endCondLst>
                                        </p:cTn>
                                        <p:tgtEl>
                                          <p:sndTgt r:embed="rId6" name="Quietschende Bremse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iterate type="lt">
                                    <p:tmPct val="100000"/>
                                  </p:iterate>
                                  <p:childTnLst>
                                    <p:set>
                                      <p:cBhvr>
                                        <p:cTn id="47" dur="1" fill="hold">
                                          <p:stCondLst>
                                            <p:cond delay="0"/>
                                          </p:stCondLst>
                                        </p:cTn>
                                        <p:tgtEl>
                                          <p:spTgt spid="23558">
                                            <p:txEl>
                                              <p:pRg st="1" end="1"/>
                                            </p:txEl>
                                          </p:spTgt>
                                        </p:tgtEl>
                                        <p:attrNameLst>
                                          <p:attrName>style.visibility</p:attrName>
                                        </p:attrNameLst>
                                      </p:cBhvr>
                                      <p:to>
                                        <p:strVal val="visible"/>
                                      </p:to>
                                    </p:set>
                                    <p:animEffect transition="in" filter="blinds(vertical)">
                                      <p:cBhvr>
                                        <p:cTn id="48" dur="75"/>
                                        <p:tgtEl>
                                          <p:spTgt spid="23558">
                                            <p:txEl>
                                              <p:pRg st="1" end="1"/>
                                            </p:txEl>
                                          </p:spTgt>
                                        </p:tgtEl>
                                      </p:cBhvr>
                                    </p:animEffect>
                                  </p:childTnLst>
                                  <p:subTnLst>
                                    <p:animClr clrSpc="rgb" dir="cw">
                                      <p:cBhvr override="childStyle">
                                        <p:cTn dur="1" fill="hold" display="0" masterRel="nextClick" afterEffect="1"/>
                                        <p:tgtEl>
                                          <p:spTgt spid="23558">
                                            <p:txEl>
                                              <p:pRg st="1" end="1"/>
                                            </p:txEl>
                                          </p:spTgt>
                                        </p:tgtEl>
                                        <p:attrNameLst>
                                          <p:attrName>ppt_c</p:attrName>
                                        </p:attrNameLst>
                                      </p:cBhvr>
                                      <p:to>
                                        <a:srgbClr val="990099"/>
                                      </p:to>
                                    </p:animClr>
                                    <p:audio>
                                      <p:cMediaNode>
                                        <p:cTn display="0" masterRel="sameClick">
                                          <p:stCondLst>
                                            <p:cond evt="begin" delay="0">
                                              <p:tn val="46"/>
                                            </p:cond>
                                          </p:stCondLst>
                                          <p:endCondLst>
                                            <p:cond evt="onStopAudio" delay="0">
                                              <p:tgtEl>
                                                <p:sldTgt/>
                                              </p:tgtEl>
                                            </p:cond>
                                          </p:endCondLst>
                                        </p:cTn>
                                        <p:tgtEl>
                                          <p:sndTgt r:embed="rId6" name="Quietschende Bremsen"/>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5" fill="hold" grpId="0" nodeType="clickEffect">
                                  <p:stCondLst>
                                    <p:cond delay="0"/>
                                  </p:stCondLst>
                                  <p:iterate type="lt">
                                    <p:tmPct val="100000"/>
                                  </p:iterate>
                                  <p:childTnLst>
                                    <p:set>
                                      <p:cBhvr>
                                        <p:cTn id="52" dur="1" fill="hold">
                                          <p:stCondLst>
                                            <p:cond delay="0"/>
                                          </p:stCondLst>
                                        </p:cTn>
                                        <p:tgtEl>
                                          <p:spTgt spid="23558">
                                            <p:txEl>
                                              <p:pRg st="2" end="2"/>
                                            </p:txEl>
                                          </p:spTgt>
                                        </p:tgtEl>
                                        <p:attrNameLst>
                                          <p:attrName>style.visibility</p:attrName>
                                        </p:attrNameLst>
                                      </p:cBhvr>
                                      <p:to>
                                        <p:strVal val="visible"/>
                                      </p:to>
                                    </p:set>
                                    <p:animEffect transition="in" filter="blinds(vertical)">
                                      <p:cBhvr>
                                        <p:cTn id="53" dur="75"/>
                                        <p:tgtEl>
                                          <p:spTgt spid="23558">
                                            <p:txEl>
                                              <p:pRg st="2" end="2"/>
                                            </p:txEl>
                                          </p:spTgt>
                                        </p:tgtEl>
                                      </p:cBhvr>
                                    </p:animEffect>
                                  </p:childTnLst>
                                  <p:subTnLst>
                                    <p:animClr clrSpc="rgb" dir="cw">
                                      <p:cBhvr override="childStyle">
                                        <p:cTn dur="1" fill="hold" display="0" masterRel="nextClick" afterEffect="1"/>
                                        <p:tgtEl>
                                          <p:spTgt spid="23558">
                                            <p:txEl>
                                              <p:pRg st="2" end="2"/>
                                            </p:txEl>
                                          </p:spTgt>
                                        </p:tgtEl>
                                        <p:attrNameLst>
                                          <p:attrName>ppt_c</p:attrName>
                                        </p:attrNameLst>
                                      </p:cBhvr>
                                      <p:to>
                                        <a:srgbClr val="990099"/>
                                      </p:to>
                                    </p:animClr>
                                    <p:audio>
                                      <p:cMediaNode>
                                        <p:cTn display="0" masterRel="sameClick">
                                          <p:stCondLst>
                                            <p:cond evt="begin" delay="0">
                                              <p:tn val="51"/>
                                            </p:cond>
                                          </p:stCondLst>
                                          <p:endCondLst>
                                            <p:cond evt="onStopAudio" delay="0">
                                              <p:tgtEl>
                                                <p:sldTgt/>
                                              </p:tgtEl>
                                            </p:cond>
                                          </p:endCondLst>
                                        </p:cTn>
                                        <p:tgtEl>
                                          <p:sndTgt r:embed="rId6" name="Quietschende Bremsen"/>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5" fill="hold" grpId="0" nodeType="clickEffect">
                                  <p:stCondLst>
                                    <p:cond delay="0"/>
                                  </p:stCondLst>
                                  <p:iterate type="lt">
                                    <p:tmPct val="100000"/>
                                  </p:iterate>
                                  <p:childTnLst>
                                    <p:set>
                                      <p:cBhvr>
                                        <p:cTn id="57" dur="1" fill="hold">
                                          <p:stCondLst>
                                            <p:cond delay="0"/>
                                          </p:stCondLst>
                                        </p:cTn>
                                        <p:tgtEl>
                                          <p:spTgt spid="23558">
                                            <p:txEl>
                                              <p:pRg st="3" end="3"/>
                                            </p:txEl>
                                          </p:spTgt>
                                        </p:tgtEl>
                                        <p:attrNameLst>
                                          <p:attrName>style.visibility</p:attrName>
                                        </p:attrNameLst>
                                      </p:cBhvr>
                                      <p:to>
                                        <p:strVal val="visible"/>
                                      </p:to>
                                    </p:set>
                                    <p:animEffect transition="in" filter="blinds(vertical)">
                                      <p:cBhvr>
                                        <p:cTn id="58" dur="75"/>
                                        <p:tgtEl>
                                          <p:spTgt spid="23558">
                                            <p:txEl>
                                              <p:pRg st="3" end="3"/>
                                            </p:txEl>
                                          </p:spTgt>
                                        </p:tgtEl>
                                      </p:cBhvr>
                                    </p:animEffect>
                                  </p:childTnLst>
                                  <p:subTnLst>
                                    <p:animClr clrSpc="rgb" dir="cw">
                                      <p:cBhvr override="childStyle">
                                        <p:cTn dur="1" fill="hold" display="0" masterRel="nextClick" afterEffect="1"/>
                                        <p:tgtEl>
                                          <p:spTgt spid="23558">
                                            <p:txEl>
                                              <p:pRg st="3" end="3"/>
                                            </p:txEl>
                                          </p:spTgt>
                                        </p:tgtEl>
                                        <p:attrNameLst>
                                          <p:attrName>ppt_c</p:attrName>
                                        </p:attrNameLst>
                                      </p:cBhvr>
                                      <p:to>
                                        <a:srgbClr val="990099"/>
                                      </p:to>
                                    </p:animClr>
                                    <p:audio>
                                      <p:cMediaNode>
                                        <p:cTn display="0" masterRel="sameClick">
                                          <p:stCondLst>
                                            <p:cond evt="begin" delay="0">
                                              <p:tn val="56"/>
                                            </p:cond>
                                          </p:stCondLst>
                                          <p:endCondLst>
                                            <p:cond evt="onStopAudio" delay="0">
                                              <p:tgtEl>
                                                <p:sldTgt/>
                                              </p:tgtEl>
                                            </p:cond>
                                          </p:endCondLst>
                                        </p:cTn>
                                        <p:tgtEl>
                                          <p:sndTgt r:embed="rId6" name="Quietschende Bremsen"/>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5" fill="hold" grpId="0" nodeType="clickEffect">
                                  <p:stCondLst>
                                    <p:cond delay="0"/>
                                  </p:stCondLst>
                                  <p:iterate type="lt">
                                    <p:tmPct val="100000"/>
                                  </p:iterate>
                                  <p:childTnLst>
                                    <p:set>
                                      <p:cBhvr>
                                        <p:cTn id="62" dur="1" fill="hold">
                                          <p:stCondLst>
                                            <p:cond delay="0"/>
                                          </p:stCondLst>
                                        </p:cTn>
                                        <p:tgtEl>
                                          <p:spTgt spid="23558">
                                            <p:txEl>
                                              <p:pRg st="4" end="4"/>
                                            </p:txEl>
                                          </p:spTgt>
                                        </p:tgtEl>
                                        <p:attrNameLst>
                                          <p:attrName>style.visibility</p:attrName>
                                        </p:attrNameLst>
                                      </p:cBhvr>
                                      <p:to>
                                        <p:strVal val="visible"/>
                                      </p:to>
                                    </p:set>
                                    <p:animEffect transition="in" filter="blinds(vertical)">
                                      <p:cBhvr>
                                        <p:cTn id="63" dur="75"/>
                                        <p:tgtEl>
                                          <p:spTgt spid="23558">
                                            <p:txEl>
                                              <p:pRg st="4" end="4"/>
                                            </p:txEl>
                                          </p:spTgt>
                                        </p:tgtEl>
                                      </p:cBhvr>
                                    </p:animEffect>
                                  </p:childTnLst>
                                  <p:subTnLst>
                                    <p:animClr clrSpc="rgb" dir="cw">
                                      <p:cBhvr override="childStyle">
                                        <p:cTn dur="1" fill="hold" display="0" masterRel="nextClick" afterEffect="1"/>
                                        <p:tgtEl>
                                          <p:spTgt spid="23558">
                                            <p:txEl>
                                              <p:pRg st="4" end="4"/>
                                            </p:txEl>
                                          </p:spTgt>
                                        </p:tgtEl>
                                        <p:attrNameLst>
                                          <p:attrName>ppt_c</p:attrName>
                                        </p:attrNameLst>
                                      </p:cBhvr>
                                      <p:to>
                                        <a:srgbClr val="990099"/>
                                      </p:to>
                                    </p:animClr>
                                    <p:audio>
                                      <p:cMediaNode>
                                        <p:cTn display="0" masterRel="sameClick">
                                          <p:stCondLst>
                                            <p:cond evt="begin" delay="0">
                                              <p:tn val="61"/>
                                            </p:cond>
                                          </p:stCondLst>
                                          <p:endCondLst>
                                            <p:cond evt="onStopAudio" delay="0">
                                              <p:tgtEl>
                                                <p:sldTgt/>
                                              </p:tgtEl>
                                            </p:cond>
                                          </p:endCondLst>
                                        </p:cTn>
                                        <p:tgtEl>
                                          <p:sndTgt r:embed="rId6" name="Quietschende Bremsen"/>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3559">
                                            <p:txEl>
                                              <p:pRg st="0" end="0"/>
                                            </p:txEl>
                                          </p:spTgt>
                                        </p:tgtEl>
                                        <p:attrNameLst>
                                          <p:attrName>style.visibility</p:attrName>
                                        </p:attrNameLst>
                                      </p:cBhvr>
                                      <p:to>
                                        <p:strVal val="visible"/>
                                      </p:to>
                                    </p:set>
                                    <p:anim calcmode="lin" valueType="num">
                                      <p:cBhvr additive="base">
                                        <p:cTn id="68" dur="5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355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9">
                                            <p:txEl>
                                              <p:pRg st="0" end="0"/>
                                            </p:txEl>
                                          </p:spTgt>
                                        </p:tgtEl>
                                        <p:attrNameLst>
                                          <p:attrName>ppt_c</p:attrName>
                                        </p:attrNameLst>
                                      </p:cBhvr>
                                      <p:to>
                                        <a:schemeClr val="tx1"/>
                                      </p:to>
                                    </p:animClr>
                                    <p:audio>
                                      <p:cMediaNode>
                                        <p:cTn display="0" masterRel="sameClick">
                                          <p:stCondLst>
                                            <p:cond evt="begin" delay="0">
                                              <p:tn val="66"/>
                                            </p:cond>
                                          </p:stCondLst>
                                          <p:endCondLst>
                                            <p:cond evt="onStopAudio" delay="0">
                                              <p:tgtEl>
                                                <p:sldTgt/>
                                              </p:tgtEl>
                                            </p:cond>
                                          </p:endCondLst>
                                        </p:cTn>
                                        <p:tgtEl>
                                          <p:sndTgt r:embed="rId7" name="dayliv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3560"/>
                                        </p:tgtEl>
                                        <p:attrNameLst>
                                          <p:attrName>style.visibility</p:attrName>
                                        </p:attrNameLst>
                                      </p:cBhvr>
                                      <p:to>
                                        <p:strVal val="visible"/>
                                      </p:to>
                                    </p:set>
                                    <p:animEffect transition="in" filter="wipe(up)">
                                      <p:cBhvr>
                                        <p:cTn id="74" dur="500"/>
                                        <p:tgtEl>
                                          <p:spTgt spid="23560"/>
                                        </p:tgtEl>
                                      </p:cBhvr>
                                    </p:animEffect>
                                  </p:childTnLst>
                                  <p:subTnLst>
                                    <p:animClr clrSpc="rgb" dir="cw">
                                      <p:cBhvr override="childStyle">
                                        <p:cTn dur="1" fill="hold" display="0" masterRel="nextClick" afterEffect="1"/>
                                        <p:tgtEl>
                                          <p:spTgt spid="23560"/>
                                        </p:tgtEl>
                                        <p:attrNameLst>
                                          <p:attrName>ppt_c</p:attrName>
                                        </p:attrNameLst>
                                      </p:cBhvr>
                                      <p:to>
                                        <a:srgbClr val="990099"/>
                                      </p:to>
                                    </p:animClr>
                                    <p:audio>
                                      <p:cMediaNode>
                                        <p:cTn display="0" masterRel="sameClick">
                                          <p:stCondLst>
                                            <p:cond evt="begin" delay="0">
                                              <p:tn val="72"/>
                                            </p:cond>
                                          </p:stCondLst>
                                          <p:endCondLst>
                                            <p:cond evt="onStopAudio" delay="0">
                                              <p:tgtEl>
                                                <p:sldTgt/>
                                              </p:tgtEl>
                                            </p:cond>
                                          </p:endCondLst>
                                        </p:cTn>
                                        <p:tgtEl>
                                          <p:sndTgt r:embed="rId8"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54" grpId="0" autoUpdateAnimBg="0"/>
      <p:bldP spid="23555" grpId="0" build="p" autoUpdateAnimBg="0"/>
      <p:bldP spid="23556" grpId="0" build="p" autoUpdateAnimBg="0"/>
      <p:bldP spid="23557" grpId="0" build="p" autoUpdateAnimBg="0"/>
      <p:bldP spid="23558" grpId="0" build="p" autoUpdateAnimBg="0"/>
      <p:bldP spid="23559" grpId="0" build="p" autoUpdateAnimBg="0"/>
      <p:bldP spid="235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5E6E3661-73F3-48FA-9765-CE8ADD3F4D7C}"/>
              </a:ext>
            </a:extLst>
          </p:cNvPr>
          <p:cNvSpPr>
            <a:spLocks noChangeArrowheads="1"/>
          </p:cNvSpPr>
          <p:nvPr/>
        </p:nvSpPr>
        <p:spPr bwMode="auto">
          <a:xfrm>
            <a:off x="762000" y="6096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Chemie ist eine naturwissenschaftliche Disziplin</a:t>
            </a:r>
            <a:endParaRPr lang="de-DE" altLang="de-DE" sz="1800">
              <a:latin typeface="+mn-lt"/>
              <a:cs typeface="+mn-cs"/>
            </a:endParaRPr>
          </a:p>
        </p:txBody>
      </p:sp>
      <p:sp>
        <p:nvSpPr>
          <p:cNvPr id="6146" name="Rechteck 6145">
            <a:extLst>
              <a:ext uri="{FF2B5EF4-FFF2-40B4-BE49-F238E27FC236}">
                <a16:creationId xmlns:a16="http://schemas.microsoft.com/office/drawing/2014/main" id="{412190A9-99E5-4F86-B1DE-26BDC13C1AFF}"/>
              </a:ext>
            </a:extLst>
          </p:cNvPr>
          <p:cNvSpPr>
            <a:spLocks noChangeArrowheads="1"/>
          </p:cNvSpPr>
          <p:nvPr/>
        </p:nvSpPr>
        <p:spPr bwMode="auto">
          <a:xfrm>
            <a:off x="381000" y="16002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Lehre von den</a:t>
            </a:r>
            <a:endParaRPr lang="de-DE" altLang="de-DE" sz="1800">
              <a:latin typeface="+mn-lt"/>
              <a:cs typeface="+mn-cs"/>
            </a:endParaRPr>
          </a:p>
        </p:txBody>
      </p:sp>
      <p:sp>
        <p:nvSpPr>
          <p:cNvPr id="6147" name="Rechteck 6146">
            <a:extLst>
              <a:ext uri="{FF2B5EF4-FFF2-40B4-BE49-F238E27FC236}">
                <a16:creationId xmlns:a16="http://schemas.microsoft.com/office/drawing/2014/main" id="{C42E79BB-F7B8-4698-8481-1311B44FDAF9}"/>
              </a:ext>
            </a:extLst>
          </p:cNvPr>
          <p:cNvSpPr>
            <a:spLocks noChangeArrowheads="1"/>
          </p:cNvSpPr>
          <p:nvPr/>
        </p:nvSpPr>
        <p:spPr bwMode="auto">
          <a:xfrm>
            <a:off x="685800" y="22860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Eigenschaften</a:t>
            </a:r>
            <a:endParaRPr lang="de-DE" altLang="de-DE" sz="1800">
              <a:latin typeface="+mn-lt"/>
              <a:cs typeface="+mn-cs"/>
            </a:endParaRPr>
          </a:p>
        </p:txBody>
      </p:sp>
      <p:sp>
        <p:nvSpPr>
          <p:cNvPr id="6148" name="Rechteck 6147">
            <a:extLst>
              <a:ext uri="{FF2B5EF4-FFF2-40B4-BE49-F238E27FC236}">
                <a16:creationId xmlns:a16="http://schemas.microsoft.com/office/drawing/2014/main" id="{FEE4BFB1-C084-4BD0-9A75-CFD7C957BC72}"/>
              </a:ext>
            </a:extLst>
          </p:cNvPr>
          <p:cNvSpPr>
            <a:spLocks noChangeArrowheads="1"/>
          </p:cNvSpPr>
          <p:nvPr/>
        </p:nvSpPr>
        <p:spPr bwMode="auto">
          <a:xfrm>
            <a:off x="609600" y="28956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Reaktionen der </a:t>
            </a:r>
            <a:endParaRPr lang="de-DE" altLang="de-DE" sz="1800">
              <a:latin typeface="+mn-lt"/>
              <a:cs typeface="+mn-cs"/>
            </a:endParaRPr>
          </a:p>
        </p:txBody>
      </p:sp>
      <p:sp>
        <p:nvSpPr>
          <p:cNvPr id="6149" name="Rechteck 6148">
            <a:extLst>
              <a:ext uri="{FF2B5EF4-FFF2-40B4-BE49-F238E27FC236}">
                <a16:creationId xmlns:a16="http://schemas.microsoft.com/office/drawing/2014/main" id="{9E1019F8-CBDB-4790-93FA-D90DB111C058}"/>
              </a:ext>
            </a:extLst>
          </p:cNvPr>
          <p:cNvSpPr>
            <a:spLocks noChangeArrowheads="1"/>
          </p:cNvSpPr>
          <p:nvPr/>
        </p:nvSpPr>
        <p:spPr bwMode="auto">
          <a:xfrm>
            <a:off x="990600" y="3505200"/>
            <a:ext cx="2514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chemischen Elemente </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und ihrer Verbindungen</a:t>
            </a:r>
          </a:p>
        </p:txBody>
      </p:sp>
      <p:sp>
        <p:nvSpPr>
          <p:cNvPr id="6150" name="Rechteck 6149">
            <a:extLst>
              <a:ext uri="{FF2B5EF4-FFF2-40B4-BE49-F238E27FC236}">
                <a16:creationId xmlns:a16="http://schemas.microsoft.com/office/drawing/2014/main" id="{F5DDF836-3200-402E-A6D6-90285C73CB4C}"/>
              </a:ext>
            </a:extLst>
          </p:cNvPr>
          <p:cNvSpPr>
            <a:spLocks noChangeArrowheads="1"/>
          </p:cNvSpPr>
          <p:nvPr/>
        </p:nvSpPr>
        <p:spPr bwMode="auto">
          <a:xfrm>
            <a:off x="762000" y="5029200"/>
            <a:ext cx="320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Chemische Elemente</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können mit chemischen Methoden nicht weiter zerlegt werden</a:t>
            </a:r>
          </a:p>
          <a:p>
            <a:pPr>
              <a:spcBef>
                <a:spcPct val="50000"/>
              </a:spcBef>
            </a:pPr>
            <a:endParaRPr lang="de-DE" altLang="de-DE">
              <a:solidFill>
                <a:srgbClr val="330099"/>
              </a:solidFill>
              <a:latin typeface="Times New Roman" panose="02020603050405020304" pitchFamily="18" charset="0"/>
            </a:endParaRPr>
          </a:p>
        </p:txBody>
      </p:sp>
      <p:graphicFrame>
        <p:nvGraphicFramePr>
          <p:cNvPr id="6151" name="Object 7">
            <a:extLst>
              <a:ext uri="{FF2B5EF4-FFF2-40B4-BE49-F238E27FC236}">
                <a16:creationId xmlns:a16="http://schemas.microsoft.com/office/drawing/2014/main" id="{3C6B35EA-804D-4096-8F7A-3E4338101A96}"/>
              </a:ext>
            </a:extLst>
          </p:cNvPr>
          <p:cNvGraphicFramePr>
            <a:graphicFrameLocks/>
          </p:cNvGraphicFramePr>
          <p:nvPr/>
        </p:nvGraphicFramePr>
        <p:xfrm>
          <a:off x="3632200" y="2133600"/>
          <a:ext cx="1320800" cy="1778000"/>
        </p:xfrm>
        <a:graphic>
          <a:graphicData uri="http://schemas.openxmlformats.org/presentationml/2006/ole">
            <mc:AlternateContent xmlns:mc="http://schemas.openxmlformats.org/markup-compatibility/2006">
              <mc:Choice xmlns:v="urn:schemas-microsoft-com:vml" Requires="v">
                <p:oleObj spid="_x0000_s1047" name="ClipArt" r:id="rId10" imgW="2511360" imgH="3660480" progId="MS_ClipArt_Gallery.2">
                  <p:embed/>
                </p:oleObj>
              </mc:Choice>
              <mc:Fallback>
                <p:oleObj name="ClipArt" r:id="rId10" imgW="2511360" imgH="3660480" progId="MS_ClipArt_Gallery.2">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2200" y="2133600"/>
                        <a:ext cx="13208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Rechteck 6151">
            <a:extLst>
              <a:ext uri="{FF2B5EF4-FFF2-40B4-BE49-F238E27FC236}">
                <a16:creationId xmlns:a16="http://schemas.microsoft.com/office/drawing/2014/main" id="{05172F75-049F-4C08-A6CD-B1BF0A29C8FC}"/>
              </a:ext>
            </a:extLst>
          </p:cNvPr>
          <p:cNvSpPr>
            <a:spLocks noChangeArrowheads="1"/>
          </p:cNvSpPr>
          <p:nvPr/>
        </p:nvSpPr>
        <p:spPr bwMode="auto">
          <a:xfrm>
            <a:off x="5486400" y="2057400"/>
            <a:ext cx="274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China 600v. Chr..</a:t>
            </a:r>
            <a:endParaRPr lang="de-DE" altLang="de-DE" sz="1800">
              <a:latin typeface="+mn-lt"/>
              <a:cs typeface="+mn-cs"/>
            </a:endParaRPr>
          </a:p>
          <a:p>
            <a:pPr>
              <a:spcBef>
                <a:spcPct val="50000"/>
              </a:spcBef>
            </a:pPr>
            <a:r>
              <a:rPr lang="de-DE" altLang="de-DE" sz="2000">
                <a:solidFill>
                  <a:srgbClr val="330099"/>
                </a:solidFill>
                <a:latin typeface="Times New Roman" panose="02020603050405020304" pitchFamily="18" charset="0"/>
              </a:rPr>
              <a:t>5 Elemente</a:t>
            </a:r>
          </a:p>
        </p:txBody>
      </p:sp>
      <p:sp>
        <p:nvSpPr>
          <p:cNvPr id="6153" name="Rechteck 6152">
            <a:extLst>
              <a:ext uri="{FF2B5EF4-FFF2-40B4-BE49-F238E27FC236}">
                <a16:creationId xmlns:a16="http://schemas.microsoft.com/office/drawing/2014/main" id="{65B8B072-6A12-4444-A2CD-988A0A732579}"/>
              </a:ext>
            </a:extLst>
          </p:cNvPr>
          <p:cNvSpPr>
            <a:spLocks noChangeArrowheads="1"/>
          </p:cNvSpPr>
          <p:nvPr/>
        </p:nvSpPr>
        <p:spPr bwMode="auto">
          <a:xfrm>
            <a:off x="5410200" y="3352800"/>
            <a:ext cx="3124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Wasser</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Feuer</a:t>
            </a:r>
          </a:p>
          <a:p>
            <a:pPr>
              <a:spcBef>
                <a:spcPct val="50000"/>
              </a:spcBef>
            </a:pPr>
            <a:r>
              <a:rPr lang="de-DE" altLang="de-DE">
                <a:solidFill>
                  <a:srgbClr val="330099"/>
                </a:solidFill>
                <a:latin typeface="Times New Roman" panose="02020603050405020304" pitchFamily="18" charset="0"/>
              </a:rPr>
              <a:t>Holz</a:t>
            </a:r>
          </a:p>
          <a:p>
            <a:pPr>
              <a:spcBef>
                <a:spcPct val="50000"/>
              </a:spcBef>
            </a:pPr>
            <a:r>
              <a:rPr lang="de-DE" altLang="de-DE">
                <a:solidFill>
                  <a:srgbClr val="330099"/>
                </a:solidFill>
                <a:latin typeface="Times New Roman" panose="02020603050405020304" pitchFamily="18" charset="0"/>
              </a:rPr>
              <a:t>Metall</a:t>
            </a:r>
          </a:p>
          <a:p>
            <a:pPr>
              <a:spcBef>
                <a:spcPct val="50000"/>
              </a:spcBef>
            </a:pPr>
            <a:r>
              <a:rPr lang="de-DE" altLang="de-DE">
                <a:solidFill>
                  <a:srgbClr val="330099"/>
                </a:solidFill>
                <a:latin typeface="Times New Roman" panose="02020603050405020304" pitchFamily="18" charset="0"/>
              </a:rPr>
              <a:t>Erde</a:t>
            </a:r>
          </a:p>
          <a:p>
            <a:pPr>
              <a:spcBef>
                <a:spcPct val="50000"/>
              </a:spcBef>
            </a:pPr>
            <a:endParaRPr lang="de-DE" altLang="de-DE">
              <a:solidFill>
                <a:srgbClr val="330099"/>
              </a:solidFill>
              <a:latin typeface="Times New Roman" panose="02020603050405020304" pitchFamily="18" charset="0"/>
            </a:endParaRPr>
          </a:p>
        </p:txBody>
      </p:sp>
      <p:sp>
        <p:nvSpPr>
          <p:cNvPr id="1034" name="Gerade Verbindung 1033">
            <a:extLst>
              <a:ext uri="{FF2B5EF4-FFF2-40B4-BE49-F238E27FC236}">
                <a16:creationId xmlns:a16="http://schemas.microsoft.com/office/drawing/2014/main" id="{09CE9E07-E804-4DE8-97B1-ED90C5646C22}"/>
              </a:ext>
            </a:extLst>
          </p:cNvPr>
          <p:cNvSpPr>
            <a:spLocks noChangeShapeType="1"/>
          </p:cNvSpPr>
          <p:nvPr/>
        </p:nvSpPr>
        <p:spPr bwMode="auto">
          <a:xfrm flipV="1">
            <a:off x="5867400" y="5181600"/>
            <a:ext cx="60960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35" name="Gerade Verbindung 1034">
            <a:extLst>
              <a:ext uri="{FF2B5EF4-FFF2-40B4-BE49-F238E27FC236}">
                <a16:creationId xmlns:a16="http://schemas.microsoft.com/office/drawing/2014/main" id="{F8555BE6-57EA-4F68-931A-D88769314C2D}"/>
              </a:ext>
            </a:extLst>
          </p:cNvPr>
          <p:cNvSpPr>
            <a:spLocks noChangeShapeType="1"/>
          </p:cNvSpPr>
          <p:nvPr/>
        </p:nvSpPr>
        <p:spPr bwMode="auto">
          <a:xfrm>
            <a:off x="6477000" y="5181600"/>
            <a:ext cx="45720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36" name="Gerade Verbindung 1035">
            <a:extLst>
              <a:ext uri="{FF2B5EF4-FFF2-40B4-BE49-F238E27FC236}">
                <a16:creationId xmlns:a16="http://schemas.microsoft.com/office/drawing/2014/main" id="{DB20C13C-1DB8-4D72-BEFD-8EE2240BBD1D}"/>
              </a:ext>
            </a:extLst>
          </p:cNvPr>
          <p:cNvSpPr>
            <a:spLocks noChangeShapeType="1"/>
          </p:cNvSpPr>
          <p:nvPr/>
        </p:nvSpPr>
        <p:spPr bwMode="auto">
          <a:xfrm flipH="1">
            <a:off x="6477000" y="5791200"/>
            <a:ext cx="45720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37" name="Gerade Verbindung 1036">
            <a:extLst>
              <a:ext uri="{FF2B5EF4-FFF2-40B4-BE49-F238E27FC236}">
                <a16:creationId xmlns:a16="http://schemas.microsoft.com/office/drawing/2014/main" id="{7060A66E-5DC7-4877-8AA9-A038440E8791}"/>
              </a:ext>
            </a:extLst>
          </p:cNvPr>
          <p:cNvSpPr>
            <a:spLocks noChangeShapeType="1"/>
          </p:cNvSpPr>
          <p:nvPr/>
        </p:nvSpPr>
        <p:spPr bwMode="auto">
          <a:xfrm>
            <a:off x="5867400" y="5791200"/>
            <a:ext cx="60960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58" name="Rechteck 6157">
            <a:extLst>
              <a:ext uri="{FF2B5EF4-FFF2-40B4-BE49-F238E27FC236}">
                <a16:creationId xmlns:a16="http://schemas.microsoft.com/office/drawing/2014/main" id="{D7FEFBAF-E0CE-4BF5-97BE-0464B07C3DC2}"/>
              </a:ext>
            </a:extLst>
          </p:cNvPr>
          <p:cNvSpPr>
            <a:spLocks noChangeArrowheads="1"/>
          </p:cNvSpPr>
          <p:nvPr/>
        </p:nvSpPr>
        <p:spPr bwMode="auto">
          <a:xfrm>
            <a:off x="6172200" y="48006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Feuer</a:t>
            </a:r>
            <a:endParaRPr lang="de-DE" altLang="de-DE" sz="1800">
              <a:latin typeface="+mn-lt"/>
              <a:cs typeface="+mn-cs"/>
            </a:endParaRPr>
          </a:p>
        </p:txBody>
      </p:sp>
      <p:sp>
        <p:nvSpPr>
          <p:cNvPr id="6159" name="Rechteck 6158">
            <a:extLst>
              <a:ext uri="{FF2B5EF4-FFF2-40B4-BE49-F238E27FC236}">
                <a16:creationId xmlns:a16="http://schemas.microsoft.com/office/drawing/2014/main" id="{077C3645-B9BE-4B5A-8E47-C6C56C6A6D9F}"/>
              </a:ext>
            </a:extLst>
          </p:cNvPr>
          <p:cNvSpPr>
            <a:spLocks noChangeArrowheads="1"/>
          </p:cNvSpPr>
          <p:nvPr/>
        </p:nvSpPr>
        <p:spPr bwMode="auto">
          <a:xfrm>
            <a:off x="6858000" y="533400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330099"/>
                </a:solidFill>
                <a:latin typeface="Times New Roman" panose="02020603050405020304" pitchFamily="18" charset="0"/>
              </a:rPr>
              <a:t>trocken</a:t>
            </a:r>
            <a:endParaRPr lang="de-DE" altLang="de-DE" sz="1800">
              <a:latin typeface="+mn-lt"/>
              <a:cs typeface="+mn-cs"/>
            </a:endParaRPr>
          </a:p>
        </p:txBody>
      </p:sp>
      <p:sp>
        <p:nvSpPr>
          <p:cNvPr id="6160" name="Rechteck 6159">
            <a:extLst>
              <a:ext uri="{FF2B5EF4-FFF2-40B4-BE49-F238E27FC236}">
                <a16:creationId xmlns:a16="http://schemas.microsoft.com/office/drawing/2014/main" id="{D3CA646C-5FCC-4661-BEC2-F610F073C91F}"/>
              </a:ext>
            </a:extLst>
          </p:cNvPr>
          <p:cNvSpPr>
            <a:spLocks noChangeArrowheads="1"/>
          </p:cNvSpPr>
          <p:nvPr/>
        </p:nvSpPr>
        <p:spPr bwMode="auto">
          <a:xfrm>
            <a:off x="7010400" y="56388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Erde</a:t>
            </a:r>
            <a:endParaRPr lang="de-DE" altLang="de-DE" sz="1800">
              <a:latin typeface="+mn-lt"/>
              <a:cs typeface="+mn-cs"/>
            </a:endParaRPr>
          </a:p>
        </p:txBody>
      </p:sp>
      <p:sp>
        <p:nvSpPr>
          <p:cNvPr id="6161" name="Rechteck 6160">
            <a:extLst>
              <a:ext uri="{FF2B5EF4-FFF2-40B4-BE49-F238E27FC236}">
                <a16:creationId xmlns:a16="http://schemas.microsoft.com/office/drawing/2014/main" id="{38B72A8E-6F1B-4A4D-BFB9-414FD4DFA1BB}"/>
              </a:ext>
            </a:extLst>
          </p:cNvPr>
          <p:cNvSpPr>
            <a:spLocks noChangeArrowheads="1"/>
          </p:cNvSpPr>
          <p:nvPr/>
        </p:nvSpPr>
        <p:spPr bwMode="auto">
          <a:xfrm>
            <a:off x="685800" y="6477000"/>
            <a:ext cx="815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Heute sind 109 Elemente bekannt unzwar 11 Gase, 2 Flüssigkeiten, 96 Feststoffe</a:t>
            </a:r>
            <a:endParaRPr lang="de-DE" altLang="de-DE" sz="1800">
              <a:latin typeface="+mn-lt"/>
              <a:cs typeface="+mn-cs"/>
            </a:endParaRPr>
          </a:p>
        </p:txBody>
      </p:sp>
      <p:sp>
        <p:nvSpPr>
          <p:cNvPr id="6162" name="Rechteck 6161">
            <a:extLst>
              <a:ext uri="{FF2B5EF4-FFF2-40B4-BE49-F238E27FC236}">
                <a16:creationId xmlns:a16="http://schemas.microsoft.com/office/drawing/2014/main" id="{0E1C8AE2-A770-49FB-A607-894BC1D6E4F9}"/>
              </a:ext>
            </a:extLst>
          </p:cNvPr>
          <p:cNvSpPr>
            <a:spLocks noChangeArrowheads="1"/>
          </p:cNvSpPr>
          <p:nvPr/>
        </p:nvSpPr>
        <p:spPr bwMode="auto">
          <a:xfrm>
            <a:off x="6858000" y="61722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330099"/>
                </a:solidFill>
                <a:latin typeface="Times New Roman" panose="02020603050405020304" pitchFamily="18" charset="0"/>
              </a:rPr>
              <a:t>kalt</a:t>
            </a:r>
            <a:endParaRPr lang="de-DE" altLang="de-DE" sz="1800">
              <a:latin typeface="+mn-lt"/>
              <a:cs typeface="+mn-cs"/>
            </a:endParaRPr>
          </a:p>
        </p:txBody>
      </p:sp>
      <p:sp>
        <p:nvSpPr>
          <p:cNvPr id="6163" name="Rechteck 6162">
            <a:extLst>
              <a:ext uri="{FF2B5EF4-FFF2-40B4-BE49-F238E27FC236}">
                <a16:creationId xmlns:a16="http://schemas.microsoft.com/office/drawing/2014/main" id="{8741D9A8-93FE-4EA6-AFA0-CCE70987AFF3}"/>
              </a:ext>
            </a:extLst>
          </p:cNvPr>
          <p:cNvSpPr>
            <a:spLocks noChangeArrowheads="1"/>
          </p:cNvSpPr>
          <p:nvPr/>
        </p:nvSpPr>
        <p:spPr bwMode="auto">
          <a:xfrm>
            <a:off x="6172200" y="64770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Wasser</a:t>
            </a:r>
            <a:endParaRPr lang="de-DE" altLang="de-DE" sz="1800">
              <a:latin typeface="+mn-lt"/>
              <a:cs typeface="+mn-cs"/>
            </a:endParaRPr>
          </a:p>
        </p:txBody>
      </p:sp>
      <p:sp>
        <p:nvSpPr>
          <p:cNvPr id="6164" name="Rechteck 6163">
            <a:extLst>
              <a:ext uri="{FF2B5EF4-FFF2-40B4-BE49-F238E27FC236}">
                <a16:creationId xmlns:a16="http://schemas.microsoft.com/office/drawing/2014/main" id="{7C8FFE8D-E291-41EC-8B9E-593DA3D47FB8}"/>
              </a:ext>
            </a:extLst>
          </p:cNvPr>
          <p:cNvSpPr>
            <a:spLocks noChangeArrowheads="1"/>
          </p:cNvSpPr>
          <p:nvPr/>
        </p:nvSpPr>
        <p:spPr bwMode="auto">
          <a:xfrm>
            <a:off x="5334000" y="594360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330099"/>
                </a:solidFill>
                <a:latin typeface="Times New Roman" panose="02020603050405020304" pitchFamily="18" charset="0"/>
              </a:rPr>
              <a:t>feucht</a:t>
            </a:r>
            <a:endParaRPr lang="de-DE" altLang="de-DE" sz="1800">
              <a:latin typeface="+mn-lt"/>
              <a:cs typeface="+mn-cs"/>
            </a:endParaRPr>
          </a:p>
        </p:txBody>
      </p:sp>
      <p:sp>
        <p:nvSpPr>
          <p:cNvPr id="6165" name="Rechteck 6164">
            <a:extLst>
              <a:ext uri="{FF2B5EF4-FFF2-40B4-BE49-F238E27FC236}">
                <a16:creationId xmlns:a16="http://schemas.microsoft.com/office/drawing/2014/main" id="{D6EEC89E-CC0C-4BA7-86EC-B99DD785DFF9}"/>
              </a:ext>
            </a:extLst>
          </p:cNvPr>
          <p:cNvSpPr>
            <a:spLocks noChangeArrowheads="1"/>
          </p:cNvSpPr>
          <p:nvPr/>
        </p:nvSpPr>
        <p:spPr bwMode="auto">
          <a:xfrm>
            <a:off x="5029200" y="54864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Luft</a:t>
            </a:r>
            <a:endParaRPr lang="de-DE" altLang="de-DE" sz="1800">
              <a:latin typeface="+mn-lt"/>
              <a:cs typeface="+mn-cs"/>
            </a:endParaRPr>
          </a:p>
        </p:txBody>
      </p:sp>
      <p:sp>
        <p:nvSpPr>
          <p:cNvPr id="6166" name="Rechteck 6165">
            <a:extLst>
              <a:ext uri="{FF2B5EF4-FFF2-40B4-BE49-F238E27FC236}">
                <a16:creationId xmlns:a16="http://schemas.microsoft.com/office/drawing/2014/main" id="{8F4B1D8D-538F-46F9-B0DD-D8A90D2F6FB3}"/>
              </a:ext>
            </a:extLst>
          </p:cNvPr>
          <p:cNvSpPr>
            <a:spLocks noChangeArrowheads="1"/>
          </p:cNvSpPr>
          <p:nvPr/>
        </p:nvSpPr>
        <p:spPr bwMode="auto">
          <a:xfrm>
            <a:off x="5486400" y="5105400"/>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330099"/>
                </a:solidFill>
                <a:latin typeface="Times New Roman" panose="02020603050405020304" pitchFamily="18" charset="0"/>
              </a:rPr>
              <a:t>heiß</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additive="base">
                                        <p:cTn id="7" dur="500" fill="hold"/>
                                        <p:tgtEl>
                                          <p:spTgt spid="61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5">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MSREM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75" fill="hold"/>
                                        <p:tgtEl>
                                          <p:spTgt spid="6146">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6146">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4"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Effect transition="in" filter="blinds(vertical)">
                                      <p:cBhvr>
                                        <p:cTn id="19" dur="500"/>
                                        <p:tgtEl>
                                          <p:spTgt spid="6148">
                                            <p:txEl>
                                              <p:pRg st="0" end="0"/>
                                            </p:txEl>
                                          </p:spTgt>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4"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6149">
                                            <p:txEl>
                                              <p:pRg st="0" end="0"/>
                                            </p:txEl>
                                          </p:spTgt>
                                        </p:tgtEl>
                                        <p:attrNameLst>
                                          <p:attrName>style.visibility</p:attrName>
                                        </p:attrNameLst>
                                      </p:cBhvr>
                                      <p:to>
                                        <p:strVal val="visible"/>
                                      </p:to>
                                    </p:set>
                                    <p:anim calcmode="lin" valueType="num">
                                      <p:cBhvr additive="base">
                                        <p:cTn id="24" dur="500" fill="hold"/>
                                        <p:tgtEl>
                                          <p:spTgt spid="614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4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2"/>
                                            </p:cond>
                                          </p:stCondLst>
                                          <p:endCondLst>
                                            <p:cond evt="onStopAudio" delay="0">
                                              <p:tgtEl>
                                                <p:sldTgt/>
                                              </p:tgtEl>
                                            </p:cond>
                                          </p:endCondLst>
                                        </p:cTn>
                                        <p:tgtEl>
                                          <p:sndTgt r:embed="rId5" name="Quietschende Brems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149">
                                            <p:txEl>
                                              <p:pRg st="1" end="1"/>
                                            </p:txEl>
                                          </p:spTgt>
                                        </p:tgtEl>
                                        <p:attrNameLst>
                                          <p:attrName>style.visibility</p:attrName>
                                        </p:attrNameLst>
                                      </p:cBhvr>
                                      <p:to>
                                        <p:strVal val="visible"/>
                                      </p:to>
                                    </p:set>
                                    <p:anim calcmode="lin" valueType="num">
                                      <p:cBhvr additive="base">
                                        <p:cTn id="30" dur="500" fill="hold"/>
                                        <p:tgtEl>
                                          <p:spTgt spid="614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49">
                                            <p:txEl>
                                              <p:pRg st="1" end="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8"/>
                                            </p:cond>
                                          </p:stCondLst>
                                          <p:endCondLst>
                                            <p:cond evt="onStopAudio" delay="0">
                                              <p:tgtEl>
                                                <p:sldTgt/>
                                              </p:tgtEl>
                                            </p:cond>
                                          </p:endCondLst>
                                        </p:cTn>
                                        <p:tgtEl>
                                          <p:sndTgt r:embed="rId5" name="Quietschende Bremsen"/>
                                        </p:tgtEl>
                                      </p:cMediaNode>
                                    </p:audio>
                                  </p:subTnLst>
                                </p:cTn>
                              </p:par>
                            </p:childTnLst>
                          </p:cTn>
                        </p:par>
                        <p:par>
                          <p:cTn id="32" fill="hold" nodeType="afterGroup">
                            <p:stCondLst>
                              <p:cond delay="500"/>
                            </p:stCondLst>
                            <p:childTnLst>
                              <p:par>
                                <p:cTn id="33" presetID="1" presetClass="entr" presetSubtype="0" fill="hold" grpId="0" nodeType="afterEffect">
                                  <p:stCondLst>
                                    <p:cond delay="0"/>
                                  </p:stCondLst>
                                  <p:iterate type="wd">
                                    <p:tmAbs val="300"/>
                                  </p:iterate>
                                  <p:childTnLst>
                                    <p:set>
                                      <p:cBhvr>
                                        <p:cTn id="34" dur="1" fill="hold">
                                          <p:stCondLst>
                                            <p:cond delay="299"/>
                                          </p:stCondLst>
                                        </p:cTn>
                                        <p:tgtEl>
                                          <p:spTgt spid="6150">
                                            <p:txEl>
                                              <p:pRg st="0" end="0"/>
                                            </p:txEl>
                                          </p:spTgt>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6" name="Zischen"/>
                                        </p:tgtEl>
                                      </p:cMediaNode>
                                    </p:audio>
                                  </p:subTnLst>
                                </p:cTn>
                              </p:par>
                            </p:childTnLst>
                          </p:cTn>
                        </p:par>
                        <p:par>
                          <p:cTn id="35" fill="hold" nodeType="afterGroup">
                            <p:stCondLst>
                              <p:cond delay="1100"/>
                            </p:stCondLst>
                            <p:childTnLst>
                              <p:par>
                                <p:cTn id="36" presetID="1" presetClass="entr" presetSubtype="0" fill="hold" grpId="0" nodeType="afterEffect">
                                  <p:stCondLst>
                                    <p:cond delay="0"/>
                                  </p:stCondLst>
                                  <p:iterate type="wd">
                                    <p:tmAbs val="300"/>
                                  </p:iterate>
                                  <p:childTnLst>
                                    <p:set>
                                      <p:cBhvr>
                                        <p:cTn id="37" dur="1" fill="hold">
                                          <p:stCondLst>
                                            <p:cond delay="299"/>
                                          </p:stCondLst>
                                        </p:cTn>
                                        <p:tgtEl>
                                          <p:spTgt spid="6150">
                                            <p:txEl>
                                              <p:pRg st="1" end="1"/>
                                            </p:txEl>
                                          </p:spTgt>
                                        </p:tgtEl>
                                        <p:attrNameLst>
                                          <p:attrName>style.visibility</p:attrName>
                                        </p:attrNameLst>
                                      </p:cBhvr>
                                      <p:to>
                                        <p:strVal val="visible"/>
                                      </p:to>
                                    </p:set>
                                  </p:childTnLst>
                                  <p:subTnLst>
                                    <p:audio>
                                      <p:cMediaNode vol="100000">
                                        <p:cTn display="0" masterRel="sameClick">
                                          <p:stCondLst>
                                            <p:cond evt="begin" delay="0">
                                              <p:tn val="36"/>
                                            </p:cond>
                                          </p:stCondLst>
                                          <p:endCondLst>
                                            <p:cond evt="onStopAudio" delay="0">
                                              <p:tgtEl>
                                                <p:sldTgt/>
                                              </p:tgtEl>
                                            </p:cond>
                                          </p:endCondLst>
                                        </p:cTn>
                                        <p:tgtEl>
                                          <p:sndTgt r:embed="rId6" name="Zischen"/>
                                        </p:tgtEl>
                                      </p:cMediaNode>
                                    </p:audio>
                                  </p:subTnLst>
                                </p:cTn>
                              </p:par>
                            </p:childTnLst>
                          </p:cTn>
                        </p:par>
                        <p:par>
                          <p:cTn id="38" fill="hold" nodeType="afterGroup">
                            <p:stCondLst>
                              <p:cond delay="3500"/>
                            </p:stCondLst>
                            <p:childTnLst>
                              <p:par>
                                <p:cTn id="39" presetID="1" presetClass="entr" presetSubtype="0" fill="hold" nodeType="afterEffect">
                                  <p:stCondLst>
                                    <p:cond delay="0"/>
                                  </p:stCondLst>
                                  <p:childTnLst>
                                    <p:set>
                                      <p:cBhvr>
                                        <p:cTn id="40" dur="1" fill="hold">
                                          <p:stCondLst>
                                            <p:cond delay="499"/>
                                          </p:stCondLst>
                                        </p:cTn>
                                        <p:tgtEl>
                                          <p:spTgt spid="6151"/>
                                        </p:tgtEl>
                                        <p:attrNameLst>
                                          <p:attrName>style.visibility</p:attrName>
                                        </p:attrNameLst>
                                      </p:cBhvr>
                                      <p:to>
                                        <p:strVal val="visible"/>
                                      </p:to>
                                    </p:set>
                                  </p:childTnLst>
                                  <p:subTnLst>
                                    <p:audio>
                                      <p:cMediaNode vol="100000">
                                        <p:cTn display="0" masterRel="sameClick">
                                          <p:stCondLst>
                                            <p:cond evt="begin" delay="0">
                                              <p:tn val="39"/>
                                            </p:cond>
                                          </p:stCondLst>
                                          <p:endCondLst>
                                            <p:cond evt="onStopAudio" delay="0">
                                              <p:tgtEl>
                                                <p:sldTgt/>
                                              </p:tgtEl>
                                            </p:cond>
                                          </p:endCondLst>
                                        </p:cTn>
                                        <p:tgtEl>
                                          <p:sndTgt r:embed="rId7" name="Schreibmaschine"/>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152"/>
                                        </p:tgtEl>
                                        <p:attrNameLst>
                                          <p:attrName>style.visibility</p:attrName>
                                        </p:attrNameLst>
                                      </p:cBhvr>
                                      <p:to>
                                        <p:strVal val="visible"/>
                                      </p:to>
                                    </p:set>
                                    <p:anim calcmode="lin" valueType="num">
                                      <p:cBhvr additive="base">
                                        <p:cTn id="45" dur="500" fill="hold"/>
                                        <p:tgtEl>
                                          <p:spTgt spid="6152"/>
                                        </p:tgtEl>
                                        <p:attrNameLst>
                                          <p:attrName>ppt_x</p:attrName>
                                        </p:attrNameLst>
                                      </p:cBhvr>
                                      <p:tavLst>
                                        <p:tav tm="0">
                                          <p:val>
                                            <p:strVal val="1+#ppt_w/2"/>
                                          </p:val>
                                        </p:tav>
                                        <p:tav tm="100000">
                                          <p:val>
                                            <p:strVal val="#ppt_x"/>
                                          </p:val>
                                        </p:tav>
                                      </p:tavLst>
                                    </p:anim>
                                    <p:anim calcmode="lin" valueType="num">
                                      <p:cBhvr additive="base">
                                        <p:cTn id="46" dur="500" fill="hold"/>
                                        <p:tgtEl>
                                          <p:spTgt spid="6152"/>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8" name="Aintdub.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iterate type="wd">
                                    <p:tmPct val="100000"/>
                                  </p:iterate>
                                  <p:childTnLst>
                                    <p:set>
                                      <p:cBhvr>
                                        <p:cTn id="50" dur="1" fill="hold">
                                          <p:stCondLst>
                                            <p:cond delay="0"/>
                                          </p:stCondLst>
                                        </p:cTn>
                                        <p:tgtEl>
                                          <p:spTgt spid="6153">
                                            <p:txEl>
                                              <p:pRg st="0" end="0"/>
                                            </p:txEl>
                                          </p:spTgt>
                                        </p:tgtEl>
                                        <p:attrNameLst>
                                          <p:attrName>style.visibility</p:attrName>
                                        </p:attrNameLst>
                                      </p:cBhvr>
                                      <p:to>
                                        <p:strVal val="visible"/>
                                      </p:to>
                                    </p:set>
                                    <p:anim calcmode="lin" valueType="num">
                                      <p:cBhvr additive="base">
                                        <p:cTn id="51" dur="300" fill="hold"/>
                                        <p:tgtEl>
                                          <p:spTgt spid="6153">
                                            <p:txEl>
                                              <p:pRg st="0" end="0"/>
                                            </p:txEl>
                                          </p:spTgt>
                                        </p:tgtEl>
                                        <p:attrNameLst>
                                          <p:attrName>ppt_x</p:attrName>
                                        </p:attrNameLst>
                                      </p:cBhvr>
                                      <p:tavLst>
                                        <p:tav tm="0">
                                          <p:val>
                                            <p:strVal val="1+#ppt_w/2"/>
                                          </p:val>
                                        </p:tav>
                                        <p:tav tm="100000">
                                          <p:val>
                                            <p:strVal val="#ppt_x"/>
                                          </p:val>
                                        </p:tav>
                                      </p:tavLst>
                                    </p:anim>
                                    <p:anim calcmode="lin" valueType="num">
                                      <p:cBhvr additive="base">
                                        <p:cTn id="52" dur="300" fill="hold"/>
                                        <p:tgtEl>
                                          <p:spTgt spid="6153">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49"/>
                                            </p:cond>
                                          </p:stCondLst>
                                          <p:endCondLst>
                                            <p:cond evt="onStopAudio" delay="0">
                                              <p:tgtEl>
                                                <p:sldTgt/>
                                              </p:tgtEl>
                                            </p:cond>
                                          </p:endCondLst>
                                        </p:cTn>
                                        <p:tgtEl>
                                          <p:sndTgt r:embed="rId8" name="Aintdub.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iterate type="wd">
                                    <p:tmPct val="100000"/>
                                  </p:iterate>
                                  <p:childTnLst>
                                    <p:set>
                                      <p:cBhvr>
                                        <p:cTn id="56" dur="1" fill="hold">
                                          <p:stCondLst>
                                            <p:cond delay="0"/>
                                          </p:stCondLst>
                                        </p:cTn>
                                        <p:tgtEl>
                                          <p:spTgt spid="6153">
                                            <p:txEl>
                                              <p:pRg st="1" end="1"/>
                                            </p:txEl>
                                          </p:spTgt>
                                        </p:tgtEl>
                                        <p:attrNameLst>
                                          <p:attrName>style.visibility</p:attrName>
                                        </p:attrNameLst>
                                      </p:cBhvr>
                                      <p:to>
                                        <p:strVal val="visible"/>
                                      </p:to>
                                    </p:set>
                                    <p:anim calcmode="lin" valueType="num">
                                      <p:cBhvr additive="base">
                                        <p:cTn id="57" dur="300" fill="hold"/>
                                        <p:tgtEl>
                                          <p:spTgt spid="6153">
                                            <p:txEl>
                                              <p:pRg st="1" end="1"/>
                                            </p:txEl>
                                          </p:spTgt>
                                        </p:tgtEl>
                                        <p:attrNameLst>
                                          <p:attrName>ppt_x</p:attrName>
                                        </p:attrNameLst>
                                      </p:cBhvr>
                                      <p:tavLst>
                                        <p:tav tm="0">
                                          <p:val>
                                            <p:strVal val="1+#ppt_w/2"/>
                                          </p:val>
                                        </p:tav>
                                        <p:tav tm="100000">
                                          <p:val>
                                            <p:strVal val="#ppt_x"/>
                                          </p:val>
                                        </p:tav>
                                      </p:tavLst>
                                    </p:anim>
                                    <p:anim calcmode="lin" valueType="num">
                                      <p:cBhvr additive="base">
                                        <p:cTn id="58" dur="300" fill="hold"/>
                                        <p:tgtEl>
                                          <p:spTgt spid="6153">
                                            <p:txEl>
                                              <p:pRg st="1" end="1"/>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5"/>
                                            </p:cond>
                                          </p:stCondLst>
                                          <p:endCondLst>
                                            <p:cond evt="onStopAudio" delay="0">
                                              <p:tgtEl>
                                                <p:sldTgt/>
                                              </p:tgtEl>
                                            </p:cond>
                                          </p:endCondLst>
                                        </p:cTn>
                                        <p:tgtEl>
                                          <p:sndTgt r:embed="rId8" name="Aintdub.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iterate type="wd">
                                    <p:tmPct val="100000"/>
                                  </p:iterate>
                                  <p:childTnLst>
                                    <p:set>
                                      <p:cBhvr>
                                        <p:cTn id="62" dur="1" fill="hold">
                                          <p:stCondLst>
                                            <p:cond delay="0"/>
                                          </p:stCondLst>
                                        </p:cTn>
                                        <p:tgtEl>
                                          <p:spTgt spid="6153">
                                            <p:txEl>
                                              <p:pRg st="2" end="2"/>
                                            </p:txEl>
                                          </p:spTgt>
                                        </p:tgtEl>
                                        <p:attrNameLst>
                                          <p:attrName>style.visibility</p:attrName>
                                        </p:attrNameLst>
                                      </p:cBhvr>
                                      <p:to>
                                        <p:strVal val="visible"/>
                                      </p:to>
                                    </p:set>
                                    <p:anim calcmode="lin" valueType="num">
                                      <p:cBhvr additive="base">
                                        <p:cTn id="63" dur="300" fill="hold"/>
                                        <p:tgtEl>
                                          <p:spTgt spid="6153">
                                            <p:txEl>
                                              <p:pRg st="2" end="2"/>
                                            </p:txEl>
                                          </p:spTgt>
                                        </p:tgtEl>
                                        <p:attrNameLst>
                                          <p:attrName>ppt_x</p:attrName>
                                        </p:attrNameLst>
                                      </p:cBhvr>
                                      <p:tavLst>
                                        <p:tav tm="0">
                                          <p:val>
                                            <p:strVal val="1+#ppt_w/2"/>
                                          </p:val>
                                        </p:tav>
                                        <p:tav tm="100000">
                                          <p:val>
                                            <p:strVal val="#ppt_x"/>
                                          </p:val>
                                        </p:tav>
                                      </p:tavLst>
                                    </p:anim>
                                    <p:anim calcmode="lin" valueType="num">
                                      <p:cBhvr additive="base">
                                        <p:cTn id="64" dur="300" fill="hold"/>
                                        <p:tgtEl>
                                          <p:spTgt spid="6153">
                                            <p:txEl>
                                              <p:pRg st="2" end="2"/>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61"/>
                                            </p:cond>
                                          </p:stCondLst>
                                          <p:endCondLst>
                                            <p:cond evt="onStopAudio" delay="0">
                                              <p:tgtEl>
                                                <p:sldTgt/>
                                              </p:tgtEl>
                                            </p:cond>
                                          </p:endCondLst>
                                        </p:cTn>
                                        <p:tgtEl>
                                          <p:sndTgt r:embed="rId8" name="Aintdub.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iterate type="wd">
                                    <p:tmPct val="100000"/>
                                  </p:iterate>
                                  <p:childTnLst>
                                    <p:set>
                                      <p:cBhvr>
                                        <p:cTn id="68" dur="1" fill="hold">
                                          <p:stCondLst>
                                            <p:cond delay="0"/>
                                          </p:stCondLst>
                                        </p:cTn>
                                        <p:tgtEl>
                                          <p:spTgt spid="6153">
                                            <p:txEl>
                                              <p:pRg st="3" end="3"/>
                                            </p:txEl>
                                          </p:spTgt>
                                        </p:tgtEl>
                                        <p:attrNameLst>
                                          <p:attrName>style.visibility</p:attrName>
                                        </p:attrNameLst>
                                      </p:cBhvr>
                                      <p:to>
                                        <p:strVal val="visible"/>
                                      </p:to>
                                    </p:set>
                                    <p:anim calcmode="lin" valueType="num">
                                      <p:cBhvr additive="base">
                                        <p:cTn id="69" dur="300" fill="hold"/>
                                        <p:tgtEl>
                                          <p:spTgt spid="6153">
                                            <p:txEl>
                                              <p:pRg st="3" end="3"/>
                                            </p:txEl>
                                          </p:spTgt>
                                        </p:tgtEl>
                                        <p:attrNameLst>
                                          <p:attrName>ppt_x</p:attrName>
                                        </p:attrNameLst>
                                      </p:cBhvr>
                                      <p:tavLst>
                                        <p:tav tm="0">
                                          <p:val>
                                            <p:strVal val="1+#ppt_w/2"/>
                                          </p:val>
                                        </p:tav>
                                        <p:tav tm="100000">
                                          <p:val>
                                            <p:strVal val="#ppt_x"/>
                                          </p:val>
                                        </p:tav>
                                      </p:tavLst>
                                    </p:anim>
                                    <p:anim calcmode="lin" valueType="num">
                                      <p:cBhvr additive="base">
                                        <p:cTn id="70" dur="300" fill="hold"/>
                                        <p:tgtEl>
                                          <p:spTgt spid="6153">
                                            <p:txEl>
                                              <p:pRg st="3" end="3"/>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67"/>
                                            </p:cond>
                                          </p:stCondLst>
                                          <p:endCondLst>
                                            <p:cond evt="onStopAudio" delay="0">
                                              <p:tgtEl>
                                                <p:sldTgt/>
                                              </p:tgtEl>
                                            </p:cond>
                                          </p:endCondLst>
                                        </p:cTn>
                                        <p:tgtEl>
                                          <p:sndTgt r:embed="rId8" name="Aintdub.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wd">
                                    <p:tmPct val="100000"/>
                                  </p:iterate>
                                  <p:childTnLst>
                                    <p:set>
                                      <p:cBhvr>
                                        <p:cTn id="74" dur="1" fill="hold">
                                          <p:stCondLst>
                                            <p:cond delay="0"/>
                                          </p:stCondLst>
                                        </p:cTn>
                                        <p:tgtEl>
                                          <p:spTgt spid="6153">
                                            <p:txEl>
                                              <p:pRg st="4" end="4"/>
                                            </p:txEl>
                                          </p:spTgt>
                                        </p:tgtEl>
                                        <p:attrNameLst>
                                          <p:attrName>style.visibility</p:attrName>
                                        </p:attrNameLst>
                                      </p:cBhvr>
                                      <p:to>
                                        <p:strVal val="visible"/>
                                      </p:to>
                                    </p:set>
                                    <p:anim calcmode="lin" valueType="num">
                                      <p:cBhvr additive="base">
                                        <p:cTn id="75" dur="300" fill="hold"/>
                                        <p:tgtEl>
                                          <p:spTgt spid="6153">
                                            <p:txEl>
                                              <p:pRg st="4" end="4"/>
                                            </p:txEl>
                                          </p:spTgt>
                                        </p:tgtEl>
                                        <p:attrNameLst>
                                          <p:attrName>ppt_x</p:attrName>
                                        </p:attrNameLst>
                                      </p:cBhvr>
                                      <p:tavLst>
                                        <p:tav tm="0">
                                          <p:val>
                                            <p:strVal val="1+#ppt_w/2"/>
                                          </p:val>
                                        </p:tav>
                                        <p:tav tm="100000">
                                          <p:val>
                                            <p:strVal val="#ppt_x"/>
                                          </p:val>
                                        </p:tav>
                                      </p:tavLst>
                                    </p:anim>
                                    <p:anim calcmode="lin" valueType="num">
                                      <p:cBhvr additive="base">
                                        <p:cTn id="76" dur="300" fill="hold"/>
                                        <p:tgtEl>
                                          <p:spTgt spid="6153">
                                            <p:txEl>
                                              <p:pRg st="4" end="4"/>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73"/>
                                            </p:cond>
                                          </p:stCondLst>
                                          <p:endCondLst>
                                            <p:cond evt="onStopAudio" delay="0">
                                              <p:tgtEl>
                                                <p:sldTgt/>
                                              </p:tgtEl>
                                            </p:cond>
                                          </p:endCondLst>
                                        </p:cTn>
                                        <p:tgtEl>
                                          <p:sndTgt r:embed="rId8" name="Aintdub.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iterate type="lt">
                                    <p:tmAbs val="75"/>
                                  </p:iterate>
                                  <p:childTnLst>
                                    <p:set>
                                      <p:cBhvr>
                                        <p:cTn id="80" dur="1" fill="hold">
                                          <p:stCondLst>
                                            <p:cond delay="74"/>
                                          </p:stCondLst>
                                        </p:cTn>
                                        <p:tgtEl>
                                          <p:spTgt spid="6158">
                                            <p:txEl>
                                              <p:pRg st="0" end="0"/>
                                            </p:txEl>
                                          </p:spTgt>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4" name="Laser"/>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iterate type="lt">
                                    <p:tmPct val="100000"/>
                                  </p:iterate>
                                  <p:childTnLst>
                                    <p:set>
                                      <p:cBhvr>
                                        <p:cTn id="84" dur="1" fill="hold">
                                          <p:stCondLst>
                                            <p:cond delay="0"/>
                                          </p:stCondLst>
                                        </p:cTn>
                                        <p:tgtEl>
                                          <p:spTgt spid="6159">
                                            <p:txEl>
                                              <p:pRg st="0" end="0"/>
                                            </p:txEl>
                                          </p:spTgt>
                                        </p:tgtEl>
                                        <p:attrNameLst>
                                          <p:attrName>style.visibility</p:attrName>
                                        </p:attrNameLst>
                                      </p:cBhvr>
                                      <p:to>
                                        <p:strVal val="visible"/>
                                      </p:to>
                                    </p:set>
                                    <p:anim calcmode="lin" valueType="num">
                                      <p:cBhvr additive="base">
                                        <p:cTn id="85" dur="75" fill="hold"/>
                                        <p:tgtEl>
                                          <p:spTgt spid="6159">
                                            <p:txEl>
                                              <p:pRg st="0" end="0"/>
                                            </p:txEl>
                                          </p:spTgt>
                                        </p:tgtEl>
                                        <p:attrNameLst>
                                          <p:attrName>ppt_x</p:attrName>
                                        </p:attrNameLst>
                                      </p:cBhvr>
                                      <p:tavLst>
                                        <p:tav tm="0">
                                          <p:val>
                                            <p:strVal val="1+#ppt_w/2"/>
                                          </p:val>
                                        </p:tav>
                                        <p:tav tm="100000">
                                          <p:val>
                                            <p:strVal val="#ppt_x"/>
                                          </p:val>
                                        </p:tav>
                                      </p:tavLst>
                                    </p:anim>
                                    <p:anim calcmode="lin" valueType="num">
                                      <p:cBhvr additive="base">
                                        <p:cTn id="86" dur="75" fill="hold"/>
                                        <p:tgtEl>
                                          <p:spTgt spid="6159">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83"/>
                                            </p:cond>
                                          </p:stCondLst>
                                          <p:endCondLst>
                                            <p:cond evt="onStopAudio" delay="0">
                                              <p:tgtEl>
                                                <p:sldTgt/>
                                              </p:tgtEl>
                                            </p:cond>
                                          </p:endCondLst>
                                        </p:cTn>
                                        <p:tgtEl>
                                          <p:sndTgt r:embed="rId7" name="Schreibmaschine"/>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iterate type="wd">
                                    <p:tmPct val="100000"/>
                                  </p:iterate>
                                  <p:childTnLst>
                                    <p:set>
                                      <p:cBhvr>
                                        <p:cTn id="90" dur="1" fill="hold">
                                          <p:stCondLst>
                                            <p:cond delay="0"/>
                                          </p:stCondLst>
                                        </p:cTn>
                                        <p:tgtEl>
                                          <p:spTgt spid="6160">
                                            <p:txEl>
                                              <p:pRg st="0" end="0"/>
                                            </p:txEl>
                                          </p:spTgt>
                                        </p:tgtEl>
                                        <p:attrNameLst>
                                          <p:attrName>style.visibility</p:attrName>
                                        </p:attrNameLst>
                                      </p:cBhvr>
                                      <p:to>
                                        <p:strVal val="visible"/>
                                      </p:to>
                                    </p:set>
                                    <p:anim calcmode="lin" valueType="num">
                                      <p:cBhvr additive="base">
                                        <p:cTn id="91" dur="300" fill="hold"/>
                                        <p:tgtEl>
                                          <p:spTgt spid="6160">
                                            <p:txEl>
                                              <p:pRg st="0" end="0"/>
                                            </p:txEl>
                                          </p:spTgt>
                                        </p:tgtEl>
                                        <p:attrNameLst>
                                          <p:attrName>ppt_x</p:attrName>
                                        </p:attrNameLst>
                                      </p:cBhvr>
                                      <p:tavLst>
                                        <p:tav tm="0">
                                          <p:val>
                                            <p:strVal val="#ppt_x"/>
                                          </p:val>
                                        </p:tav>
                                        <p:tav tm="100000">
                                          <p:val>
                                            <p:strVal val="#ppt_x"/>
                                          </p:val>
                                        </p:tav>
                                      </p:tavLst>
                                    </p:anim>
                                    <p:anim calcmode="lin" valueType="num">
                                      <p:cBhvr additive="base">
                                        <p:cTn id="92" dur="300" fill="hold"/>
                                        <p:tgtEl>
                                          <p:spTgt spid="6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5" fill="hold" grpId="0" nodeType="clickEffect">
                                  <p:stCondLst>
                                    <p:cond delay="0"/>
                                  </p:stCondLst>
                                  <p:childTnLst>
                                    <p:set>
                                      <p:cBhvr>
                                        <p:cTn id="96" dur="1" fill="hold">
                                          <p:stCondLst>
                                            <p:cond delay="0"/>
                                          </p:stCondLst>
                                        </p:cTn>
                                        <p:tgtEl>
                                          <p:spTgt spid="6161">
                                            <p:txEl>
                                              <p:pRg st="0" end="0"/>
                                            </p:txEl>
                                          </p:spTgt>
                                        </p:tgtEl>
                                        <p:attrNameLst>
                                          <p:attrName>style.visibility</p:attrName>
                                        </p:attrNameLst>
                                      </p:cBhvr>
                                      <p:to>
                                        <p:strVal val="visible"/>
                                      </p:to>
                                    </p:set>
                                    <p:animEffect transition="in" filter="blinds(vertical)">
                                      <p:cBhvr>
                                        <p:cTn id="97" dur="500"/>
                                        <p:tgtEl>
                                          <p:spTgt spid="6161">
                                            <p:txEl>
                                              <p:pRg st="0" end="0"/>
                                            </p:txEl>
                                          </p:spTgt>
                                        </p:tgtEl>
                                      </p:cBhvr>
                                    </p:animEffect>
                                  </p:childTnLst>
                                  <p:subTnLst>
                                    <p:audio>
                                      <p:cMediaNode vol="100000">
                                        <p:cTn display="0" masterRel="sameClick">
                                          <p:stCondLst>
                                            <p:cond evt="begin" delay="0">
                                              <p:tn val="95"/>
                                            </p:cond>
                                          </p:stCondLst>
                                          <p:endCondLst>
                                            <p:cond evt="onStopAudio" delay="0">
                                              <p:tgtEl>
                                                <p:sldTgt/>
                                              </p:tgtEl>
                                            </p:cond>
                                          </p:endCondLst>
                                        </p:cTn>
                                        <p:tgtEl>
                                          <p:sndTgt r:embed="rId9" name="SOELLNER.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499"/>
                                          </p:stCondLst>
                                        </p:cTn>
                                        <p:tgtEl>
                                          <p:spTgt spid="6162">
                                            <p:txEl>
                                              <p:pRg st="0" end="0"/>
                                            </p:txEl>
                                          </p:spTgt>
                                        </p:tgtEl>
                                        <p:attrNameLst>
                                          <p:attrName>style.visibility</p:attrName>
                                        </p:attrNameLst>
                                      </p:cBhvr>
                                      <p:to>
                                        <p:strVal val="visible"/>
                                      </p:to>
                                    </p:set>
                                  </p:childTnLst>
                                  <p:subTnLst>
                                    <p:audio>
                                      <p:cMediaNode vol="100000">
                                        <p:cTn display="0" masterRel="sameClick">
                                          <p:stCondLst>
                                            <p:cond evt="begin" delay="0">
                                              <p:tn val="100"/>
                                            </p:cond>
                                          </p:stCondLst>
                                          <p:endCondLst>
                                            <p:cond evt="onStopAudio" delay="0">
                                              <p:tgtEl>
                                                <p:sldTgt/>
                                              </p:tgtEl>
                                            </p:cond>
                                          </p:endCondLst>
                                        </p:cTn>
                                        <p:tgtEl>
                                          <p:sndTgt r:embed="rId6" name="Zischen"/>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iterate type="lt">
                                    <p:tmAbs val="75"/>
                                  </p:iterate>
                                  <p:childTnLst>
                                    <p:set>
                                      <p:cBhvr>
                                        <p:cTn id="105" dur="1" fill="hold">
                                          <p:stCondLst>
                                            <p:cond delay="74"/>
                                          </p:stCondLst>
                                        </p:cTn>
                                        <p:tgtEl>
                                          <p:spTgt spid="6163">
                                            <p:txEl>
                                              <p:pRg st="0" end="0"/>
                                            </p:txEl>
                                          </p:spTgt>
                                        </p:tgtEl>
                                        <p:attrNameLst>
                                          <p:attrName>style.visibility</p:attrName>
                                        </p:attrNameLst>
                                      </p:cBhvr>
                                      <p:to>
                                        <p:strVal val="visible"/>
                                      </p:to>
                                    </p:set>
                                  </p:childTnLst>
                                  <p:subTnLst>
                                    <p:audio>
                                      <p:cMediaNode vol="100000">
                                        <p:cTn display="0" masterRel="sameClick">
                                          <p:stCondLst>
                                            <p:cond evt="begin" delay="0">
                                              <p:tn val="104"/>
                                            </p:cond>
                                          </p:stCondLst>
                                          <p:endCondLst>
                                            <p:cond evt="onStopAudio" delay="0">
                                              <p:tgtEl>
                                                <p:sldTgt/>
                                              </p:tgtEl>
                                            </p:cond>
                                          </p:endCondLst>
                                        </p:cTn>
                                        <p:tgtEl>
                                          <p:sndTgt r:embed="rId6" name="Zischen"/>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iterate type="lt">
                                    <p:tmAbs val="75"/>
                                  </p:iterate>
                                  <p:childTnLst>
                                    <p:set>
                                      <p:cBhvr>
                                        <p:cTn id="109" dur="1" fill="hold">
                                          <p:stCondLst>
                                            <p:cond delay="74"/>
                                          </p:stCondLst>
                                        </p:cTn>
                                        <p:tgtEl>
                                          <p:spTgt spid="6164">
                                            <p:txEl>
                                              <p:pRg st="0" end="0"/>
                                            </p:txEl>
                                          </p:spTgt>
                                        </p:tgtEl>
                                        <p:attrNameLst>
                                          <p:attrName>style.visibility</p:attrName>
                                        </p:attrNameLst>
                                      </p:cBhvr>
                                      <p:to>
                                        <p:strVal val="visible"/>
                                      </p:to>
                                    </p:set>
                                  </p:childTnLst>
                                  <p:subTnLst>
                                    <p:audio>
                                      <p:cMediaNode vol="100000">
                                        <p:cTn display="0" masterRel="sameClick">
                                          <p:stCondLst>
                                            <p:cond evt="begin" delay="0">
                                              <p:tn val="108"/>
                                            </p:cond>
                                          </p:stCondLst>
                                          <p:endCondLst>
                                            <p:cond evt="onStopAudio" delay="0">
                                              <p:tgtEl>
                                                <p:sldTgt/>
                                              </p:tgtEl>
                                            </p:cond>
                                          </p:endCondLst>
                                        </p:cTn>
                                        <p:tgtEl>
                                          <p:sndTgt r:embed="rId6" name="Zischen"/>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9" fill="hold" grpId="0" nodeType="clickEffect">
                                  <p:stCondLst>
                                    <p:cond delay="0"/>
                                  </p:stCondLst>
                                  <p:iterate type="lt">
                                    <p:tmPct val="100000"/>
                                  </p:iterate>
                                  <p:childTnLst>
                                    <p:set>
                                      <p:cBhvr>
                                        <p:cTn id="113" dur="1" fill="hold">
                                          <p:stCondLst>
                                            <p:cond delay="0"/>
                                          </p:stCondLst>
                                        </p:cTn>
                                        <p:tgtEl>
                                          <p:spTgt spid="6165">
                                            <p:txEl>
                                              <p:pRg st="0" end="0"/>
                                            </p:txEl>
                                          </p:spTgt>
                                        </p:tgtEl>
                                        <p:attrNameLst>
                                          <p:attrName>style.visibility</p:attrName>
                                        </p:attrNameLst>
                                      </p:cBhvr>
                                      <p:to>
                                        <p:strVal val="visible"/>
                                      </p:to>
                                    </p:set>
                                    <p:anim calcmode="lin" valueType="num">
                                      <p:cBhvr additive="base">
                                        <p:cTn id="114" dur="75" fill="hold"/>
                                        <p:tgtEl>
                                          <p:spTgt spid="6165">
                                            <p:txEl>
                                              <p:pRg st="0" end="0"/>
                                            </p:txEl>
                                          </p:spTgt>
                                        </p:tgtEl>
                                        <p:attrNameLst>
                                          <p:attrName>ppt_x</p:attrName>
                                        </p:attrNameLst>
                                      </p:cBhvr>
                                      <p:tavLst>
                                        <p:tav tm="0">
                                          <p:val>
                                            <p:strVal val="0-#ppt_w/2"/>
                                          </p:val>
                                        </p:tav>
                                        <p:tav tm="100000">
                                          <p:val>
                                            <p:strVal val="#ppt_x"/>
                                          </p:val>
                                        </p:tav>
                                      </p:tavLst>
                                    </p:anim>
                                    <p:anim calcmode="lin" valueType="num">
                                      <p:cBhvr additive="base">
                                        <p:cTn id="115" dur="75" fill="hold"/>
                                        <p:tgtEl>
                                          <p:spTgt spid="616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12"/>
                                            </p:cond>
                                          </p:stCondLst>
                                          <p:endCondLst>
                                            <p:cond evt="onStopAudio" delay="0">
                                              <p:tgtEl>
                                                <p:sldTgt/>
                                              </p:tgtEl>
                                            </p:cond>
                                          </p:endCondLst>
                                        </p:cTn>
                                        <p:tgtEl>
                                          <p:sndTgt r:embed="rId4" name="Laser"/>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1" fill="hold" grpId="0" nodeType="clickEffect">
                                  <p:stCondLst>
                                    <p:cond delay="0"/>
                                  </p:stCondLst>
                                  <p:iterate type="wd">
                                    <p:tmPct val="100000"/>
                                  </p:iterate>
                                  <p:childTnLst>
                                    <p:set>
                                      <p:cBhvr>
                                        <p:cTn id="119" dur="1" fill="hold">
                                          <p:stCondLst>
                                            <p:cond delay="0"/>
                                          </p:stCondLst>
                                        </p:cTn>
                                        <p:tgtEl>
                                          <p:spTgt spid="6166">
                                            <p:txEl>
                                              <p:pRg st="0" end="0"/>
                                            </p:txEl>
                                          </p:spTgt>
                                        </p:tgtEl>
                                        <p:attrNameLst>
                                          <p:attrName>style.visibility</p:attrName>
                                        </p:attrNameLst>
                                      </p:cBhvr>
                                      <p:to>
                                        <p:strVal val="visible"/>
                                      </p:to>
                                    </p:set>
                                    <p:anim calcmode="lin" valueType="num">
                                      <p:cBhvr additive="base">
                                        <p:cTn id="120" dur="300" fill="hold"/>
                                        <p:tgtEl>
                                          <p:spTgt spid="6166">
                                            <p:txEl>
                                              <p:pRg st="0" end="0"/>
                                            </p:txEl>
                                          </p:spTgt>
                                        </p:tgtEl>
                                        <p:attrNameLst>
                                          <p:attrName>ppt_x</p:attrName>
                                        </p:attrNameLst>
                                      </p:cBhvr>
                                      <p:tavLst>
                                        <p:tav tm="0">
                                          <p:val>
                                            <p:strVal val="#ppt_x"/>
                                          </p:val>
                                        </p:tav>
                                        <p:tav tm="100000">
                                          <p:val>
                                            <p:strVal val="#ppt_x"/>
                                          </p:val>
                                        </p:tav>
                                      </p:tavLst>
                                    </p:anim>
                                    <p:anim calcmode="lin" valueType="num">
                                      <p:cBhvr additive="base">
                                        <p:cTn id="121" dur="300" fill="hold"/>
                                        <p:tgtEl>
                                          <p:spTgt spid="6166">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18"/>
                                            </p:cond>
                                          </p:stCondLst>
                                          <p:endCondLst>
                                            <p:cond evt="onStopAudio" delay="0">
                                              <p:tgtEl>
                                                <p:sldTgt/>
                                              </p:tgtEl>
                                            </p:cond>
                                          </p:endCondLst>
                                        </p:cTn>
                                        <p:tgtEl>
                                          <p:sndTgt r:embed="rId5" name="Quietschende Brems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autoUpdateAnimBg="0"/>
      <p:bldP spid="6146" grpId="0" build="p" autoUpdateAnimBg="0"/>
      <p:bldP spid="6148" grpId="0" build="p" autoUpdateAnimBg="0"/>
      <p:bldP spid="6149" grpId="0" build="p" autoUpdateAnimBg="0"/>
      <p:bldP spid="6150" grpId="0" build="p" autoUpdateAnimBg="0" advAuto="0"/>
      <p:bldP spid="6152" grpId="0" autoUpdateAnimBg="0"/>
      <p:bldP spid="6153" grpId="0" build="p" autoUpdateAnimBg="0"/>
      <p:bldP spid="6158" grpId="0" build="p" autoUpdateAnimBg="0"/>
      <p:bldP spid="6159" grpId="0" build="p" autoUpdateAnimBg="0"/>
      <p:bldP spid="6160" grpId="0" build="p" autoUpdateAnimBg="0"/>
      <p:bldP spid="6161" grpId="0" build="p" autoUpdateAnimBg="0"/>
      <p:bldP spid="6162" grpId="0" build="p" autoUpdateAnimBg="0"/>
      <p:bldP spid="6163" grpId="0" build="p" autoUpdateAnimBg="0"/>
      <p:bldP spid="6164" grpId="0" build="p" autoUpdateAnimBg="0"/>
      <p:bldP spid="6165" grpId="0" build="p" autoUpdateAnimBg="0"/>
      <p:bldP spid="616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hteck 24576">
            <a:extLst>
              <a:ext uri="{FF2B5EF4-FFF2-40B4-BE49-F238E27FC236}">
                <a16:creationId xmlns:a16="http://schemas.microsoft.com/office/drawing/2014/main" id="{6E97D1F4-64B1-45F7-BAE2-875FAF7447DB}"/>
              </a:ext>
            </a:extLst>
          </p:cNvPr>
          <p:cNvSpPr>
            <a:spLocks noChangeArrowheads="1"/>
          </p:cNvSpPr>
          <p:nvPr/>
        </p:nvSpPr>
        <p:spPr bwMode="auto">
          <a:xfrm>
            <a:off x="304800" y="1524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der chemische Hauptbestandteil von Erstarrungsgestein ?</a:t>
            </a:r>
            <a:endParaRPr lang="de-DE" altLang="de-DE" sz="1800">
              <a:latin typeface="+mn-lt"/>
              <a:cs typeface="+mn-cs"/>
            </a:endParaRPr>
          </a:p>
        </p:txBody>
      </p:sp>
      <p:sp>
        <p:nvSpPr>
          <p:cNvPr id="24578" name="Rechteck 24577">
            <a:extLst>
              <a:ext uri="{FF2B5EF4-FFF2-40B4-BE49-F238E27FC236}">
                <a16:creationId xmlns:a16="http://schemas.microsoft.com/office/drawing/2014/main" id="{544384F0-6A03-43F9-ACDB-2B3E4CE0D726}"/>
              </a:ext>
            </a:extLst>
          </p:cNvPr>
          <p:cNvSpPr>
            <a:spLocks noChangeArrowheads="1"/>
          </p:cNvSpPr>
          <p:nvPr/>
        </p:nvSpPr>
        <p:spPr bwMode="auto">
          <a:xfrm>
            <a:off x="381000" y="373063"/>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SiO 2</a:t>
            </a:r>
            <a:endParaRPr lang="de-DE" altLang="de-DE" sz="1800">
              <a:latin typeface="+mn-lt"/>
              <a:cs typeface="+mn-cs"/>
            </a:endParaRPr>
          </a:p>
        </p:txBody>
      </p:sp>
      <p:sp>
        <p:nvSpPr>
          <p:cNvPr id="24579" name="Rechteck 24578">
            <a:extLst>
              <a:ext uri="{FF2B5EF4-FFF2-40B4-BE49-F238E27FC236}">
                <a16:creationId xmlns:a16="http://schemas.microsoft.com/office/drawing/2014/main" id="{AA792B35-A27B-4F95-905E-19A566330F34}"/>
              </a:ext>
            </a:extLst>
          </p:cNvPr>
          <p:cNvSpPr>
            <a:spLocks noChangeArrowheads="1"/>
          </p:cNvSpPr>
          <p:nvPr/>
        </p:nvSpPr>
        <p:spPr bwMode="auto">
          <a:xfrm>
            <a:off x="152400" y="762000"/>
            <a:ext cx="662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Worin besteht der unterschied zwischen Steingut und Steinzeug</a:t>
            </a:r>
            <a:endParaRPr lang="de-DE" altLang="de-DE" sz="1800">
              <a:latin typeface="+mn-lt"/>
              <a:cs typeface="+mn-cs"/>
            </a:endParaRPr>
          </a:p>
        </p:txBody>
      </p:sp>
      <p:sp>
        <p:nvSpPr>
          <p:cNvPr id="24580" name="Rechteck 24579">
            <a:extLst>
              <a:ext uri="{FF2B5EF4-FFF2-40B4-BE49-F238E27FC236}">
                <a16:creationId xmlns:a16="http://schemas.microsoft.com/office/drawing/2014/main" id="{80490D1F-B934-494C-9FBD-8E251B07EBB7}"/>
              </a:ext>
            </a:extLst>
          </p:cNvPr>
          <p:cNvSpPr>
            <a:spLocks noChangeArrowheads="1"/>
          </p:cNvSpPr>
          <p:nvPr/>
        </p:nvSpPr>
        <p:spPr bwMode="auto">
          <a:xfrm>
            <a:off x="533400" y="990600"/>
            <a:ext cx="5638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Beide sind glasierte keramische Baustoffe.</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Steingut:	- poröse Scherben	Steinzeug:	-dichte Scherben</a:t>
            </a:r>
          </a:p>
        </p:txBody>
      </p:sp>
      <p:sp>
        <p:nvSpPr>
          <p:cNvPr id="24581" name="Rechteck 24580">
            <a:extLst>
              <a:ext uri="{FF2B5EF4-FFF2-40B4-BE49-F238E27FC236}">
                <a16:creationId xmlns:a16="http://schemas.microsoft.com/office/drawing/2014/main" id="{A06D071B-0645-4283-AB11-10A8F300B3E2}"/>
              </a:ext>
            </a:extLst>
          </p:cNvPr>
          <p:cNvSpPr>
            <a:spLocks noChangeArrowheads="1"/>
          </p:cNvSpPr>
          <p:nvPr/>
        </p:nvSpPr>
        <p:spPr bwMode="auto">
          <a:xfrm>
            <a:off x="304800" y="20574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Bei welcher Temperatur werden Ziegel gebrannt</a:t>
            </a:r>
            <a:endParaRPr lang="de-DE" altLang="de-DE" sz="1800">
              <a:latin typeface="+mn-lt"/>
              <a:cs typeface="+mn-cs"/>
            </a:endParaRPr>
          </a:p>
        </p:txBody>
      </p:sp>
      <p:sp>
        <p:nvSpPr>
          <p:cNvPr id="24582" name="Rechteck 24581">
            <a:extLst>
              <a:ext uri="{FF2B5EF4-FFF2-40B4-BE49-F238E27FC236}">
                <a16:creationId xmlns:a16="http://schemas.microsoft.com/office/drawing/2014/main" id="{023B5A2F-852A-40DA-816F-90E5FC41977B}"/>
              </a:ext>
            </a:extLst>
          </p:cNvPr>
          <p:cNvSpPr>
            <a:spLocks noChangeArrowheads="1"/>
          </p:cNvSpPr>
          <p:nvPr/>
        </p:nvSpPr>
        <p:spPr bwMode="auto">
          <a:xfrm>
            <a:off x="533400" y="2438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900 - 1100 °C</a:t>
            </a:r>
            <a:endParaRPr lang="de-DE" altLang="de-DE" sz="1800">
              <a:latin typeface="+mn-lt"/>
              <a:cs typeface="+mn-cs"/>
            </a:endParaRPr>
          </a:p>
        </p:txBody>
      </p:sp>
      <p:sp>
        <p:nvSpPr>
          <p:cNvPr id="24583" name="Rechteck 24582">
            <a:extLst>
              <a:ext uri="{FF2B5EF4-FFF2-40B4-BE49-F238E27FC236}">
                <a16:creationId xmlns:a16="http://schemas.microsoft.com/office/drawing/2014/main" id="{84B339F8-16CD-4343-A74E-C83351C6B977}"/>
              </a:ext>
            </a:extLst>
          </p:cNvPr>
          <p:cNvSpPr>
            <a:spLocks noChangeArrowheads="1"/>
          </p:cNvSpPr>
          <p:nvPr/>
        </p:nvSpPr>
        <p:spPr bwMode="auto">
          <a:xfrm>
            <a:off x="152400" y="28194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Aus welchen chem. Verbindungen besteht Ton ?</a:t>
            </a:r>
            <a:endParaRPr lang="de-DE" altLang="de-DE" sz="1800">
              <a:latin typeface="+mn-lt"/>
              <a:cs typeface="+mn-cs"/>
            </a:endParaRPr>
          </a:p>
        </p:txBody>
      </p:sp>
      <p:sp>
        <p:nvSpPr>
          <p:cNvPr id="24584" name="Rechteck 24583">
            <a:extLst>
              <a:ext uri="{FF2B5EF4-FFF2-40B4-BE49-F238E27FC236}">
                <a16:creationId xmlns:a16="http://schemas.microsoft.com/office/drawing/2014/main" id="{81FA93BE-3CE4-4162-9A1F-290302EBD0F9}"/>
              </a:ext>
            </a:extLst>
          </p:cNvPr>
          <p:cNvSpPr>
            <a:spLocks noChangeArrowheads="1"/>
          </p:cNvSpPr>
          <p:nvPr/>
        </p:nvSpPr>
        <p:spPr bwMode="auto">
          <a:xfrm>
            <a:off x="457200" y="32004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Al2O3 *SiO2 * Fe2O3</a:t>
            </a:r>
            <a:endParaRPr lang="de-DE" altLang="de-DE" sz="1800">
              <a:latin typeface="+mn-lt"/>
              <a:cs typeface="+mn-cs"/>
            </a:endParaRPr>
          </a:p>
        </p:txBody>
      </p:sp>
      <p:sp>
        <p:nvSpPr>
          <p:cNvPr id="24585" name="Rechteck 24584">
            <a:extLst>
              <a:ext uri="{FF2B5EF4-FFF2-40B4-BE49-F238E27FC236}">
                <a16:creationId xmlns:a16="http://schemas.microsoft.com/office/drawing/2014/main" id="{026A25B5-064E-4CD3-B304-E1B259FFAE4F}"/>
              </a:ext>
            </a:extLst>
          </p:cNvPr>
          <p:cNvSpPr>
            <a:spLocks noChangeArrowheads="1"/>
          </p:cNvSpPr>
          <p:nvPr/>
        </p:nvSpPr>
        <p:spPr bwMode="auto">
          <a:xfrm>
            <a:off x="228600" y="36576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Lehm ?</a:t>
            </a:r>
            <a:endParaRPr lang="de-DE" altLang="de-DE" sz="1800">
              <a:latin typeface="+mn-lt"/>
              <a:cs typeface="+mn-cs"/>
            </a:endParaRPr>
          </a:p>
        </p:txBody>
      </p:sp>
      <p:sp>
        <p:nvSpPr>
          <p:cNvPr id="24586" name="Rechteck 24585">
            <a:extLst>
              <a:ext uri="{FF2B5EF4-FFF2-40B4-BE49-F238E27FC236}">
                <a16:creationId xmlns:a16="http://schemas.microsoft.com/office/drawing/2014/main" id="{E5D1C4E3-EF69-4D44-9365-F7CDB4CA9A38}"/>
              </a:ext>
            </a:extLst>
          </p:cNvPr>
          <p:cNvSpPr>
            <a:spLocks noChangeArrowheads="1"/>
          </p:cNvSpPr>
          <p:nvPr/>
        </p:nvSpPr>
        <p:spPr bwMode="auto">
          <a:xfrm>
            <a:off x="304800" y="41148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Besteht aus Feinsand und Fe(III) - haltigem Ton</a:t>
            </a:r>
            <a:endParaRPr lang="de-DE" altLang="de-DE" sz="1800">
              <a:latin typeface="+mn-lt"/>
              <a:cs typeface="+mn-cs"/>
            </a:endParaRPr>
          </a:p>
        </p:txBody>
      </p:sp>
      <p:sp>
        <p:nvSpPr>
          <p:cNvPr id="24587" name="Rechteck 24586">
            <a:extLst>
              <a:ext uri="{FF2B5EF4-FFF2-40B4-BE49-F238E27FC236}">
                <a16:creationId xmlns:a16="http://schemas.microsoft.com/office/drawing/2014/main" id="{F26B4336-B177-4B53-9AAA-FF49CE67E88D}"/>
              </a:ext>
            </a:extLst>
          </p:cNvPr>
          <p:cNvSpPr>
            <a:spLocks noChangeArrowheads="1"/>
          </p:cNvSpPr>
          <p:nvPr/>
        </p:nvSpPr>
        <p:spPr bwMode="auto">
          <a:xfrm>
            <a:off x="228600" y="4648200"/>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Aus welcher chemischen Verbindung besteht Gips ?</a:t>
            </a:r>
            <a:endParaRPr lang="de-DE" altLang="de-DE" sz="1800">
              <a:latin typeface="+mn-lt"/>
              <a:cs typeface="+mn-cs"/>
            </a:endParaRPr>
          </a:p>
        </p:txBody>
      </p:sp>
      <p:sp>
        <p:nvSpPr>
          <p:cNvPr id="24588" name="Rechteck 24587">
            <a:extLst>
              <a:ext uri="{FF2B5EF4-FFF2-40B4-BE49-F238E27FC236}">
                <a16:creationId xmlns:a16="http://schemas.microsoft.com/office/drawing/2014/main" id="{9305007F-9CB7-4860-8A67-B48BE6DD0D2F}"/>
              </a:ext>
            </a:extLst>
          </p:cNvPr>
          <p:cNvSpPr>
            <a:spLocks noChangeArrowheads="1"/>
          </p:cNvSpPr>
          <p:nvPr/>
        </p:nvSpPr>
        <p:spPr bwMode="auto">
          <a:xfrm>
            <a:off x="457200" y="50292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CaSO4</a:t>
            </a:r>
            <a:endParaRPr lang="de-DE" altLang="de-DE" sz="1800">
              <a:latin typeface="+mn-lt"/>
              <a:cs typeface="+mn-cs"/>
            </a:endParaRPr>
          </a:p>
        </p:txBody>
      </p:sp>
      <p:sp>
        <p:nvSpPr>
          <p:cNvPr id="24589" name="Rechteck 24588">
            <a:extLst>
              <a:ext uri="{FF2B5EF4-FFF2-40B4-BE49-F238E27FC236}">
                <a16:creationId xmlns:a16="http://schemas.microsoft.com/office/drawing/2014/main" id="{D3EC38A4-2CDE-4236-A561-3D55B435C0DD}"/>
              </a:ext>
            </a:extLst>
          </p:cNvPr>
          <p:cNvSpPr>
            <a:spLocks noChangeArrowheads="1"/>
          </p:cNvSpPr>
          <p:nvPr/>
        </p:nvSpPr>
        <p:spPr bwMode="auto">
          <a:xfrm>
            <a:off x="381000" y="5562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Worin  unterscheiden sich Klinker und Ziegel?</a:t>
            </a:r>
            <a:endParaRPr lang="de-DE" altLang="de-DE" sz="1800">
              <a:latin typeface="+mn-lt"/>
              <a:cs typeface="+mn-cs"/>
            </a:endParaRPr>
          </a:p>
        </p:txBody>
      </p:sp>
      <p:sp>
        <p:nvSpPr>
          <p:cNvPr id="24590" name="Rechteck 24589">
            <a:extLst>
              <a:ext uri="{FF2B5EF4-FFF2-40B4-BE49-F238E27FC236}">
                <a16:creationId xmlns:a16="http://schemas.microsoft.com/office/drawing/2014/main" id="{D894B494-AC2D-4A47-AEA8-D09DBCA88EF2}"/>
              </a:ext>
            </a:extLst>
          </p:cNvPr>
          <p:cNvSpPr>
            <a:spLocks noChangeArrowheads="1"/>
          </p:cNvSpPr>
          <p:nvPr/>
        </p:nvSpPr>
        <p:spPr bwMode="auto">
          <a:xfrm>
            <a:off x="228600" y="5935663"/>
            <a:ext cx="830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Klinker wird bei 1100 -1300 °C , Ziegel bei 900-1000°C . Klinker sind unglasierte , dichte Scherben, Ziegel sind unglasierte , poröse Scherben.</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7"/>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dayliv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0-#ppt_w/2"/>
                                          </p:val>
                                        </p:tav>
                                        <p:tav tm="100000">
                                          <p:val>
                                            <p:strVal val="#ppt_x"/>
                                          </p:val>
                                        </p:tav>
                                      </p:tavLst>
                                    </p:anim>
                                    <p:anim calcmode="lin" valueType="num">
                                      <p:cBhvr additive="base">
                                        <p:cTn id="14" dur="500" fill="hold"/>
                                        <p:tgtEl>
                                          <p:spTgt spid="2457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78"/>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jazz.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 calcmode="lin" valueType="num">
                                      <p:cBhvr additive="base">
                                        <p:cTn id="19"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79">
                                            <p:txEl>
                                              <p:pRg st="0" end="0"/>
                                            </p:txEl>
                                          </p:spTgt>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smo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80">
                                            <p:txEl>
                                              <p:pRg st="0" end="0"/>
                                            </p:txEl>
                                          </p:spTgt>
                                        </p:tgtEl>
                                        <p:attrNameLst>
                                          <p:attrName>style.visibility</p:attrName>
                                        </p:attrNameLst>
                                      </p:cBhvr>
                                      <p:to>
                                        <p:strVal val="visible"/>
                                      </p:to>
                                    </p:set>
                                    <p:anim calcmode="lin" valueType="num">
                                      <p:cBhvr additive="base">
                                        <p:cTn id="25" dur="500" fill="hold"/>
                                        <p:tgtEl>
                                          <p:spTgt spid="2458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8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0">
                                            <p:txEl>
                                              <p:pRg st="0" end="0"/>
                                            </p:txEl>
                                          </p:spTgt>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5" name="GLASB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80">
                                            <p:txEl>
                                              <p:pRg st="1" end="1"/>
                                            </p:txEl>
                                          </p:spTgt>
                                        </p:tgtEl>
                                        <p:attrNameLst>
                                          <p:attrName>style.visibility</p:attrName>
                                        </p:attrNameLst>
                                      </p:cBhvr>
                                      <p:to>
                                        <p:strVal val="visible"/>
                                      </p:to>
                                    </p:set>
                                    <p:anim calcmode="lin" valueType="num">
                                      <p:cBhvr additive="base">
                                        <p:cTn id="31" dur="500" fill="hold"/>
                                        <p:tgtEl>
                                          <p:spTgt spid="24580">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8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0">
                                            <p:txEl>
                                              <p:pRg st="1" end="1"/>
                                            </p:txEl>
                                          </p:spTgt>
                                        </p:tgtEl>
                                        <p:attrNameLst>
                                          <p:attrName>ppt_c</p:attrName>
                                        </p:attrNameLst>
                                      </p:cBhvr>
                                      <p:to>
                                        <a:srgbClr val="990099"/>
                                      </p:to>
                                    </p:animClr>
                                    <p:audio>
                                      <p:cMediaNode>
                                        <p:cTn display="0" masterRel="sameClick">
                                          <p:stCondLst>
                                            <p:cond evt="begin" delay="0">
                                              <p:tn val="29"/>
                                            </p:cond>
                                          </p:stCondLst>
                                          <p:endCondLst>
                                            <p:cond evt="onStopAudio" delay="0">
                                              <p:tgtEl>
                                                <p:sldTgt/>
                                              </p:tgtEl>
                                            </p:cond>
                                          </p:endCondLst>
                                        </p:cTn>
                                        <p:tgtEl>
                                          <p:sndTgt r:embed="rId5" name="GLASBK.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4581"/>
                                        </p:tgtEl>
                                        <p:attrNameLst>
                                          <p:attrName>style.visibility</p:attrName>
                                        </p:attrNameLst>
                                      </p:cBhvr>
                                      <p:to>
                                        <p:strVal val="visible"/>
                                      </p:to>
                                    </p:set>
                                    <p:anim calcmode="lin" valueType="num">
                                      <p:cBhvr additive="base">
                                        <p:cTn id="37" dur="500" fill="hold"/>
                                        <p:tgtEl>
                                          <p:spTgt spid="24581"/>
                                        </p:tgtEl>
                                        <p:attrNameLst>
                                          <p:attrName>ppt_x</p:attrName>
                                        </p:attrNameLst>
                                      </p:cBhvr>
                                      <p:tavLst>
                                        <p:tav tm="0">
                                          <p:val>
                                            <p:strVal val="#ppt_x"/>
                                          </p:val>
                                        </p:tav>
                                        <p:tav tm="100000">
                                          <p:val>
                                            <p:strVal val="#ppt_x"/>
                                          </p:val>
                                        </p:tav>
                                      </p:tavLst>
                                    </p:anim>
                                    <p:anim calcmode="lin" valueType="num">
                                      <p:cBhvr additive="base">
                                        <p:cTn id="38" dur="500" fill="hold"/>
                                        <p:tgtEl>
                                          <p:spTgt spid="24581"/>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81"/>
                                        </p:tgtEl>
                                        <p:attrNameLst>
                                          <p:attrName>ppt_c</p:attrName>
                                        </p:attrNameLst>
                                      </p:cBhvr>
                                      <p:to>
                                        <a:schemeClr val="tx1"/>
                                      </p:to>
                                    </p:animClr>
                                    <p:audio>
                                      <p:cMediaNode>
                                        <p:cTn display="0" masterRel="sameClick">
                                          <p:stCondLst>
                                            <p:cond evt="begin" delay="0">
                                              <p:tn val="35"/>
                                            </p:cond>
                                          </p:stCondLst>
                                          <p:endCondLst>
                                            <p:cond evt="onStopAudio" delay="0">
                                              <p:tgtEl>
                                                <p:sldTgt/>
                                              </p:tgtEl>
                                            </p:cond>
                                          </p:endCondLst>
                                        </p:cTn>
                                        <p:tgtEl>
                                          <p:sndTgt r:embed="rId6" name="LACHE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582"/>
                                        </p:tgtEl>
                                        <p:attrNameLst>
                                          <p:attrName>style.visibility</p:attrName>
                                        </p:attrNameLst>
                                      </p:cBhvr>
                                      <p:to>
                                        <p:strVal val="visible"/>
                                      </p:to>
                                    </p:set>
                                    <p:anim calcmode="lin" valueType="num">
                                      <p:cBhvr additive="base">
                                        <p:cTn id="43" dur="500" fill="hold"/>
                                        <p:tgtEl>
                                          <p:spTgt spid="24582"/>
                                        </p:tgtEl>
                                        <p:attrNameLst>
                                          <p:attrName>ppt_x</p:attrName>
                                        </p:attrNameLst>
                                      </p:cBhvr>
                                      <p:tavLst>
                                        <p:tav tm="0">
                                          <p:val>
                                            <p:strVal val="1+#ppt_w/2"/>
                                          </p:val>
                                        </p:tav>
                                        <p:tav tm="100000">
                                          <p:val>
                                            <p:strVal val="#ppt_x"/>
                                          </p:val>
                                        </p:tav>
                                      </p:tavLst>
                                    </p:anim>
                                    <p:anim calcmode="lin" valueType="num">
                                      <p:cBhvr additive="base">
                                        <p:cTn id="44" dur="500" fill="hold"/>
                                        <p:tgtEl>
                                          <p:spTgt spid="2458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2"/>
                                        </p:tgtEl>
                                        <p:attrNameLst>
                                          <p:attrName>ppt_c</p:attrName>
                                        </p:attrNameLst>
                                      </p:cBhvr>
                                      <p:to>
                                        <a:srgbClr val="990099"/>
                                      </p:to>
                                    </p:animClr>
                                    <p:audio>
                                      <p:cMediaNode>
                                        <p:cTn display="0" masterRel="sameClick">
                                          <p:stCondLst>
                                            <p:cond evt="begin" delay="0">
                                              <p:tn val="41"/>
                                            </p:cond>
                                          </p:stCondLst>
                                          <p:endCondLst>
                                            <p:cond evt="onStopAudio" delay="0">
                                              <p:tgtEl>
                                                <p:sldTgt/>
                                              </p:tgtEl>
                                            </p:cond>
                                          </p:endCondLst>
                                        </p:cTn>
                                        <p:tgtEl>
                                          <p:sndTgt r:embed="rId2" name="dayliv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4583"/>
                                        </p:tgtEl>
                                        <p:attrNameLst>
                                          <p:attrName>style.visibility</p:attrName>
                                        </p:attrNameLst>
                                      </p:cBhvr>
                                      <p:to>
                                        <p:strVal val="visible"/>
                                      </p:to>
                                    </p:set>
                                    <p:anim calcmode="lin" valueType="num">
                                      <p:cBhvr additive="base">
                                        <p:cTn id="49" dur="500" fill="hold"/>
                                        <p:tgtEl>
                                          <p:spTgt spid="24583"/>
                                        </p:tgtEl>
                                        <p:attrNameLst>
                                          <p:attrName>ppt_x</p:attrName>
                                        </p:attrNameLst>
                                      </p:cBhvr>
                                      <p:tavLst>
                                        <p:tav tm="0">
                                          <p:val>
                                            <p:strVal val="#ppt_x"/>
                                          </p:val>
                                        </p:tav>
                                        <p:tav tm="100000">
                                          <p:val>
                                            <p:strVal val="#ppt_x"/>
                                          </p:val>
                                        </p:tav>
                                      </p:tavLst>
                                    </p:anim>
                                    <p:anim calcmode="lin" valueType="num">
                                      <p:cBhvr additive="base">
                                        <p:cTn id="50" dur="500" fill="hold"/>
                                        <p:tgtEl>
                                          <p:spTgt spid="2458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83"/>
                                        </p:tgtEl>
                                        <p:attrNameLst>
                                          <p:attrName>ppt_c</p:attrName>
                                        </p:attrNameLst>
                                      </p:cBhvr>
                                      <p:to>
                                        <a:schemeClr val="tx1"/>
                                      </p:to>
                                    </p:animClr>
                                    <p:audio>
                                      <p:cMediaNode>
                                        <p:cTn display="0" masterRel="sameClick">
                                          <p:stCondLst>
                                            <p:cond evt="begin" delay="0">
                                              <p:tn val="47"/>
                                            </p:cond>
                                          </p:stCondLst>
                                          <p:endCondLst>
                                            <p:cond evt="onStopAudio" delay="0">
                                              <p:tgtEl>
                                                <p:sldTgt/>
                                              </p:tgtEl>
                                            </p:cond>
                                          </p:endCondLst>
                                        </p:cTn>
                                        <p:tgtEl>
                                          <p:sndTgt r:embed="rId7" name="gong_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584"/>
                                        </p:tgtEl>
                                        <p:attrNameLst>
                                          <p:attrName>style.visibility</p:attrName>
                                        </p:attrNameLst>
                                      </p:cBhvr>
                                      <p:to>
                                        <p:strVal val="visible"/>
                                      </p:to>
                                    </p:set>
                                    <p:anim calcmode="lin" valueType="num">
                                      <p:cBhvr additive="base">
                                        <p:cTn id="55" dur="500" fill="hold"/>
                                        <p:tgtEl>
                                          <p:spTgt spid="24584"/>
                                        </p:tgtEl>
                                        <p:attrNameLst>
                                          <p:attrName>ppt_x</p:attrName>
                                        </p:attrNameLst>
                                      </p:cBhvr>
                                      <p:tavLst>
                                        <p:tav tm="0">
                                          <p:val>
                                            <p:strVal val="#ppt_x"/>
                                          </p:val>
                                        </p:tav>
                                        <p:tav tm="100000">
                                          <p:val>
                                            <p:strVal val="#ppt_x"/>
                                          </p:val>
                                        </p:tav>
                                      </p:tavLst>
                                    </p:anim>
                                    <p:anim calcmode="lin" valueType="num">
                                      <p:cBhvr additive="base">
                                        <p:cTn id="56" dur="500" fill="hold"/>
                                        <p:tgtEl>
                                          <p:spTgt spid="245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84"/>
                                        </p:tgtEl>
                                        <p:attrNameLst>
                                          <p:attrName>ppt_c</p:attrName>
                                        </p:attrNameLst>
                                      </p:cBhvr>
                                      <p:to>
                                        <a:srgbClr val="990099"/>
                                      </p:to>
                                    </p:animClr>
                                    <p:audio>
                                      <p:cMediaNode>
                                        <p:cTn display="0" masterRel="sameClick">
                                          <p:stCondLst>
                                            <p:cond evt="begin" delay="0">
                                              <p:tn val="53"/>
                                            </p:cond>
                                          </p:stCondLst>
                                          <p:endCondLst>
                                            <p:cond evt="onStopAudio" delay="0">
                                              <p:tgtEl>
                                                <p:sldTgt/>
                                              </p:tgtEl>
                                            </p:cond>
                                          </p:endCondLst>
                                        </p:cTn>
                                        <p:tgtEl>
                                          <p:sndTgt r:embed="rId8" name="akkord_b.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585"/>
                                        </p:tgtEl>
                                        <p:attrNameLst>
                                          <p:attrName>style.visibility</p:attrName>
                                        </p:attrNameLst>
                                      </p:cBhvr>
                                      <p:to>
                                        <p:strVal val="visible"/>
                                      </p:to>
                                    </p:set>
                                    <p:anim calcmode="lin" valueType="num">
                                      <p:cBhvr additive="base">
                                        <p:cTn id="61" dur="500" fill="hold"/>
                                        <p:tgtEl>
                                          <p:spTgt spid="24585"/>
                                        </p:tgtEl>
                                        <p:attrNameLst>
                                          <p:attrName>ppt_x</p:attrName>
                                        </p:attrNameLst>
                                      </p:cBhvr>
                                      <p:tavLst>
                                        <p:tav tm="0">
                                          <p:val>
                                            <p:strVal val="#ppt_x"/>
                                          </p:val>
                                        </p:tav>
                                        <p:tav tm="100000">
                                          <p:val>
                                            <p:strVal val="#ppt_x"/>
                                          </p:val>
                                        </p:tav>
                                      </p:tavLst>
                                    </p:anim>
                                    <p:anim calcmode="lin" valueType="num">
                                      <p:cBhvr additive="base">
                                        <p:cTn id="62" dur="500" fill="hold"/>
                                        <p:tgtEl>
                                          <p:spTgt spid="2458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85"/>
                                        </p:tgtEl>
                                        <p:attrNameLst>
                                          <p:attrName>ppt_c</p:attrName>
                                        </p:attrNameLst>
                                      </p:cBhvr>
                                      <p:to>
                                        <a:schemeClr val="tx1"/>
                                      </p:to>
                                    </p:animClr>
                                    <p:audio>
                                      <p:cMediaNode>
                                        <p:cTn display="0" masterRel="sameClick">
                                          <p:stCondLst>
                                            <p:cond evt="begin" delay="0">
                                              <p:tn val="59"/>
                                            </p:cond>
                                          </p:stCondLst>
                                          <p:endCondLst>
                                            <p:cond evt="onStopAudio" delay="0">
                                              <p:tgtEl>
                                                <p:sldTgt/>
                                              </p:tgtEl>
                                            </p:cond>
                                          </p:endCondLst>
                                        </p:cTn>
                                        <p:tgtEl>
                                          <p:sndTgt r:embed="rId9" name="ridstorm.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586"/>
                                        </p:tgtEl>
                                        <p:attrNameLst>
                                          <p:attrName>style.visibility</p:attrName>
                                        </p:attrNameLst>
                                      </p:cBhvr>
                                      <p:to>
                                        <p:strVal val="visible"/>
                                      </p:to>
                                    </p:set>
                                    <p:anim calcmode="lin" valueType="num">
                                      <p:cBhvr additive="base">
                                        <p:cTn id="67" dur="500" fill="hold"/>
                                        <p:tgtEl>
                                          <p:spTgt spid="24586"/>
                                        </p:tgtEl>
                                        <p:attrNameLst>
                                          <p:attrName>ppt_x</p:attrName>
                                        </p:attrNameLst>
                                      </p:cBhvr>
                                      <p:tavLst>
                                        <p:tav tm="0">
                                          <p:val>
                                            <p:strVal val="#ppt_x"/>
                                          </p:val>
                                        </p:tav>
                                        <p:tav tm="100000">
                                          <p:val>
                                            <p:strVal val="#ppt_x"/>
                                          </p:val>
                                        </p:tav>
                                      </p:tavLst>
                                    </p:anim>
                                    <p:anim calcmode="lin" valueType="num">
                                      <p:cBhvr additive="base">
                                        <p:cTn id="68" dur="500" fill="hold"/>
                                        <p:tgtEl>
                                          <p:spTgt spid="2458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86"/>
                                        </p:tgtEl>
                                        <p:attrNameLst>
                                          <p:attrName>ppt_c</p:attrName>
                                        </p:attrNameLst>
                                      </p:cBhvr>
                                      <p:to>
                                        <a:srgbClr val="990099"/>
                                      </p:to>
                                    </p:animClr>
                                    <p:audio>
                                      <p:cMediaNode>
                                        <p:cTn display="0" masterRel="sameClick">
                                          <p:stCondLst>
                                            <p:cond evt="begin" delay="0">
                                              <p:tn val="65"/>
                                            </p:cond>
                                          </p:stCondLst>
                                          <p:endCondLst>
                                            <p:cond evt="onStopAudio" delay="0">
                                              <p:tgtEl>
                                                <p:sldTgt/>
                                              </p:tgtEl>
                                            </p:cond>
                                          </p:endCondLst>
                                        </p:cTn>
                                        <p:tgtEl>
                                          <p:sndTgt r:embed="rId4" name="smok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587"/>
                                        </p:tgtEl>
                                        <p:attrNameLst>
                                          <p:attrName>style.visibility</p:attrName>
                                        </p:attrNameLst>
                                      </p:cBhvr>
                                      <p:to>
                                        <p:strVal val="visible"/>
                                      </p:to>
                                    </p:set>
                                    <p:anim calcmode="lin" valueType="num">
                                      <p:cBhvr additive="base">
                                        <p:cTn id="73" dur="500" fill="hold"/>
                                        <p:tgtEl>
                                          <p:spTgt spid="24587"/>
                                        </p:tgtEl>
                                        <p:attrNameLst>
                                          <p:attrName>ppt_x</p:attrName>
                                        </p:attrNameLst>
                                      </p:cBhvr>
                                      <p:tavLst>
                                        <p:tav tm="0">
                                          <p:val>
                                            <p:strVal val="#ppt_x"/>
                                          </p:val>
                                        </p:tav>
                                        <p:tav tm="100000">
                                          <p:val>
                                            <p:strVal val="#ppt_x"/>
                                          </p:val>
                                        </p:tav>
                                      </p:tavLst>
                                    </p:anim>
                                    <p:anim calcmode="lin" valueType="num">
                                      <p:cBhvr additive="base">
                                        <p:cTn id="74" dur="500" fill="hold"/>
                                        <p:tgtEl>
                                          <p:spTgt spid="2458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4587"/>
                                        </p:tgtEl>
                                        <p:attrNameLst>
                                          <p:attrName>ppt_c</p:attrName>
                                        </p:attrNameLst>
                                      </p:cBhvr>
                                      <p:to>
                                        <a:schemeClr val="tx1"/>
                                      </p:to>
                                    </p:animClr>
                                    <p:audio>
                                      <p:cMediaNode>
                                        <p:cTn display="0" masterRel="sameClick">
                                          <p:stCondLst>
                                            <p:cond evt="begin" delay="0">
                                              <p:tn val="71"/>
                                            </p:cond>
                                          </p:stCondLst>
                                          <p:endCondLst>
                                            <p:cond evt="onStopAudio" delay="0">
                                              <p:tgtEl>
                                                <p:sldTgt/>
                                              </p:tgtEl>
                                            </p:cond>
                                          </p:endCondLst>
                                        </p:cTn>
                                        <p:tgtEl>
                                          <p:sndTgt r:embed="rId5" name="GLASBK.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24588"/>
                                        </p:tgtEl>
                                        <p:attrNameLst>
                                          <p:attrName>style.visibility</p:attrName>
                                        </p:attrNameLst>
                                      </p:cBhvr>
                                      <p:to>
                                        <p:strVal val="visible"/>
                                      </p:to>
                                    </p:set>
                                    <p:anim calcmode="lin" valueType="num">
                                      <p:cBhvr additive="base">
                                        <p:cTn id="79" dur="500" fill="hold"/>
                                        <p:tgtEl>
                                          <p:spTgt spid="24588"/>
                                        </p:tgtEl>
                                        <p:attrNameLst>
                                          <p:attrName>ppt_x</p:attrName>
                                        </p:attrNameLst>
                                      </p:cBhvr>
                                      <p:tavLst>
                                        <p:tav tm="0">
                                          <p:val>
                                            <p:strVal val="0-#ppt_w/2"/>
                                          </p:val>
                                        </p:tav>
                                        <p:tav tm="100000">
                                          <p:val>
                                            <p:strVal val="#ppt_x"/>
                                          </p:val>
                                        </p:tav>
                                      </p:tavLst>
                                    </p:anim>
                                    <p:anim calcmode="lin" valueType="num">
                                      <p:cBhvr additive="base">
                                        <p:cTn id="80" dur="500" fill="hold"/>
                                        <p:tgtEl>
                                          <p:spTgt spid="24588"/>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88"/>
                                        </p:tgtEl>
                                        <p:attrNameLst>
                                          <p:attrName>ppt_c</p:attrName>
                                        </p:attrNameLst>
                                      </p:cBhvr>
                                      <p:to>
                                        <a:srgbClr val="990099"/>
                                      </p:to>
                                    </p:animClr>
                                  </p:sub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24589"/>
                                        </p:tgtEl>
                                        <p:attrNameLst>
                                          <p:attrName>style.visibility</p:attrName>
                                        </p:attrNameLst>
                                      </p:cBhvr>
                                      <p:to>
                                        <p:strVal val="visible"/>
                                      </p:to>
                                    </p:set>
                                  </p:childTnLst>
                                  <p:subTnLst>
                                    <p:animClr clrSpc="rgb" dir="cw">
                                      <p:cBhvr override="childStyle">
                                        <p:cTn dur="1" fill="hold" display="0" masterRel="nextClick" afterEffect="1"/>
                                        <p:tgtEl>
                                          <p:spTgt spid="24589"/>
                                        </p:tgtEl>
                                        <p:attrNameLst>
                                          <p:attrName>ppt_c</p:attrName>
                                        </p:attrNameLst>
                                      </p:cBhvr>
                                      <p:to>
                                        <a:schemeClr val="tx1"/>
                                      </p:to>
                                    </p:animClr>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2459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90">
                                            <p:txEl>
                                              <p:pRg st="0" end="0"/>
                                            </p:txEl>
                                          </p:spTgt>
                                        </p:tgtEl>
                                        <p:attrNameLst>
                                          <p:attrName>ppt_c</p:attrName>
                                        </p:attrNameLst>
                                      </p:cBhvr>
                                      <p:to>
                                        <a:srgbClr val="990099"/>
                                      </p:to>
                                    </p:animClr>
                                    <p:audio>
                                      <p:cMediaNode>
                                        <p:cTn display="0" masterRel="sameClick">
                                          <p:stCondLst>
                                            <p:cond evt="begin" delay="0">
                                              <p:tn val="87"/>
                                            </p:cond>
                                          </p:stCondLst>
                                          <p:endCondLst>
                                            <p:cond evt="onStopAudio" delay="0">
                                              <p:tgtEl>
                                                <p:sldTgt/>
                                              </p:tgtEl>
                                            </p:cond>
                                          </p:endCondLst>
                                        </p:cTn>
                                        <p:tgtEl>
                                          <p:sndTgt r:embed="rId5" name="GLASB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utoUpdateAnimBg="0"/>
      <p:bldP spid="24578" grpId="0" autoUpdateAnimBg="0"/>
      <p:bldP spid="24579" grpId="0" build="p" autoUpdateAnimBg="0"/>
      <p:bldP spid="24580" grpId="0" build="p" autoUpdateAnimBg="0"/>
      <p:bldP spid="24581" grpId="0" autoUpdateAnimBg="0"/>
      <p:bldP spid="24582" grpId="0" autoUpdateAnimBg="0"/>
      <p:bldP spid="24583" grpId="0" autoUpdateAnimBg="0"/>
      <p:bldP spid="24584" grpId="0" autoUpdateAnimBg="0"/>
      <p:bldP spid="24585" grpId="0" autoUpdateAnimBg="0"/>
      <p:bldP spid="24586" grpId="0" autoUpdateAnimBg="0"/>
      <p:bldP spid="24587" grpId="0" autoUpdateAnimBg="0"/>
      <p:bldP spid="24588" grpId="0" autoUpdateAnimBg="0"/>
      <p:bldP spid="24589" grpId="0" autoUpdateAnimBg="0"/>
      <p:bldP spid="2459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hteck 25600">
            <a:extLst>
              <a:ext uri="{FF2B5EF4-FFF2-40B4-BE49-F238E27FC236}">
                <a16:creationId xmlns:a16="http://schemas.microsoft.com/office/drawing/2014/main" id="{4DA0205B-050B-4A8E-B4CA-3E2A151D9A3B}"/>
              </a:ext>
            </a:extLst>
          </p:cNvPr>
          <p:cNvSpPr>
            <a:spLocks noChangeArrowheads="1"/>
          </p:cNvSpPr>
          <p:nvPr/>
        </p:nvSpPr>
        <p:spPr bwMode="auto">
          <a:xfrm>
            <a:off x="76200" y="2286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Formel hat abgebundener Gips, welche die abgepackte Handelsware?</a:t>
            </a:r>
            <a:endParaRPr lang="de-DE" altLang="de-DE" sz="1800">
              <a:latin typeface="+mn-lt"/>
              <a:cs typeface="+mn-cs"/>
            </a:endParaRPr>
          </a:p>
        </p:txBody>
      </p:sp>
      <p:sp>
        <p:nvSpPr>
          <p:cNvPr id="25602" name="Rechteck 25601">
            <a:extLst>
              <a:ext uri="{FF2B5EF4-FFF2-40B4-BE49-F238E27FC236}">
                <a16:creationId xmlns:a16="http://schemas.microsoft.com/office/drawing/2014/main" id="{2BCB4EA1-B221-4E5B-A1C6-6F26CEBD5EE0}"/>
              </a:ext>
            </a:extLst>
          </p:cNvPr>
          <p:cNvSpPr>
            <a:spLocks noChangeArrowheads="1"/>
          </p:cNvSpPr>
          <p:nvPr/>
        </p:nvSpPr>
        <p:spPr bwMode="auto">
          <a:xfrm>
            <a:off x="152400" y="762000"/>
            <a:ext cx="868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Abgebundener Gips :	CaSO4 *2 H2O</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Abgepackter Gips:	CaSO4 *  H2O</a:t>
            </a:r>
          </a:p>
        </p:txBody>
      </p:sp>
      <p:sp>
        <p:nvSpPr>
          <p:cNvPr id="25603" name="Rechteck 25602">
            <a:extLst>
              <a:ext uri="{FF2B5EF4-FFF2-40B4-BE49-F238E27FC236}">
                <a16:creationId xmlns:a16="http://schemas.microsoft.com/office/drawing/2014/main" id="{E3BFE3AA-BDDF-4647-BFD7-36BEA1870108}"/>
              </a:ext>
            </a:extLst>
          </p:cNvPr>
          <p:cNvSpPr>
            <a:spLocks noChangeArrowheads="1"/>
          </p:cNvSpPr>
          <p:nvPr/>
        </p:nvSpPr>
        <p:spPr bwMode="auto">
          <a:xfrm>
            <a:off x="381000" y="2057400"/>
            <a:ext cx="670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Puzzolan ?</a:t>
            </a:r>
            <a:endParaRPr lang="de-DE" altLang="de-DE" sz="1800">
              <a:latin typeface="+mn-lt"/>
              <a:cs typeface="+mn-cs"/>
            </a:endParaRPr>
          </a:p>
        </p:txBody>
      </p:sp>
      <p:sp>
        <p:nvSpPr>
          <p:cNvPr id="25604" name="Rechteck 25603">
            <a:extLst>
              <a:ext uri="{FF2B5EF4-FFF2-40B4-BE49-F238E27FC236}">
                <a16:creationId xmlns:a16="http://schemas.microsoft.com/office/drawing/2014/main" id="{21AF331C-65DB-4E6A-A6CD-ECAC25B157ED}"/>
              </a:ext>
            </a:extLst>
          </p:cNvPr>
          <p:cNvSpPr>
            <a:spLocks noChangeArrowheads="1"/>
          </p:cNvSpPr>
          <p:nvPr/>
        </p:nvSpPr>
        <p:spPr bwMode="auto">
          <a:xfrm>
            <a:off x="381000" y="2438400"/>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Puzzolan wird zum Häuserverputzen verwendet. Es besteht aus gebranntem - und gelöschtem Kalk und sonstigen Mischbindern (kurz: kalkhaltiger Ton)</a:t>
            </a:r>
            <a:endParaRPr lang="de-DE" altLang="de-DE" sz="1800">
              <a:latin typeface="+mn-lt"/>
              <a:cs typeface="+mn-cs"/>
            </a:endParaRPr>
          </a:p>
        </p:txBody>
      </p:sp>
      <p:sp>
        <p:nvSpPr>
          <p:cNvPr id="25605" name="Rechteck 25604">
            <a:extLst>
              <a:ext uri="{FF2B5EF4-FFF2-40B4-BE49-F238E27FC236}">
                <a16:creationId xmlns:a16="http://schemas.microsoft.com/office/drawing/2014/main" id="{F223C2CC-99AE-4A35-B903-8A3B1088D35E}"/>
              </a:ext>
            </a:extLst>
          </p:cNvPr>
          <p:cNvSpPr>
            <a:spLocks noChangeArrowheads="1"/>
          </p:cNvSpPr>
          <p:nvPr/>
        </p:nvSpPr>
        <p:spPr bwMode="auto">
          <a:xfrm>
            <a:off x="457200" y="33528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Aus welchen chemischen Verbindungen besteht Zement ?</a:t>
            </a:r>
            <a:endParaRPr lang="de-DE" altLang="de-DE" sz="1800">
              <a:latin typeface="+mn-lt"/>
              <a:cs typeface="+mn-cs"/>
            </a:endParaRPr>
          </a:p>
        </p:txBody>
      </p:sp>
      <p:sp>
        <p:nvSpPr>
          <p:cNvPr id="25606" name="Rechteck 25605">
            <a:extLst>
              <a:ext uri="{FF2B5EF4-FFF2-40B4-BE49-F238E27FC236}">
                <a16:creationId xmlns:a16="http://schemas.microsoft.com/office/drawing/2014/main" id="{0E671B5D-2AF4-41DF-A2AC-997080088E69}"/>
              </a:ext>
            </a:extLst>
          </p:cNvPr>
          <p:cNvSpPr>
            <a:spLocks noChangeArrowheads="1"/>
          </p:cNvSpPr>
          <p:nvPr/>
        </p:nvSpPr>
        <p:spPr bwMode="auto">
          <a:xfrm>
            <a:off x="228600" y="38100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Ton (Al”O3 * 2SiO2* Fe2O3), Mergel (CaCO3 + Ton) , Kalkstein (CaCO3)</a:t>
            </a:r>
            <a:endParaRPr lang="de-DE" altLang="de-DE" sz="1800">
              <a:latin typeface="+mn-lt"/>
              <a:cs typeface="+mn-cs"/>
            </a:endParaRPr>
          </a:p>
        </p:txBody>
      </p:sp>
      <p:sp>
        <p:nvSpPr>
          <p:cNvPr id="25607" name="Rechteck 25606">
            <a:extLst>
              <a:ext uri="{FF2B5EF4-FFF2-40B4-BE49-F238E27FC236}">
                <a16:creationId xmlns:a16="http://schemas.microsoft.com/office/drawing/2014/main" id="{66ECD900-BEF1-4387-94DD-A92915007D6A}"/>
              </a:ext>
            </a:extLst>
          </p:cNvPr>
          <p:cNvSpPr>
            <a:spLocks noChangeArrowheads="1"/>
          </p:cNvSpPr>
          <p:nvPr/>
        </p:nvSpPr>
        <p:spPr bwMode="auto">
          <a:xfrm>
            <a:off x="381000" y="4343400"/>
            <a:ext cx="853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Wie werden die Namen der verschiedenen Zementkinkermineralien abgekürzt genannt und wie suind sie chemisch zusammengesetzt?</a:t>
            </a:r>
            <a:endParaRPr lang="de-DE" altLang="de-DE" sz="1800">
              <a:latin typeface="+mn-lt"/>
              <a:cs typeface="+mn-cs"/>
            </a:endParaRPr>
          </a:p>
        </p:txBody>
      </p:sp>
      <p:sp>
        <p:nvSpPr>
          <p:cNvPr id="25608" name="Rechteck 25607">
            <a:extLst>
              <a:ext uri="{FF2B5EF4-FFF2-40B4-BE49-F238E27FC236}">
                <a16:creationId xmlns:a16="http://schemas.microsoft.com/office/drawing/2014/main" id="{9119627E-DCFD-4697-A6A3-F609DC2BA517}"/>
              </a:ext>
            </a:extLst>
          </p:cNvPr>
          <p:cNvSpPr>
            <a:spLocks noChangeArrowheads="1"/>
          </p:cNvSpPr>
          <p:nvPr/>
        </p:nvSpPr>
        <p:spPr bwMode="auto">
          <a:xfrm>
            <a:off x="304800" y="50292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C3S		Tricalciumsilicat		3CaO *SiO2	</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C2S		Dicalciumsilicat		2CaO *SiO2	</a:t>
            </a:r>
          </a:p>
          <a:p>
            <a:pPr>
              <a:spcBef>
                <a:spcPct val="50000"/>
              </a:spcBef>
            </a:pPr>
            <a:r>
              <a:rPr lang="de-DE" altLang="de-DE">
                <a:solidFill>
                  <a:srgbClr val="330099"/>
                </a:solidFill>
                <a:latin typeface="Times New Roman" panose="02020603050405020304" pitchFamily="18" charset="0"/>
              </a:rPr>
              <a:t>C3A		Tricalciumaluminat		3CaO *Al2O3</a:t>
            </a:r>
          </a:p>
          <a:p>
            <a:pPr>
              <a:spcBef>
                <a:spcPct val="50000"/>
              </a:spcBef>
            </a:pPr>
            <a:r>
              <a:rPr lang="de-DE" altLang="de-DE">
                <a:solidFill>
                  <a:srgbClr val="330099"/>
                </a:solidFill>
                <a:latin typeface="Times New Roman" panose="02020603050405020304" pitchFamily="18" charset="0"/>
              </a:rPr>
              <a:t>C4AF		Tetracalciumaluminatferrit	4CaO*Al2O3*Fe2O3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500" fill="hold"/>
                                        <p:tgtEl>
                                          <p:spTgt spid="25601"/>
                                        </p:tgtEl>
                                        <p:attrNameLst>
                                          <p:attrName>ppt_x</p:attrName>
                                        </p:attrNameLst>
                                      </p:cBhvr>
                                      <p:tavLst>
                                        <p:tav tm="0">
                                          <p:val>
                                            <p:strVal val="#ppt_x"/>
                                          </p:val>
                                        </p:tav>
                                        <p:tav tm="100000">
                                          <p:val>
                                            <p:strVal val="#ppt_x"/>
                                          </p:val>
                                        </p:tav>
                                      </p:tavLst>
                                    </p:anim>
                                    <p:anim calcmode="lin" valueType="num">
                                      <p:cBhvr additive="base">
                                        <p:cTn id="8" dur="500" fill="hold"/>
                                        <p:tgtEl>
                                          <p:spTgt spid="25601"/>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601"/>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DJ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ppt_x"/>
                                          </p:val>
                                        </p:tav>
                                        <p:tav tm="100000">
                                          <p:val>
                                            <p:strVal val="#ppt_x"/>
                                          </p:val>
                                        </p:tav>
                                      </p:tavLst>
                                    </p:anim>
                                    <p:anim calcmode="lin" valueType="num">
                                      <p:cBhvr additive="base">
                                        <p:cTn id="14" dur="500" fill="hold"/>
                                        <p:tgtEl>
                                          <p:spTgt spid="2560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602"/>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WAT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5603"/>
                                        </p:tgtEl>
                                        <p:attrNameLst>
                                          <p:attrName>style.visibility</p:attrName>
                                        </p:attrNameLst>
                                      </p:cBhvr>
                                      <p:to>
                                        <p:strVal val="visible"/>
                                      </p:to>
                                    </p:set>
                                    <p:anim calcmode="lin" valueType="num">
                                      <p:cBhvr additive="base">
                                        <p:cTn id="19" dur="500" fill="hold"/>
                                        <p:tgtEl>
                                          <p:spTgt spid="25603"/>
                                        </p:tgtEl>
                                        <p:attrNameLst>
                                          <p:attrName>ppt_x</p:attrName>
                                        </p:attrNameLst>
                                      </p:cBhvr>
                                      <p:tavLst>
                                        <p:tav tm="0">
                                          <p:val>
                                            <p:strVal val="#ppt_x"/>
                                          </p:val>
                                        </p:tav>
                                        <p:tav tm="100000">
                                          <p:val>
                                            <p:strVal val="#ppt_x"/>
                                          </p:val>
                                        </p:tav>
                                      </p:tavLst>
                                    </p:anim>
                                    <p:anim calcmode="lin" valueType="num">
                                      <p:cBhvr additive="base">
                                        <p:cTn id="20" dur="500" fill="hold"/>
                                        <p:tgtEl>
                                          <p:spTgt spid="2560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3"/>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jazz.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ppt_x"/>
                                          </p:val>
                                        </p:tav>
                                        <p:tav tm="100000">
                                          <p:val>
                                            <p:strVal val="#ppt_x"/>
                                          </p:val>
                                        </p:tav>
                                      </p:tavLst>
                                    </p:anim>
                                    <p:anim calcmode="lin" valueType="num">
                                      <p:cBhvr additive="base">
                                        <p:cTn id="26" dur="500" fill="hold"/>
                                        <p:tgtEl>
                                          <p:spTgt spid="2560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4"/>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5" name="loew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5"/>
                                        </p:tgtEl>
                                        <p:attrNameLst>
                                          <p:attrName>style.visibility</p:attrName>
                                        </p:attrNameLst>
                                      </p:cBhvr>
                                      <p:to>
                                        <p:strVal val="visible"/>
                                      </p:to>
                                    </p:set>
                                    <p:anim calcmode="lin" valueType="num">
                                      <p:cBhvr additive="base">
                                        <p:cTn id="31" dur="500" fill="hold"/>
                                        <p:tgtEl>
                                          <p:spTgt spid="25605"/>
                                        </p:tgtEl>
                                        <p:attrNameLst>
                                          <p:attrName>ppt_x</p:attrName>
                                        </p:attrNameLst>
                                      </p:cBhvr>
                                      <p:tavLst>
                                        <p:tav tm="0">
                                          <p:val>
                                            <p:strVal val="0-#ppt_w/2"/>
                                          </p:val>
                                        </p:tav>
                                        <p:tav tm="100000">
                                          <p:val>
                                            <p:strVal val="#ppt_x"/>
                                          </p:val>
                                        </p:tav>
                                      </p:tavLst>
                                    </p:anim>
                                    <p:anim calcmode="lin" valueType="num">
                                      <p:cBhvr additive="base">
                                        <p:cTn id="32" dur="500" fill="hold"/>
                                        <p:tgtEl>
                                          <p:spTgt spid="2560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5"/>
                                        </p:tgtEl>
                                        <p:attrNameLst>
                                          <p:attrName>ppt_c</p:attrName>
                                        </p:attrNameLst>
                                      </p:cBhvr>
                                      <p:to>
                                        <a:schemeClr val="tx1"/>
                                      </p:to>
                                    </p:animClr>
                                    <p:audio>
                                      <p:cMediaNode>
                                        <p:cTn display="0" masterRel="sameClick">
                                          <p:stCondLst>
                                            <p:cond evt="begin" delay="0">
                                              <p:tn val="29"/>
                                            </p:cond>
                                          </p:stCondLst>
                                          <p:endCondLst>
                                            <p:cond evt="onStopAudio" delay="0">
                                              <p:tgtEl>
                                                <p:sldTgt/>
                                              </p:tgtEl>
                                            </p:cond>
                                          </p:endCondLst>
                                        </p:cTn>
                                        <p:tgtEl>
                                          <p:sndTgt r:embed="rId6" name="smok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7"/>
                                        </p:tgtEl>
                                        <p:attrNameLst>
                                          <p:attrName>ppt_c</p:attrName>
                                        </p:attrNameLst>
                                      </p:cBhvr>
                                      <p:to>
                                        <a:schemeClr val="tx1"/>
                                      </p:to>
                                    </p:animClr>
                                    <p:audio>
                                      <p:cMediaNode>
                                        <p:cTn display="0" masterRel="sameClick">
                                          <p:stCondLst>
                                            <p:cond evt="begin" delay="0">
                                              <p:tn val="35"/>
                                            </p:cond>
                                          </p:stCondLst>
                                          <p:endCondLst>
                                            <p:cond evt="onStopAudio" delay="0">
                                              <p:tgtEl>
                                                <p:sldTgt/>
                                              </p:tgtEl>
                                            </p:cond>
                                          </p:endCondLst>
                                        </p:cTn>
                                        <p:tgtEl>
                                          <p:sndTgt r:embed="rId3" name="WAT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25608">
                                            <p:txEl>
                                              <p:pRg st="0" end="0"/>
                                            </p:txEl>
                                          </p:spTgt>
                                        </p:tgtEl>
                                        <p:attrNameLst>
                                          <p:attrName>style.visibility</p:attrName>
                                        </p:attrNameLst>
                                      </p:cBhvr>
                                      <p:to>
                                        <p:strVal val="visible"/>
                                      </p:to>
                                    </p:set>
                                    <p:anim calcmode="lin" valueType="num">
                                      <p:cBhvr additive="base">
                                        <p:cTn id="43" dur="500" fill="hold"/>
                                        <p:tgtEl>
                                          <p:spTgt spid="2560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8">
                                            <p:txEl>
                                              <p:pRg st="0" end="0"/>
                                            </p:txEl>
                                          </p:spTgt>
                                        </p:tgtEl>
                                        <p:attrNameLst>
                                          <p:attrName>ppt_c</p:attrName>
                                        </p:attrNameLst>
                                      </p:cBhvr>
                                      <p:to>
                                        <a:srgbClr val="990099"/>
                                      </p:to>
                                    </p:animClr>
                                    <p:audio>
                                      <p:cMediaNode>
                                        <p:cTn display="0" masterRel="sameClick">
                                          <p:stCondLst>
                                            <p:cond evt="begin" delay="0">
                                              <p:tn val="41"/>
                                            </p:cond>
                                          </p:stCondLst>
                                          <p:endCondLst>
                                            <p:cond evt="onStopAudio" delay="0">
                                              <p:tgtEl>
                                                <p:sldTgt/>
                                              </p:tgtEl>
                                            </p:cond>
                                          </p:endCondLst>
                                        </p:cTn>
                                        <p:tgtEl>
                                          <p:sndTgt r:embed="rId7" name="gong_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25608">
                                            <p:txEl>
                                              <p:pRg st="1" end="1"/>
                                            </p:txEl>
                                          </p:spTgt>
                                        </p:tgtEl>
                                        <p:attrNameLst>
                                          <p:attrName>style.visibility</p:attrName>
                                        </p:attrNameLst>
                                      </p:cBhvr>
                                      <p:to>
                                        <p:strVal val="visible"/>
                                      </p:to>
                                    </p:set>
                                    <p:anim calcmode="lin" valueType="num">
                                      <p:cBhvr additive="base">
                                        <p:cTn id="49" dur="500" fill="hold"/>
                                        <p:tgtEl>
                                          <p:spTgt spid="25608">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8">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8">
                                            <p:txEl>
                                              <p:pRg st="1" end="1"/>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7" name="gong_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25608">
                                            <p:txEl>
                                              <p:pRg st="2" end="2"/>
                                            </p:txEl>
                                          </p:spTgt>
                                        </p:tgtEl>
                                        <p:attrNameLst>
                                          <p:attrName>style.visibility</p:attrName>
                                        </p:attrNameLst>
                                      </p:cBhvr>
                                      <p:to>
                                        <p:strVal val="visible"/>
                                      </p:to>
                                    </p:set>
                                    <p:anim calcmode="lin" valueType="num">
                                      <p:cBhvr additive="base">
                                        <p:cTn id="55" dur="500" fill="hold"/>
                                        <p:tgtEl>
                                          <p:spTgt spid="2560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5608">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8">
                                            <p:txEl>
                                              <p:pRg st="2" end="2"/>
                                            </p:txEl>
                                          </p:spTgt>
                                        </p:tgtEl>
                                        <p:attrNameLst>
                                          <p:attrName>ppt_c</p:attrName>
                                        </p:attrNameLst>
                                      </p:cBhvr>
                                      <p:to>
                                        <a:srgbClr val="990099"/>
                                      </p:to>
                                    </p:animClr>
                                    <p:audio>
                                      <p:cMediaNode>
                                        <p:cTn display="0" masterRel="sameClick">
                                          <p:stCondLst>
                                            <p:cond evt="begin" delay="0">
                                              <p:tn val="53"/>
                                            </p:cond>
                                          </p:stCondLst>
                                          <p:endCondLst>
                                            <p:cond evt="onStopAudio" delay="0">
                                              <p:tgtEl>
                                                <p:sldTgt/>
                                              </p:tgtEl>
                                            </p:cond>
                                          </p:endCondLst>
                                        </p:cTn>
                                        <p:tgtEl>
                                          <p:sndTgt r:embed="rId7" name="gong_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25608">
                                            <p:txEl>
                                              <p:pRg st="3" end="3"/>
                                            </p:txEl>
                                          </p:spTgt>
                                        </p:tgtEl>
                                        <p:attrNameLst>
                                          <p:attrName>style.visibility</p:attrName>
                                        </p:attrNameLst>
                                      </p:cBhvr>
                                      <p:to>
                                        <p:strVal val="visible"/>
                                      </p:to>
                                    </p:set>
                                    <p:anim calcmode="lin" valueType="num">
                                      <p:cBhvr additive="base">
                                        <p:cTn id="61" dur="500" fill="hold"/>
                                        <p:tgtEl>
                                          <p:spTgt spid="25608">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5608">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608">
                                            <p:txEl>
                                              <p:pRg st="3" end="3"/>
                                            </p:txEl>
                                          </p:spTgt>
                                        </p:tgtEl>
                                        <p:attrNameLst>
                                          <p:attrName>ppt_c</p:attrName>
                                        </p:attrNameLst>
                                      </p:cBhvr>
                                      <p:to>
                                        <a:srgbClr val="990099"/>
                                      </p:to>
                                    </p:animClr>
                                    <p:audio>
                                      <p:cMediaNode>
                                        <p:cTn display="0" masterRel="sameClick">
                                          <p:stCondLst>
                                            <p:cond evt="begin" delay="0">
                                              <p:tn val="59"/>
                                            </p:cond>
                                          </p:stCondLst>
                                          <p:endCondLst>
                                            <p:cond evt="onStopAudio" delay="0">
                                              <p:tgtEl>
                                                <p:sldTgt/>
                                              </p:tgtEl>
                                            </p:cond>
                                          </p:endCondLst>
                                        </p:cTn>
                                        <p:tgtEl>
                                          <p:sndTgt r:embed="rId7" name="gong_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utoUpdateAnimBg="0"/>
      <p:bldP spid="25602" grpId="0" autoUpdateAnimBg="0"/>
      <p:bldP spid="25603" grpId="0" autoUpdateAnimBg="0"/>
      <p:bldP spid="25604" grpId="0" autoUpdateAnimBg="0"/>
      <p:bldP spid="25605" grpId="0" autoUpdateAnimBg="0"/>
      <p:bldP spid="25607" grpId="0" autoUpdateAnimBg="0"/>
      <p:bldP spid="2560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hteck 26624">
            <a:extLst>
              <a:ext uri="{FF2B5EF4-FFF2-40B4-BE49-F238E27FC236}">
                <a16:creationId xmlns:a16="http://schemas.microsoft.com/office/drawing/2014/main" id="{E09AED3B-DCC4-4E39-9A52-949F17E1662C}"/>
              </a:ext>
            </a:extLst>
          </p:cNvPr>
          <p:cNvSpPr>
            <a:spLocks noChangeArrowheads="1"/>
          </p:cNvSpPr>
          <p:nvPr/>
        </p:nvSpPr>
        <p:spPr bwMode="auto">
          <a:xfrm>
            <a:off x="228600" y="3810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 Funktion hat Gips im Zement ?</a:t>
            </a:r>
            <a:endParaRPr lang="de-DE" altLang="de-DE" sz="1800">
              <a:latin typeface="+mn-lt"/>
              <a:cs typeface="+mn-cs"/>
            </a:endParaRPr>
          </a:p>
        </p:txBody>
      </p:sp>
      <p:sp>
        <p:nvSpPr>
          <p:cNvPr id="26626" name="Rechteck 26625">
            <a:extLst>
              <a:ext uri="{FF2B5EF4-FFF2-40B4-BE49-F238E27FC236}">
                <a16:creationId xmlns:a16="http://schemas.microsoft.com/office/drawing/2014/main" id="{DACC0DF4-D7E7-42A7-B8D1-081F01411B7D}"/>
              </a:ext>
            </a:extLst>
          </p:cNvPr>
          <p:cNvSpPr>
            <a:spLocks noChangeArrowheads="1"/>
          </p:cNvSpPr>
          <p:nvPr/>
        </p:nvSpPr>
        <p:spPr bwMode="auto">
          <a:xfrm>
            <a:off x="304800" y="9144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Er wirkt als Bindehemmer.</a:t>
            </a:r>
            <a:endParaRPr lang="de-DE" altLang="de-DE" sz="1800">
              <a:latin typeface="+mn-lt"/>
              <a:cs typeface="+mn-cs"/>
            </a:endParaRPr>
          </a:p>
        </p:txBody>
      </p:sp>
      <p:sp>
        <p:nvSpPr>
          <p:cNvPr id="26627" name="Rechteck 26626">
            <a:extLst>
              <a:ext uri="{FF2B5EF4-FFF2-40B4-BE49-F238E27FC236}">
                <a16:creationId xmlns:a16="http://schemas.microsoft.com/office/drawing/2014/main" id="{B0B4A389-7E43-4E72-8B03-E8F6AD890BDA}"/>
              </a:ext>
            </a:extLst>
          </p:cNvPr>
          <p:cNvSpPr>
            <a:spLocks noChangeArrowheads="1"/>
          </p:cNvSpPr>
          <p:nvPr/>
        </p:nvSpPr>
        <p:spPr bwMode="auto">
          <a:xfrm>
            <a:off x="381000" y="19812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anaerober  Abbau? Formulieren Sie die chemische Gleichung einer anaeroben Abbaureaktion !</a:t>
            </a:r>
            <a:endParaRPr lang="de-DE" altLang="de-DE" sz="1800">
              <a:latin typeface="+mn-lt"/>
              <a:cs typeface="+mn-cs"/>
            </a:endParaRPr>
          </a:p>
        </p:txBody>
      </p:sp>
      <p:sp>
        <p:nvSpPr>
          <p:cNvPr id="26628" name="Rechteck 26627">
            <a:extLst>
              <a:ext uri="{FF2B5EF4-FFF2-40B4-BE49-F238E27FC236}">
                <a16:creationId xmlns:a16="http://schemas.microsoft.com/office/drawing/2014/main" id="{253B0D2E-7262-4996-96C5-FD6F095323A4}"/>
              </a:ext>
            </a:extLst>
          </p:cNvPr>
          <p:cNvSpPr>
            <a:spLocks noChangeArrowheads="1"/>
          </p:cNvSpPr>
          <p:nvPr/>
        </p:nvSpPr>
        <p:spPr bwMode="auto">
          <a:xfrm>
            <a:off x="304800" y="2209800"/>
            <a:ext cx="8686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Abbau von substanzen bei dem kein Sauerstoff verbraucht wird.</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Bsp. : Biogasentstehung</a:t>
            </a:r>
          </a:p>
          <a:p>
            <a:pPr>
              <a:spcBef>
                <a:spcPct val="50000"/>
              </a:spcBef>
            </a:pPr>
            <a:r>
              <a:rPr lang="de-DE" altLang="de-DE">
                <a:solidFill>
                  <a:srgbClr val="330099"/>
                </a:solidFill>
                <a:latin typeface="Times New Roman" panose="02020603050405020304" pitchFamily="18" charset="0"/>
              </a:rPr>
              <a:t>C6H12O6 	==&gt;	3 CO2	+	3CH4</a:t>
            </a:r>
          </a:p>
        </p:txBody>
      </p:sp>
      <p:sp>
        <p:nvSpPr>
          <p:cNvPr id="26629" name="Rechteck 26628">
            <a:extLst>
              <a:ext uri="{FF2B5EF4-FFF2-40B4-BE49-F238E27FC236}">
                <a16:creationId xmlns:a16="http://schemas.microsoft.com/office/drawing/2014/main" id="{BB72C1C1-8DFD-41BD-AC55-C002E4752217}"/>
              </a:ext>
            </a:extLst>
          </p:cNvPr>
          <p:cNvSpPr>
            <a:spLocks noChangeArrowheads="1"/>
          </p:cNvSpPr>
          <p:nvPr/>
        </p:nvSpPr>
        <p:spPr bwMode="auto">
          <a:xfrm>
            <a:off x="304800" y="32766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aerober Abbau? formulieren sie die chemische Gleichung einer aeroben Abbaureaktion!</a:t>
            </a:r>
            <a:endParaRPr lang="de-DE" altLang="de-DE" sz="1800">
              <a:latin typeface="+mn-lt"/>
              <a:cs typeface="+mn-cs"/>
            </a:endParaRPr>
          </a:p>
        </p:txBody>
      </p:sp>
      <p:sp>
        <p:nvSpPr>
          <p:cNvPr id="26630" name="Rechteck 26629">
            <a:extLst>
              <a:ext uri="{FF2B5EF4-FFF2-40B4-BE49-F238E27FC236}">
                <a16:creationId xmlns:a16="http://schemas.microsoft.com/office/drawing/2014/main" id="{491B8E18-5686-4B0E-B07E-A5F03BA8551E}"/>
              </a:ext>
            </a:extLst>
          </p:cNvPr>
          <p:cNvSpPr>
            <a:spLocks noChangeArrowheads="1"/>
          </p:cNvSpPr>
          <p:nvPr/>
        </p:nvSpPr>
        <p:spPr bwMode="auto">
          <a:xfrm>
            <a:off x="533400" y="3733800"/>
            <a:ext cx="8077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Abbau von Substanzen unter Sauerstoffzufuhr bzw, - Verbrauch</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Bsp. : Strohverbrennung</a:t>
            </a:r>
          </a:p>
          <a:p>
            <a:pPr>
              <a:spcBef>
                <a:spcPct val="50000"/>
              </a:spcBef>
            </a:pPr>
            <a:r>
              <a:rPr lang="de-DE" altLang="de-DE">
                <a:solidFill>
                  <a:srgbClr val="330099"/>
                </a:solidFill>
                <a:latin typeface="Times New Roman" panose="02020603050405020304" pitchFamily="18" charset="0"/>
              </a:rPr>
              <a:t>C6H12O6	+	6O2	===&gt;	6 CO2	+	6 H2O</a:t>
            </a:r>
          </a:p>
        </p:txBody>
      </p:sp>
      <p:sp>
        <p:nvSpPr>
          <p:cNvPr id="26631" name="Rechteck 26630">
            <a:extLst>
              <a:ext uri="{FF2B5EF4-FFF2-40B4-BE49-F238E27FC236}">
                <a16:creationId xmlns:a16="http://schemas.microsoft.com/office/drawing/2014/main" id="{AEF6781E-9BF4-496E-A9AC-66FEDF424652}"/>
              </a:ext>
            </a:extLst>
          </p:cNvPr>
          <p:cNvSpPr>
            <a:spLocks noChangeArrowheads="1"/>
          </p:cNvSpPr>
          <p:nvPr/>
        </p:nvSpPr>
        <p:spPr bwMode="auto">
          <a:xfrm>
            <a:off x="381000" y="47244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Formulieren sie die chemische Reaktion der Photosynthese !</a:t>
            </a:r>
            <a:endParaRPr lang="de-DE" altLang="de-DE" sz="1800">
              <a:latin typeface="+mn-lt"/>
              <a:cs typeface="+mn-cs"/>
            </a:endParaRPr>
          </a:p>
        </p:txBody>
      </p:sp>
      <p:sp>
        <p:nvSpPr>
          <p:cNvPr id="26632" name="Rechteck 26631">
            <a:extLst>
              <a:ext uri="{FF2B5EF4-FFF2-40B4-BE49-F238E27FC236}">
                <a16:creationId xmlns:a16="http://schemas.microsoft.com/office/drawing/2014/main" id="{0A1C56F0-0B02-4F57-8B71-00A3B43C42F8}"/>
              </a:ext>
            </a:extLst>
          </p:cNvPr>
          <p:cNvSpPr>
            <a:spLocks noChangeArrowheads="1"/>
          </p:cNvSpPr>
          <p:nvPr/>
        </p:nvSpPr>
        <p:spPr bwMode="auto">
          <a:xfrm>
            <a:off x="304800" y="502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6 CO2	+	6H2O	===&gt;	C6H12O6	+	6O2</a:t>
            </a:r>
            <a:endParaRPr lang="de-DE" altLang="de-DE" sz="1800">
              <a:latin typeface="+mn-lt"/>
              <a:cs typeface="+mn-cs"/>
            </a:endParaRPr>
          </a:p>
        </p:txBody>
      </p:sp>
      <p:sp>
        <p:nvSpPr>
          <p:cNvPr id="26633" name="Rechteck 26632">
            <a:extLst>
              <a:ext uri="{FF2B5EF4-FFF2-40B4-BE49-F238E27FC236}">
                <a16:creationId xmlns:a16="http://schemas.microsoft.com/office/drawing/2014/main" id="{FCBDFEE1-10D7-4CBA-A9A4-84001020B931}"/>
              </a:ext>
            </a:extLst>
          </p:cNvPr>
          <p:cNvSpPr>
            <a:spLocks noChangeArrowheads="1"/>
          </p:cNvSpPr>
          <p:nvPr/>
        </p:nvSpPr>
        <p:spPr bwMode="auto">
          <a:xfrm>
            <a:off x="304800" y="54102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Nitrifikation ?</a:t>
            </a:r>
            <a:endParaRPr lang="de-DE" altLang="de-DE" sz="1800">
              <a:latin typeface="+mn-lt"/>
              <a:cs typeface="+mn-cs"/>
            </a:endParaRPr>
          </a:p>
        </p:txBody>
      </p:sp>
      <p:sp>
        <p:nvSpPr>
          <p:cNvPr id="26634" name="Rechteck 26633">
            <a:extLst>
              <a:ext uri="{FF2B5EF4-FFF2-40B4-BE49-F238E27FC236}">
                <a16:creationId xmlns:a16="http://schemas.microsoft.com/office/drawing/2014/main" id="{E1B74EDF-FF18-48CB-91BB-EC88547F22C3}"/>
              </a:ext>
            </a:extLst>
          </p:cNvPr>
          <p:cNvSpPr>
            <a:spLocks noChangeArrowheads="1"/>
          </p:cNvSpPr>
          <p:nvPr/>
        </p:nvSpPr>
        <p:spPr bwMode="auto">
          <a:xfrm>
            <a:off x="152400" y="5638800"/>
            <a:ext cx="838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Der Abbau von Ammonium durch Bakterien über Nitrit zu Nitrat.</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2 NH</a:t>
            </a:r>
            <a:r>
              <a:rPr lang="de-DE" altLang="de-DE" baseline="-25000">
                <a:solidFill>
                  <a:srgbClr val="330099"/>
                </a:solidFill>
                <a:latin typeface="Times New Roman" panose="02020603050405020304" pitchFamily="18" charset="0"/>
              </a:rPr>
              <a:t>4 </a:t>
            </a:r>
            <a:r>
              <a:rPr lang="de-DE" altLang="de-DE" baseline="30000">
                <a:solidFill>
                  <a:srgbClr val="330099"/>
                </a:solidFill>
                <a:latin typeface="Times New Roman" panose="02020603050405020304" pitchFamily="18" charset="0"/>
              </a:rPr>
              <a:t>-	</a:t>
            </a:r>
            <a:r>
              <a:rPr lang="de-DE" altLang="de-DE">
                <a:solidFill>
                  <a:srgbClr val="330099"/>
                </a:solidFill>
                <a:latin typeface="Times New Roman" panose="02020603050405020304" pitchFamily="18" charset="0"/>
              </a:rPr>
              <a:t>+	3 O</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===&gt;	2NO</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a:t>
            </a:r>
            <a:r>
              <a:rPr lang="de-DE" altLang="de-DE" baseline="30000">
                <a:solidFill>
                  <a:srgbClr val="330099"/>
                </a:solidFill>
                <a:latin typeface="Times New Roman" panose="02020603050405020304" pitchFamily="18" charset="0"/>
              </a:rPr>
              <a:t>-	</a:t>
            </a:r>
            <a:r>
              <a:rPr lang="de-DE" altLang="de-DE">
                <a:solidFill>
                  <a:srgbClr val="330099"/>
                </a:solidFill>
                <a:latin typeface="Times New Roman" panose="02020603050405020304" pitchFamily="18" charset="0"/>
              </a:rPr>
              <a:t>+	4H </a:t>
            </a:r>
            <a:r>
              <a:rPr lang="de-DE" altLang="de-DE" baseline="30000">
                <a:solidFill>
                  <a:srgbClr val="330099"/>
                </a:solidFill>
                <a:latin typeface="Times New Roman" panose="02020603050405020304" pitchFamily="18" charset="0"/>
              </a:rPr>
              <a:t>+</a:t>
            </a:r>
            <a:r>
              <a:rPr lang="de-DE" altLang="de-DE">
                <a:solidFill>
                  <a:srgbClr val="330099"/>
                </a:solidFill>
                <a:latin typeface="Times New Roman" panose="02020603050405020304" pitchFamily="18" charset="0"/>
              </a:rPr>
              <a:t>	+	2H</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O</a:t>
            </a:r>
          </a:p>
          <a:p>
            <a:pPr>
              <a:spcBef>
                <a:spcPct val="50000"/>
              </a:spcBef>
            </a:pPr>
            <a:r>
              <a:rPr lang="de-DE" altLang="de-DE">
                <a:solidFill>
                  <a:srgbClr val="330099"/>
                </a:solidFill>
                <a:latin typeface="Times New Roman" panose="02020603050405020304" pitchFamily="18" charset="0"/>
              </a:rPr>
              <a:t>2NO</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a:t>
            </a:r>
            <a:r>
              <a:rPr lang="de-DE" altLang="de-DE" baseline="30000">
                <a:solidFill>
                  <a:srgbClr val="330099"/>
                </a:solidFill>
                <a:latin typeface="Times New Roman" panose="02020603050405020304" pitchFamily="18" charset="0"/>
              </a:rPr>
              <a:t>-	</a:t>
            </a:r>
            <a:r>
              <a:rPr lang="de-DE" altLang="de-DE">
                <a:solidFill>
                  <a:srgbClr val="330099"/>
                </a:solidFill>
                <a:latin typeface="Times New Roman" panose="02020603050405020304" pitchFamily="18" charset="0"/>
              </a:rPr>
              <a:t>+	O</a:t>
            </a:r>
            <a:r>
              <a:rPr lang="de-DE" altLang="de-DE" baseline="-25000">
                <a:solidFill>
                  <a:srgbClr val="330099"/>
                </a:solidFill>
                <a:latin typeface="Times New Roman" panose="02020603050405020304" pitchFamily="18" charset="0"/>
              </a:rPr>
              <a:t>2</a:t>
            </a:r>
            <a:r>
              <a:rPr lang="de-DE" altLang="de-DE">
                <a:solidFill>
                  <a:srgbClr val="330099"/>
                </a:solidFill>
                <a:latin typeface="Times New Roman" panose="02020603050405020304" pitchFamily="18" charset="0"/>
              </a:rPr>
              <a:t>	===&gt;	2NO</a:t>
            </a:r>
            <a:r>
              <a:rPr lang="de-DE" altLang="de-DE" baseline="-25000">
                <a:solidFill>
                  <a:srgbClr val="330099"/>
                </a:solidFill>
                <a:latin typeface="Times New Roman" panose="02020603050405020304" pitchFamily="18" charset="0"/>
              </a:rPr>
              <a:t>3 </a:t>
            </a:r>
            <a:r>
              <a:rPr lang="de-DE" altLang="de-DE" baseline="30000">
                <a:solidFill>
                  <a:srgbClr val="330099"/>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0-#ppt_w/2"/>
                                          </p:val>
                                        </p:tav>
                                        <p:tav tm="100000">
                                          <p:val>
                                            <p:strVal val="#ppt_x"/>
                                          </p:val>
                                        </p:tav>
                                      </p:tavLst>
                                    </p:anim>
                                    <p:anim calcmode="lin" valueType="num">
                                      <p:cBhvr additive="base">
                                        <p:cTn id="8" dur="500" fill="hold"/>
                                        <p:tgtEl>
                                          <p:spTgt spid="2662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5"/>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GLASBK.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6"/>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smo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gtEl>
                                        <p:attrNameLst>
                                          <p:attrName>style.visibility</p:attrName>
                                        </p:attrNameLst>
                                      </p:cBhvr>
                                      <p:to>
                                        <p:strVal val="visible"/>
                                      </p:to>
                                    </p:set>
                                    <p:anim calcmode="lin" valueType="num">
                                      <p:cBhvr additive="base">
                                        <p:cTn id="19" dur="500" fill="hold"/>
                                        <p:tgtEl>
                                          <p:spTgt spid="26627"/>
                                        </p:tgtEl>
                                        <p:attrNameLst>
                                          <p:attrName>ppt_x</p:attrName>
                                        </p:attrNameLst>
                                      </p:cBhvr>
                                      <p:tavLst>
                                        <p:tav tm="0">
                                          <p:val>
                                            <p:strVal val="#ppt_x"/>
                                          </p:val>
                                        </p:tav>
                                        <p:tav tm="100000">
                                          <p:val>
                                            <p:strVal val="#ppt_x"/>
                                          </p:val>
                                        </p:tav>
                                      </p:tavLst>
                                    </p:anim>
                                    <p:anim calcmode="lin" valueType="num">
                                      <p:cBhvr additive="base">
                                        <p:cTn id="20" dur="500" fill="hold"/>
                                        <p:tgtEl>
                                          <p:spTgt spid="2662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2" name="GLASBK.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6628">
                                            <p:txEl>
                                              <p:pRg st="0" end="0"/>
                                            </p:txEl>
                                          </p:spTgt>
                                        </p:tgtEl>
                                        <p:attrNameLst>
                                          <p:attrName>style.visibility</p:attrName>
                                        </p:attrNameLst>
                                      </p:cBhvr>
                                      <p:to>
                                        <p:strVal val="visible"/>
                                      </p:to>
                                    </p:set>
                                    <p:anim calcmode="lin" valueType="num">
                                      <p:cBhvr additive="base">
                                        <p:cTn id="25"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0" end="0"/>
                                            </p:txEl>
                                          </p:spTgt>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4" name="jube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6628">
                                            <p:txEl>
                                              <p:pRg st="1" end="1"/>
                                            </p:txEl>
                                          </p:spTgt>
                                        </p:tgtEl>
                                        <p:attrNameLst>
                                          <p:attrName>style.visibility</p:attrName>
                                        </p:attrNameLst>
                                      </p:cBhvr>
                                      <p:to>
                                        <p:strVal val="visible"/>
                                      </p:to>
                                    </p:set>
                                    <p:anim calcmode="lin" valueType="num">
                                      <p:cBhvr additive="base">
                                        <p:cTn id="31"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8">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1" end="1"/>
                                            </p:txEl>
                                          </p:spTgt>
                                        </p:tgtEl>
                                        <p:attrNameLst>
                                          <p:attrName>ppt_c</p:attrName>
                                        </p:attrNameLst>
                                      </p:cBhvr>
                                      <p:to>
                                        <a:srgbClr val="990099"/>
                                      </p:to>
                                    </p:animClr>
                                    <p:audio>
                                      <p:cMediaNode>
                                        <p:cTn display="0" masterRel="sameClick">
                                          <p:stCondLst>
                                            <p:cond evt="begin" delay="0">
                                              <p:tn val="29"/>
                                            </p:cond>
                                          </p:stCondLst>
                                          <p:endCondLst>
                                            <p:cond evt="onStopAudio" delay="0">
                                              <p:tgtEl>
                                                <p:sldTgt/>
                                              </p:tgtEl>
                                            </p:cond>
                                          </p:endCondLst>
                                        </p:cTn>
                                        <p:tgtEl>
                                          <p:sndTgt r:embed="rId4" name="jubel.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28">
                                            <p:txEl>
                                              <p:pRg st="2" end="2"/>
                                            </p:txEl>
                                          </p:spTgt>
                                        </p:tgtEl>
                                        <p:attrNameLst>
                                          <p:attrName>style.visibility</p:attrName>
                                        </p:attrNameLst>
                                      </p:cBhvr>
                                      <p:to>
                                        <p:strVal val="visible"/>
                                      </p:to>
                                    </p:set>
                                    <p:anim calcmode="lin" valueType="num">
                                      <p:cBhvr additive="base">
                                        <p:cTn id="37"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8">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2" end="2"/>
                                            </p:txEl>
                                          </p:spTgt>
                                        </p:tgtEl>
                                        <p:attrNameLst>
                                          <p:attrName>ppt_c</p:attrName>
                                        </p:attrNameLst>
                                      </p:cBhvr>
                                      <p:to>
                                        <a:srgbClr val="990099"/>
                                      </p:to>
                                    </p:animClr>
                                    <p:audio>
                                      <p:cMediaNode>
                                        <p:cTn display="0" masterRel="sameClick">
                                          <p:stCondLst>
                                            <p:cond evt="begin" delay="0">
                                              <p:tn val="35"/>
                                            </p:cond>
                                          </p:stCondLst>
                                          <p:endCondLst>
                                            <p:cond evt="onStopAudio" delay="0">
                                              <p:tgtEl>
                                                <p:sldTgt/>
                                              </p:tgtEl>
                                            </p:cond>
                                          </p:endCondLst>
                                        </p:cTn>
                                        <p:tgtEl>
                                          <p:sndTgt r:embed="rId4" name="jube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9">
                                            <p:txEl>
                                              <p:pRg st="0" end="0"/>
                                            </p:txEl>
                                          </p:spTgt>
                                        </p:tgtEl>
                                        <p:attrNameLst>
                                          <p:attrName>style.visibility</p:attrName>
                                        </p:attrNameLst>
                                      </p:cBhvr>
                                      <p:to>
                                        <p:strVal val="visible"/>
                                      </p:to>
                                    </p:set>
                                    <p:anim calcmode="lin" valueType="num">
                                      <p:cBhvr additive="base">
                                        <p:cTn id="43"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9">
                                            <p:txEl>
                                              <p:pRg st="0" end="0"/>
                                            </p:txEl>
                                          </p:spTgt>
                                        </p:tgtEl>
                                        <p:attrNameLst>
                                          <p:attrName>ppt_c</p:attrName>
                                        </p:attrNameLst>
                                      </p:cBhvr>
                                      <p:to>
                                        <a:schemeClr val="tx1"/>
                                      </p:to>
                                    </p:animClr>
                                    <p:audio>
                                      <p:cMediaNode>
                                        <p:cTn display="0" masterRel="sameClick">
                                          <p:stCondLst>
                                            <p:cond evt="begin" delay="0">
                                              <p:tn val="41"/>
                                            </p:cond>
                                          </p:stCondLst>
                                          <p:endCondLst>
                                            <p:cond evt="onStopAudio" delay="0">
                                              <p:tgtEl>
                                                <p:sldTgt/>
                                              </p:tgtEl>
                                            </p:cond>
                                          </p:endCondLst>
                                        </p:cTn>
                                        <p:tgtEl>
                                          <p:sndTgt r:embed="rId5" name="HALLELU.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6630">
                                            <p:txEl>
                                              <p:pRg st="0" end="0"/>
                                            </p:txEl>
                                          </p:spTgt>
                                        </p:tgtEl>
                                        <p:attrNameLst>
                                          <p:attrName>style.visibility</p:attrName>
                                        </p:attrNameLst>
                                      </p:cBhvr>
                                      <p:to>
                                        <p:strVal val="visible"/>
                                      </p:to>
                                    </p:set>
                                    <p:anim calcmode="lin" valueType="num">
                                      <p:cBhvr additive="base">
                                        <p:cTn id="49"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30">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30">
                                            <p:txEl>
                                              <p:pRg st="0" end="0"/>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3" name="smok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630">
                                            <p:txEl>
                                              <p:pRg st="1" end="1"/>
                                            </p:txEl>
                                          </p:spTgt>
                                        </p:tgtEl>
                                        <p:attrNameLst>
                                          <p:attrName>style.visibility</p:attrName>
                                        </p:attrNameLst>
                                      </p:cBhvr>
                                      <p:to>
                                        <p:strVal val="visible"/>
                                      </p:to>
                                    </p:set>
                                    <p:anim calcmode="lin" valueType="num">
                                      <p:cBhvr additive="base">
                                        <p:cTn id="55" dur="500" fill="hold"/>
                                        <p:tgtEl>
                                          <p:spTgt spid="2663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30">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30">
                                            <p:txEl>
                                              <p:pRg st="1" end="1"/>
                                            </p:txEl>
                                          </p:spTgt>
                                        </p:tgtEl>
                                        <p:attrNameLst>
                                          <p:attrName>ppt_c</p:attrName>
                                        </p:attrNameLst>
                                      </p:cBhvr>
                                      <p:to>
                                        <a:srgbClr val="990099"/>
                                      </p:to>
                                    </p:animClr>
                                    <p:audio>
                                      <p:cMediaNode>
                                        <p:cTn display="0" masterRel="sameClick">
                                          <p:stCondLst>
                                            <p:cond evt="begin" delay="0">
                                              <p:tn val="53"/>
                                            </p:cond>
                                          </p:stCondLst>
                                          <p:endCondLst>
                                            <p:cond evt="onStopAudio" delay="0">
                                              <p:tgtEl>
                                                <p:sldTgt/>
                                              </p:tgtEl>
                                            </p:cond>
                                          </p:endCondLst>
                                        </p:cTn>
                                        <p:tgtEl>
                                          <p:sndTgt r:embed="rId3" name="smok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6630">
                                            <p:txEl>
                                              <p:pRg st="2" end="2"/>
                                            </p:txEl>
                                          </p:spTgt>
                                        </p:tgtEl>
                                        <p:attrNameLst>
                                          <p:attrName>style.visibility</p:attrName>
                                        </p:attrNameLst>
                                      </p:cBhvr>
                                      <p:to>
                                        <p:strVal val="visible"/>
                                      </p:to>
                                    </p:set>
                                    <p:anim calcmode="lin" valueType="num">
                                      <p:cBhvr additive="base">
                                        <p:cTn id="61" dur="500" fill="hold"/>
                                        <p:tgtEl>
                                          <p:spTgt spid="2663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30">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30">
                                            <p:txEl>
                                              <p:pRg st="2" end="2"/>
                                            </p:txEl>
                                          </p:spTgt>
                                        </p:tgtEl>
                                        <p:attrNameLst>
                                          <p:attrName>ppt_c</p:attrName>
                                        </p:attrNameLst>
                                      </p:cBhvr>
                                      <p:to>
                                        <a:srgbClr val="990099"/>
                                      </p:to>
                                    </p:animClr>
                                    <p:audio>
                                      <p:cMediaNode>
                                        <p:cTn display="0" masterRel="sameClick">
                                          <p:stCondLst>
                                            <p:cond evt="begin" delay="0">
                                              <p:tn val="59"/>
                                            </p:cond>
                                          </p:stCondLst>
                                          <p:endCondLst>
                                            <p:cond evt="onStopAudio" delay="0">
                                              <p:tgtEl>
                                                <p:sldTgt/>
                                              </p:tgtEl>
                                            </p:cond>
                                          </p:endCondLst>
                                        </p:cTn>
                                        <p:tgtEl>
                                          <p:sndTgt r:embed="rId3" name="smok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31">
                                            <p:txEl>
                                              <p:pRg st="0" end="0"/>
                                            </p:txEl>
                                          </p:spTgt>
                                        </p:tgtEl>
                                        <p:attrNameLst>
                                          <p:attrName>style.visibility</p:attrName>
                                        </p:attrNameLst>
                                      </p:cBhvr>
                                      <p:to>
                                        <p:strVal val="visible"/>
                                      </p:to>
                                    </p:set>
                                    <p:anim calcmode="lin" valueType="num">
                                      <p:cBhvr additive="base">
                                        <p:cTn id="67" dur="500" fill="hold"/>
                                        <p:tgtEl>
                                          <p:spTgt spid="2663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31">
                                            <p:txEl>
                                              <p:pRg st="0" end="0"/>
                                            </p:txEl>
                                          </p:spTgt>
                                        </p:tgtEl>
                                        <p:attrNameLst>
                                          <p:attrName>ppt_c</p:attrName>
                                        </p:attrNameLst>
                                      </p:cBhvr>
                                      <p:to>
                                        <a:schemeClr val="tx1"/>
                                      </p:to>
                                    </p:animClr>
                                    <p:audio>
                                      <p:cMediaNode>
                                        <p:cTn display="0" masterRel="sameClick">
                                          <p:stCondLst>
                                            <p:cond evt="begin" delay="0">
                                              <p:tn val="65"/>
                                            </p:cond>
                                          </p:stCondLst>
                                          <p:endCondLst>
                                            <p:cond evt="onStopAudio" delay="0">
                                              <p:tgtEl>
                                                <p:sldTgt/>
                                              </p:tgtEl>
                                            </p:cond>
                                          </p:endCondLst>
                                        </p:cTn>
                                        <p:tgtEl>
                                          <p:sndTgt r:embed="rId6" name="SOELLN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632"/>
                                        </p:tgtEl>
                                        <p:attrNameLst>
                                          <p:attrName>style.visibility</p:attrName>
                                        </p:attrNameLst>
                                      </p:cBhvr>
                                      <p:to>
                                        <p:strVal val="visible"/>
                                      </p:to>
                                    </p:set>
                                    <p:anim calcmode="lin" valueType="num">
                                      <p:cBhvr additive="base">
                                        <p:cTn id="73" dur="500" fill="hold"/>
                                        <p:tgtEl>
                                          <p:spTgt spid="26632"/>
                                        </p:tgtEl>
                                        <p:attrNameLst>
                                          <p:attrName>ppt_x</p:attrName>
                                        </p:attrNameLst>
                                      </p:cBhvr>
                                      <p:tavLst>
                                        <p:tav tm="0">
                                          <p:val>
                                            <p:strVal val="#ppt_x"/>
                                          </p:val>
                                        </p:tav>
                                        <p:tav tm="100000">
                                          <p:val>
                                            <p:strVal val="#ppt_x"/>
                                          </p:val>
                                        </p:tav>
                                      </p:tavLst>
                                    </p:anim>
                                    <p:anim calcmode="lin" valueType="num">
                                      <p:cBhvr additive="base">
                                        <p:cTn id="74" dur="500" fill="hold"/>
                                        <p:tgtEl>
                                          <p:spTgt spid="266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32"/>
                                        </p:tgtEl>
                                        <p:attrNameLst>
                                          <p:attrName>ppt_c</p:attrName>
                                        </p:attrNameLst>
                                      </p:cBhvr>
                                      <p:to>
                                        <a:srgbClr val="990099"/>
                                      </p:to>
                                    </p:animClr>
                                    <p:audio>
                                      <p:cMediaNode>
                                        <p:cTn display="0" masterRel="sameClick">
                                          <p:stCondLst>
                                            <p:cond evt="begin" delay="0">
                                              <p:tn val="71"/>
                                            </p:cond>
                                          </p:stCondLst>
                                          <p:endCondLst>
                                            <p:cond evt="onStopAudio" delay="0">
                                              <p:tgtEl>
                                                <p:sldTgt/>
                                              </p:tgtEl>
                                            </p:cond>
                                          </p:endCondLst>
                                        </p:cTn>
                                        <p:tgtEl>
                                          <p:sndTgt r:embed="rId7" name="ridstorm.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6633"/>
                                        </p:tgtEl>
                                        <p:attrNameLst>
                                          <p:attrName>style.visibility</p:attrName>
                                        </p:attrNameLst>
                                      </p:cBhvr>
                                      <p:to>
                                        <p:strVal val="visible"/>
                                      </p:to>
                                    </p:set>
                                    <p:anim calcmode="lin" valueType="num">
                                      <p:cBhvr additive="base">
                                        <p:cTn id="79" dur="500" fill="hold"/>
                                        <p:tgtEl>
                                          <p:spTgt spid="26633"/>
                                        </p:tgtEl>
                                        <p:attrNameLst>
                                          <p:attrName>ppt_x</p:attrName>
                                        </p:attrNameLst>
                                      </p:cBhvr>
                                      <p:tavLst>
                                        <p:tav tm="0">
                                          <p:val>
                                            <p:strVal val="#ppt_x"/>
                                          </p:val>
                                        </p:tav>
                                        <p:tav tm="100000">
                                          <p:val>
                                            <p:strVal val="#ppt_x"/>
                                          </p:val>
                                        </p:tav>
                                      </p:tavLst>
                                    </p:anim>
                                    <p:anim calcmode="lin" valueType="num">
                                      <p:cBhvr additive="base">
                                        <p:cTn id="80" dur="500" fill="hold"/>
                                        <p:tgtEl>
                                          <p:spTgt spid="2663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33"/>
                                        </p:tgtEl>
                                        <p:attrNameLst>
                                          <p:attrName>ppt_c</p:attrName>
                                        </p:attrNameLst>
                                      </p:cBhvr>
                                      <p:to>
                                        <a:schemeClr val="tx1"/>
                                      </p:to>
                                    </p:animClr>
                                    <p:audio>
                                      <p:cMediaNode>
                                        <p:cTn display="0" masterRel="sameClick">
                                          <p:stCondLst>
                                            <p:cond evt="begin" delay="0">
                                              <p:tn val="77"/>
                                            </p:cond>
                                          </p:stCondLst>
                                          <p:endCondLst>
                                            <p:cond evt="onStopAudio" delay="0">
                                              <p:tgtEl>
                                                <p:sldTgt/>
                                              </p:tgtEl>
                                            </p:cond>
                                          </p:endCondLst>
                                        </p:cTn>
                                        <p:tgtEl>
                                          <p:sndTgt r:embed="rId8" name="Aintdub.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6634"/>
                                        </p:tgtEl>
                                        <p:attrNameLst>
                                          <p:attrName>style.visibility</p:attrName>
                                        </p:attrNameLst>
                                      </p:cBhvr>
                                      <p:to>
                                        <p:strVal val="visible"/>
                                      </p:to>
                                    </p:set>
                                    <p:animEffect transition="in" filter="blinds(horizontal)">
                                      <p:cBhvr>
                                        <p:cTn id="85" dur="500"/>
                                        <p:tgtEl>
                                          <p:spTgt spid="26634"/>
                                        </p:tgtEl>
                                      </p:cBhvr>
                                    </p:animEffect>
                                  </p:childTnLst>
                                  <p:subTnLst>
                                    <p:animClr clrSpc="rgb" dir="cw">
                                      <p:cBhvr override="childStyle">
                                        <p:cTn dur="1" fill="hold" display="0" masterRel="nextClick" afterEffect="1"/>
                                        <p:tgtEl>
                                          <p:spTgt spid="26634"/>
                                        </p:tgtEl>
                                        <p:attrNameLst>
                                          <p:attrName>ppt_c</p:attrName>
                                        </p:attrNameLst>
                                      </p:cBhvr>
                                      <p:to>
                                        <a:srgbClr val="990099"/>
                                      </p:to>
                                    </p:animClr>
                                    <p:audio>
                                      <p:cMediaNode>
                                        <p:cTn display="0" masterRel="sameClick">
                                          <p:stCondLst>
                                            <p:cond evt="begin" delay="0">
                                              <p:tn val="83"/>
                                            </p:cond>
                                          </p:stCondLst>
                                          <p:endCondLst>
                                            <p:cond evt="onStopAudio" delay="0">
                                              <p:tgtEl>
                                                <p:sldTgt/>
                                              </p:tgtEl>
                                            </p:cond>
                                          </p:endCondLst>
                                        </p:cTn>
                                        <p:tgtEl>
                                          <p:sndTgt r:embed="rId9" name="LACH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P spid="26626" grpId="0" autoUpdateAnimBg="0"/>
      <p:bldP spid="26627" grpId="0" autoUpdateAnimBg="0"/>
      <p:bldP spid="26628" grpId="0" build="p" autoUpdateAnimBg="0"/>
      <p:bldP spid="26629" grpId="0" build="p" autoUpdateAnimBg="0"/>
      <p:bldP spid="26630" grpId="0" build="p" autoUpdateAnimBg="0"/>
      <p:bldP spid="26631" grpId="0" build="p" autoUpdateAnimBg="0"/>
      <p:bldP spid="26632" grpId="0" autoUpdateAnimBg="0"/>
      <p:bldP spid="26633" grpId="0" autoUpdateAnimBg="0"/>
      <p:bldP spid="266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hteck 27648">
            <a:extLst>
              <a:ext uri="{FF2B5EF4-FFF2-40B4-BE49-F238E27FC236}">
                <a16:creationId xmlns:a16="http://schemas.microsoft.com/office/drawing/2014/main" id="{F07E4FA9-8291-4614-9F9A-1CFB42DBCFBE}"/>
              </a:ext>
            </a:extLst>
          </p:cNvPr>
          <p:cNvSpPr>
            <a:spLocks noChangeArrowheads="1"/>
          </p:cNvSpPr>
          <p:nvPr/>
        </p:nvSpPr>
        <p:spPr bwMode="auto">
          <a:xfrm>
            <a:off x="228600" y="1524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Welchen Zusammenhang gibt es zwischen Nitrifikation und Nitrat im Grundwaser ?</a:t>
            </a:r>
            <a:endParaRPr lang="de-DE" altLang="de-DE" sz="1800">
              <a:latin typeface="+mn-lt"/>
              <a:cs typeface="+mn-cs"/>
            </a:endParaRPr>
          </a:p>
        </p:txBody>
      </p:sp>
      <p:sp>
        <p:nvSpPr>
          <p:cNvPr id="27650" name="Rechteck 27649">
            <a:extLst>
              <a:ext uri="{FF2B5EF4-FFF2-40B4-BE49-F238E27FC236}">
                <a16:creationId xmlns:a16="http://schemas.microsoft.com/office/drawing/2014/main" id="{AA371D9E-CBBA-4AA4-8093-D6A4AC8721F0}"/>
              </a:ext>
            </a:extLst>
          </p:cNvPr>
          <p:cNvSpPr>
            <a:spLocks noChangeArrowheads="1"/>
          </p:cNvSpPr>
          <p:nvPr/>
        </p:nvSpPr>
        <p:spPr bwMode="auto">
          <a:xfrm>
            <a:off x="228600" y="685800"/>
            <a:ext cx="876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Durch Nitrifikation entsteht aus Ammonium nitrat. Je größer die Nitrifikation, desto mehr Nitrat ist im Grundwasser, weil Nitrat im Gegensatz zu Ammonium nicht vom Boden gebunden werden kann.</a:t>
            </a:r>
            <a:endParaRPr lang="de-DE" altLang="de-DE" sz="1800">
              <a:latin typeface="+mn-lt"/>
              <a:cs typeface="+mn-cs"/>
            </a:endParaRPr>
          </a:p>
        </p:txBody>
      </p:sp>
      <p:sp>
        <p:nvSpPr>
          <p:cNvPr id="27651" name="Rechteck 27650">
            <a:extLst>
              <a:ext uri="{FF2B5EF4-FFF2-40B4-BE49-F238E27FC236}">
                <a16:creationId xmlns:a16="http://schemas.microsoft.com/office/drawing/2014/main" id="{D659C8B8-9746-44FE-A15C-B2B5CAB3E22A}"/>
              </a:ext>
            </a:extLst>
          </p:cNvPr>
          <p:cNvSpPr>
            <a:spLocks noChangeArrowheads="1"/>
          </p:cNvSpPr>
          <p:nvPr/>
        </p:nvSpPr>
        <p:spPr bwMode="auto">
          <a:xfrm>
            <a:off x="381000" y="19050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Eutrpophierung der Gewässer und welche Folgen hat die Eutrophierung ?</a:t>
            </a:r>
            <a:endParaRPr lang="de-DE" altLang="de-DE" sz="1800">
              <a:latin typeface="+mn-lt"/>
              <a:cs typeface="+mn-cs"/>
            </a:endParaRPr>
          </a:p>
        </p:txBody>
      </p:sp>
      <p:sp>
        <p:nvSpPr>
          <p:cNvPr id="27652" name="Rechteck 27651">
            <a:extLst>
              <a:ext uri="{FF2B5EF4-FFF2-40B4-BE49-F238E27FC236}">
                <a16:creationId xmlns:a16="http://schemas.microsoft.com/office/drawing/2014/main" id="{5441BA9D-3761-4E48-B89D-D35399304C1D}"/>
              </a:ext>
            </a:extLst>
          </p:cNvPr>
          <p:cNvSpPr>
            <a:spLocks noChangeArrowheads="1"/>
          </p:cNvSpPr>
          <p:nvPr/>
        </p:nvSpPr>
        <p:spPr bwMode="auto">
          <a:xfrm>
            <a:off x="457200" y="2362200"/>
            <a:ext cx="8001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Überdüngung eines stehenden Gewässers durch Stickstoff und Phosphor .Dadurch wird das Algenwachstum gefördert. Sie wandeln bei der Photosynthese CO2 in O2 um, das sie an  die Luft abgeben. Nach dem Absterben der Algen wird zu ihrer Zersetzung der im Wasser gebundene Sauerstoff verbraucht. Es herrscht nun Sauerstoffmangel.</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Folge umkippen des Gewässers.</a:t>
            </a:r>
          </a:p>
          <a:p>
            <a:pPr>
              <a:spcBef>
                <a:spcPct val="50000"/>
              </a:spcBef>
            </a:pPr>
            <a:r>
              <a:rPr lang="de-DE" altLang="de-DE">
                <a:solidFill>
                  <a:srgbClr val="330099"/>
                </a:solidFill>
                <a:latin typeface="Times New Roman" panose="02020603050405020304" pitchFamily="18" charset="0"/>
              </a:rPr>
              <a:t>Außerdem steigt der pH-Wert da das CO2 aus Kohlensäure gewonnen wird.</a:t>
            </a:r>
          </a:p>
          <a:p>
            <a:pPr>
              <a:spcBef>
                <a:spcPct val="50000"/>
              </a:spcBef>
            </a:pPr>
            <a:endParaRPr lang="de-DE" altLang="de-DE">
              <a:solidFill>
                <a:srgbClr val="330099"/>
              </a:solidFill>
              <a:latin typeface="Times New Roman" panose="02020603050405020304" pitchFamily="18" charset="0"/>
            </a:endParaRPr>
          </a:p>
        </p:txBody>
      </p:sp>
      <p:sp>
        <p:nvSpPr>
          <p:cNvPr id="27653" name="Rechteck 27652">
            <a:extLst>
              <a:ext uri="{FF2B5EF4-FFF2-40B4-BE49-F238E27FC236}">
                <a16:creationId xmlns:a16="http://schemas.microsoft.com/office/drawing/2014/main" id="{FFF3EE3C-0309-4E40-9FD6-99B556D1D55C}"/>
              </a:ext>
            </a:extLst>
          </p:cNvPr>
          <p:cNvSpPr>
            <a:spLocks noChangeArrowheads="1"/>
          </p:cNvSpPr>
          <p:nvPr/>
        </p:nvSpPr>
        <p:spPr bwMode="auto">
          <a:xfrm>
            <a:off x="609600" y="39624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Mal ganz nebenbei . Wie interpoliert man gleich wieder ?</a:t>
            </a:r>
            <a:endParaRPr lang="de-DE" altLang="de-DE" sz="1800">
              <a:latin typeface="+mn-lt"/>
              <a:cs typeface="+mn-cs"/>
            </a:endParaRPr>
          </a:p>
        </p:txBody>
      </p:sp>
      <p:sp>
        <p:nvSpPr>
          <p:cNvPr id="27654" name="Rechteck 27653">
            <a:extLst>
              <a:ext uri="{FF2B5EF4-FFF2-40B4-BE49-F238E27FC236}">
                <a16:creationId xmlns:a16="http://schemas.microsoft.com/office/drawing/2014/main" id="{992218F4-F718-4D0A-AFB9-548BC09A28C7}"/>
              </a:ext>
            </a:extLst>
          </p:cNvPr>
          <p:cNvSpPr>
            <a:spLocks noChangeArrowheads="1"/>
          </p:cNvSpPr>
          <p:nvPr/>
        </p:nvSpPr>
        <p:spPr bwMode="auto">
          <a:xfrm>
            <a:off x="457200" y="43434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gesuchter Wert = selber Wert (bloß andere Einheit * großer gegebener Wert / kleiner gegebener Wert</a:t>
            </a:r>
            <a:endParaRPr lang="de-DE" altLang="de-DE" sz="1800">
              <a:latin typeface="+mn-lt"/>
              <a:cs typeface="+mn-cs"/>
            </a:endParaRPr>
          </a:p>
        </p:txBody>
      </p:sp>
      <p:sp>
        <p:nvSpPr>
          <p:cNvPr id="27655" name="Rechteck 27654">
            <a:extLst>
              <a:ext uri="{FF2B5EF4-FFF2-40B4-BE49-F238E27FC236}">
                <a16:creationId xmlns:a16="http://schemas.microsoft.com/office/drawing/2014/main" id="{767D1E2B-2774-41C7-BECB-ACBFB73F2015}"/>
              </a:ext>
            </a:extLst>
          </p:cNvPr>
          <p:cNvSpPr>
            <a:spLocks noChangeArrowheads="1"/>
          </p:cNvSpPr>
          <p:nvPr/>
        </p:nvSpPr>
        <p:spPr bwMode="auto">
          <a:xfrm>
            <a:off x="533400" y="4800600"/>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Durch welche mathematische Gleichung wird eine Reaktion erster Ordnung und eine Reaktion zweiter Ordnung beschrieben</a:t>
            </a:r>
            <a:endParaRPr lang="de-DE" altLang="de-DE" sz="1800">
              <a:latin typeface="+mn-lt"/>
              <a:cs typeface="+mn-cs"/>
            </a:endParaRPr>
          </a:p>
        </p:txBody>
      </p:sp>
      <p:sp>
        <p:nvSpPr>
          <p:cNvPr id="27656" name="Rechteck 27655">
            <a:extLst>
              <a:ext uri="{FF2B5EF4-FFF2-40B4-BE49-F238E27FC236}">
                <a16:creationId xmlns:a16="http://schemas.microsoft.com/office/drawing/2014/main" id="{5A53D7A9-9B16-4C2A-9A30-7147C00913D9}"/>
              </a:ext>
            </a:extLst>
          </p:cNvPr>
          <p:cNvSpPr>
            <a:spLocks noChangeArrowheads="1"/>
          </p:cNvSpPr>
          <p:nvPr/>
        </p:nvSpPr>
        <p:spPr bwMode="auto">
          <a:xfrm>
            <a:off x="304800" y="5257800"/>
            <a:ext cx="8001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i.Ordnung:	v = -dc(A) /dt=k*c(A)</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2.Ordnung:	v=-o,5*dc(a) /dt =k*c^2(A)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 calcmode="lin" valueType="num">
                                      <p:cBhvr additive="base">
                                        <p:cTn id="7" dur="500" fill="hold"/>
                                        <p:tgtEl>
                                          <p:spTgt spid="276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4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49">
                                            <p:txEl>
                                              <p:pRg st="0" end="0"/>
                                            </p:txEl>
                                          </p:spTgt>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LACH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0">
                                            <p:txEl>
                                              <p:pRg st="0" end="0"/>
                                            </p:txEl>
                                          </p:spTgt>
                                        </p:tgtEl>
                                        <p:attrNameLst>
                                          <p:attrName>style.visibility</p:attrName>
                                        </p:attrNameLst>
                                      </p:cBhvr>
                                      <p:to>
                                        <p:strVal val="visible"/>
                                      </p:to>
                                    </p:set>
                                    <p:anim calcmode="lin" valueType="num">
                                      <p:cBhvr additive="base">
                                        <p:cTn id="13"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650">
                                            <p:txEl>
                                              <p:pRg st="0" end="0"/>
                                            </p:txEl>
                                          </p:spTgt>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dayliv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additive="base">
                                        <p:cTn id="19"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smo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2"/>
                                        </p:tgtEl>
                                        <p:attrNameLst>
                                          <p:attrName>style.visibility</p:attrName>
                                        </p:attrNameLst>
                                      </p:cBhvr>
                                      <p:to>
                                        <p:strVal val="visible"/>
                                      </p:to>
                                    </p:set>
                                    <p:anim calcmode="lin" valueType="num">
                                      <p:cBhvr additive="base">
                                        <p:cTn id="25" dur="500" fill="hold"/>
                                        <p:tgtEl>
                                          <p:spTgt spid="27652"/>
                                        </p:tgtEl>
                                        <p:attrNameLst>
                                          <p:attrName>ppt_x</p:attrName>
                                        </p:attrNameLst>
                                      </p:cBhvr>
                                      <p:tavLst>
                                        <p:tav tm="0">
                                          <p:val>
                                            <p:strVal val="#ppt_x"/>
                                          </p:val>
                                        </p:tav>
                                        <p:tav tm="100000">
                                          <p:val>
                                            <p:strVal val="#ppt_x"/>
                                          </p:val>
                                        </p:tav>
                                      </p:tavLst>
                                    </p:anim>
                                    <p:anim calcmode="lin" valueType="num">
                                      <p:cBhvr additive="base">
                                        <p:cTn id="26" dur="500" fill="hold"/>
                                        <p:tgtEl>
                                          <p:spTgt spid="2765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52"/>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5" name="GLASB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7653">
                                            <p:txEl>
                                              <p:pRg st="0" end="0"/>
                                            </p:txEl>
                                          </p:spTgt>
                                        </p:tgtEl>
                                        <p:attrNameLst>
                                          <p:attrName>style.visibility</p:attrName>
                                        </p:attrNameLst>
                                      </p:cBhvr>
                                      <p:to>
                                        <p:strVal val="visible"/>
                                      </p:to>
                                    </p:set>
                                    <p:anim calcmode="lin" valueType="num">
                                      <p:cBhvr additive="base">
                                        <p:cTn id="31" dur="500" fill="hold"/>
                                        <p:tgtEl>
                                          <p:spTgt spid="2765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653">
                                            <p:txEl>
                                              <p:pRg st="0" end="0"/>
                                            </p:txEl>
                                          </p:spTgt>
                                        </p:tgtEl>
                                        <p:attrNameLst>
                                          <p:attrName>ppt_c</p:attrName>
                                        </p:attrNameLst>
                                      </p:cBhvr>
                                      <p:to>
                                        <a:schemeClr val="tx1"/>
                                      </p:to>
                                    </p:animClr>
                                    <p:audio>
                                      <p:cMediaNode>
                                        <p:cTn display="0" masterRel="sameClick">
                                          <p:stCondLst>
                                            <p:cond evt="begin" delay="0">
                                              <p:tn val="29"/>
                                            </p:cond>
                                          </p:stCondLst>
                                          <p:endCondLst>
                                            <p:cond evt="onStopAudio" delay="0">
                                              <p:tgtEl>
                                                <p:sldTgt/>
                                              </p:tgtEl>
                                            </p:cond>
                                          </p:endCondLst>
                                        </p:cTn>
                                        <p:tgtEl>
                                          <p:sndTgt r:embed="rId6" name="ridstorm.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4">
                                            <p:txEl>
                                              <p:pRg st="0" end="0"/>
                                            </p:txEl>
                                          </p:spTgt>
                                        </p:tgtEl>
                                        <p:attrNameLst>
                                          <p:attrName>style.visibility</p:attrName>
                                        </p:attrNameLst>
                                      </p:cBhvr>
                                      <p:to>
                                        <p:strVal val="visible"/>
                                      </p:to>
                                    </p:set>
                                    <p:anim calcmode="lin" valueType="num">
                                      <p:cBhvr additive="base">
                                        <p:cTn id="37" dur="5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54">
                                            <p:txEl>
                                              <p:pRg st="0" end="0"/>
                                            </p:txEl>
                                          </p:spTgt>
                                        </p:tgtEl>
                                        <p:attrNameLst>
                                          <p:attrName>ppt_c</p:attrName>
                                        </p:attrNameLst>
                                      </p:cBhvr>
                                      <p:to>
                                        <a:srgbClr val="990099"/>
                                      </p:to>
                                    </p:animClr>
                                    <p:audio>
                                      <p:cMediaNode>
                                        <p:cTn display="0" masterRel="sameClick">
                                          <p:stCondLst>
                                            <p:cond evt="begin" delay="0">
                                              <p:tn val="35"/>
                                            </p:cond>
                                          </p:stCondLst>
                                          <p:endCondLst>
                                            <p:cond evt="onStopAudio" delay="0">
                                              <p:tgtEl>
                                                <p:sldTgt/>
                                              </p:tgtEl>
                                            </p:cond>
                                          </p:endCondLst>
                                        </p:cTn>
                                        <p:tgtEl>
                                          <p:sndTgt r:embed="rId7" name="jazz.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5"/>
                                        </p:tgtEl>
                                        <p:attrNameLst>
                                          <p:attrName>style.visibility</p:attrName>
                                        </p:attrNameLst>
                                      </p:cBhvr>
                                      <p:to>
                                        <p:strVal val="visible"/>
                                      </p:to>
                                    </p:set>
                                    <p:anim calcmode="lin" valueType="num">
                                      <p:cBhvr additive="base">
                                        <p:cTn id="43" dur="500" fill="hold"/>
                                        <p:tgtEl>
                                          <p:spTgt spid="27655"/>
                                        </p:tgtEl>
                                        <p:attrNameLst>
                                          <p:attrName>ppt_x</p:attrName>
                                        </p:attrNameLst>
                                      </p:cBhvr>
                                      <p:tavLst>
                                        <p:tav tm="0">
                                          <p:val>
                                            <p:strVal val="#ppt_x"/>
                                          </p:val>
                                        </p:tav>
                                        <p:tav tm="100000">
                                          <p:val>
                                            <p:strVal val="#ppt_x"/>
                                          </p:val>
                                        </p:tav>
                                      </p:tavLst>
                                    </p:anim>
                                    <p:anim calcmode="lin" valueType="num">
                                      <p:cBhvr additive="base">
                                        <p:cTn id="44" dur="500" fill="hold"/>
                                        <p:tgtEl>
                                          <p:spTgt spid="2765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7655"/>
                                        </p:tgtEl>
                                        <p:attrNameLst>
                                          <p:attrName>ppt_c</p:attrName>
                                        </p:attrNameLst>
                                      </p:cBhvr>
                                      <p:to>
                                        <a:schemeClr val="tx1"/>
                                      </p:to>
                                    </p:animClr>
                                    <p:audio>
                                      <p:cMediaNode>
                                        <p:cTn display="0" masterRel="sameClick">
                                          <p:stCondLst>
                                            <p:cond evt="begin" delay="0">
                                              <p:tn val="41"/>
                                            </p:cond>
                                          </p:stCondLst>
                                          <p:endCondLst>
                                            <p:cond evt="onStopAudio" delay="0">
                                              <p:tgtEl>
                                                <p:sldTgt/>
                                              </p:tgtEl>
                                            </p:cond>
                                          </p:endCondLst>
                                        </p:cTn>
                                        <p:tgtEl>
                                          <p:sndTgt r:embed="rId8" name="gong_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27656">
                                            <p:txEl>
                                              <p:pRg st="0" end="0"/>
                                            </p:txEl>
                                          </p:spTgt>
                                        </p:tgtEl>
                                        <p:attrNameLst>
                                          <p:attrName>style.visibility</p:attrName>
                                        </p:attrNameLst>
                                      </p:cBhvr>
                                      <p:to>
                                        <p:strVal val="visible"/>
                                      </p:to>
                                    </p:set>
                                    <p:anim calcmode="lin" valueType="num">
                                      <p:cBhvr additive="base">
                                        <p:cTn id="49" dur="500" fill="hold"/>
                                        <p:tgtEl>
                                          <p:spTgt spid="2765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6">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656">
                                            <p:txEl>
                                              <p:pRg st="0" end="0"/>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3" name="dayliv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27656">
                                            <p:txEl>
                                              <p:pRg st="1" end="1"/>
                                            </p:txEl>
                                          </p:spTgt>
                                        </p:tgtEl>
                                        <p:attrNameLst>
                                          <p:attrName>style.visibility</p:attrName>
                                        </p:attrNameLst>
                                      </p:cBhvr>
                                      <p:to>
                                        <p:strVal val="visible"/>
                                      </p:to>
                                    </p:set>
                                    <p:anim calcmode="lin" valueType="num">
                                      <p:cBhvr additive="base">
                                        <p:cTn id="55" dur="500" fill="hold"/>
                                        <p:tgtEl>
                                          <p:spTgt spid="27656">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6">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656">
                                            <p:txEl>
                                              <p:pRg st="1" end="1"/>
                                            </p:txEl>
                                          </p:spTgt>
                                        </p:tgtEl>
                                        <p:attrNameLst>
                                          <p:attrName>ppt_c</p:attrName>
                                        </p:attrNameLst>
                                      </p:cBhvr>
                                      <p:to>
                                        <a:srgbClr val="990099"/>
                                      </p:to>
                                    </p:animClr>
                                    <p:audio>
                                      <p:cMediaNode>
                                        <p:cTn display="0" masterRel="sameClick">
                                          <p:stCondLst>
                                            <p:cond evt="begin" delay="0">
                                              <p:tn val="53"/>
                                            </p:cond>
                                          </p:stCondLst>
                                          <p:endCondLst>
                                            <p:cond evt="onStopAudio" delay="0">
                                              <p:tgtEl>
                                                <p:sldTgt/>
                                              </p:tgtEl>
                                            </p:cond>
                                          </p:endCondLst>
                                        </p:cTn>
                                        <p:tgtEl>
                                          <p:sndTgt r:embed="rId3" name="day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utoUpdateAnimBg="0"/>
      <p:bldP spid="27650" grpId="0" build="p" autoUpdateAnimBg="0"/>
      <p:bldP spid="27651" grpId="0" build="p" autoUpdateAnimBg="0"/>
      <p:bldP spid="27652" grpId="0" autoUpdateAnimBg="0"/>
      <p:bldP spid="27653" grpId="0" build="p" autoUpdateAnimBg="0"/>
      <p:bldP spid="27654" grpId="0" build="p" autoUpdateAnimBg="0"/>
      <p:bldP spid="27655" grpId="0" autoUpdateAnimBg="0"/>
      <p:bldP spid="2765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hteck 28672">
            <a:extLst>
              <a:ext uri="{FF2B5EF4-FFF2-40B4-BE49-F238E27FC236}">
                <a16:creationId xmlns:a16="http://schemas.microsoft.com/office/drawing/2014/main" id="{5D539629-10D2-45E9-9C1E-E41C3EDC885E}"/>
              </a:ext>
            </a:extLst>
          </p:cNvPr>
          <p:cNvSpPr>
            <a:spLocks noChangeArrowheads="1"/>
          </p:cNvSpPr>
          <p:nvPr/>
        </p:nvSpPr>
        <p:spPr bwMode="auto">
          <a:xfrm>
            <a:off x="457200" y="3048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ist Reaktionsgeschwindigkeit und was ist eine Reaktion erster bzw. zweiter Ordnung ?</a:t>
            </a:r>
            <a:endParaRPr lang="de-DE" altLang="de-DE" sz="1800">
              <a:latin typeface="+mn-lt"/>
              <a:cs typeface="+mn-cs"/>
            </a:endParaRPr>
          </a:p>
        </p:txBody>
      </p:sp>
      <p:sp>
        <p:nvSpPr>
          <p:cNvPr id="28674" name="Rechteck 28673">
            <a:extLst>
              <a:ext uri="{FF2B5EF4-FFF2-40B4-BE49-F238E27FC236}">
                <a16:creationId xmlns:a16="http://schemas.microsoft.com/office/drawing/2014/main" id="{D485DFF7-6DC1-4BAF-BD36-1C174B6C812F}"/>
              </a:ext>
            </a:extLst>
          </p:cNvPr>
          <p:cNvSpPr>
            <a:spLocks noChangeArrowheads="1"/>
          </p:cNvSpPr>
          <p:nvPr/>
        </p:nvSpPr>
        <p:spPr bwMode="auto">
          <a:xfrm>
            <a:off x="457200" y="762000"/>
            <a:ext cx="8458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Unter Reaktionsgeschwindigkeit versteht man die zeitliche Änderung der Menge eines Stoffes, der durch die betref-fende Reaktion verbraucht oder erzeugt wird. Unter einer Reaktion 1. Ordnung versteht man die zeitliche Änderung der Menge eines Stoffes , der durch die betreffende Reaktion verbraucht oder erzeugt wird. </a:t>
            </a:r>
            <a:endParaRPr lang="de-DE" altLang="de-DE" sz="1800">
              <a:latin typeface="+mn-lt"/>
              <a:cs typeface="+mn-cs"/>
            </a:endParaRPr>
          </a:p>
          <a:p>
            <a:pPr>
              <a:spcBef>
                <a:spcPct val="50000"/>
              </a:spcBef>
            </a:pPr>
            <a:endParaRPr lang="de-DE" altLang="de-DE">
              <a:solidFill>
                <a:srgbClr val="330099"/>
              </a:solidFill>
              <a:latin typeface="Times New Roman" panose="02020603050405020304" pitchFamily="18" charset="0"/>
            </a:endParaRPr>
          </a:p>
          <a:p>
            <a:pPr>
              <a:spcBef>
                <a:spcPct val="50000"/>
              </a:spcBef>
            </a:pPr>
            <a:r>
              <a:rPr lang="de-DE" altLang="de-DE">
                <a:solidFill>
                  <a:srgbClr val="330099"/>
                </a:solidFill>
                <a:latin typeface="Times New Roman" panose="02020603050405020304" pitchFamily="18" charset="0"/>
              </a:rPr>
              <a:t>Unter einer Reaktion erster Ordnung versteht man eine Reaktionsordnung deren Exponent den Wert 1 hat (z.B. radioaktiver Zerfall, thermischer Zerfall)</a:t>
            </a:r>
          </a:p>
          <a:p>
            <a:pPr>
              <a:spcBef>
                <a:spcPct val="50000"/>
              </a:spcBef>
            </a:pPr>
            <a:r>
              <a:rPr lang="de-DE" altLang="de-DE">
                <a:solidFill>
                  <a:srgbClr val="330099"/>
                </a:solidFill>
                <a:latin typeface="Times New Roman" panose="02020603050405020304" pitchFamily="18" charset="0"/>
              </a:rPr>
              <a:t>Unter einer Reaktion 2. Ordsnung versteht man eine Reaktionsordnung.</a:t>
            </a:r>
          </a:p>
        </p:txBody>
      </p:sp>
      <p:sp>
        <p:nvSpPr>
          <p:cNvPr id="28675" name="Rechteck 28674">
            <a:extLst>
              <a:ext uri="{FF2B5EF4-FFF2-40B4-BE49-F238E27FC236}">
                <a16:creationId xmlns:a16="http://schemas.microsoft.com/office/drawing/2014/main" id="{AD2A05BD-ECB7-44D1-A08D-209646534704}"/>
              </a:ext>
            </a:extLst>
          </p:cNvPr>
          <p:cNvSpPr>
            <a:spLocks noChangeArrowheads="1"/>
          </p:cNvSpPr>
          <p:nvPr/>
        </p:nvSpPr>
        <p:spPr bwMode="auto">
          <a:xfrm>
            <a:off x="381000" y="27432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Woraus besteht der 1. Hauptsatz der Thermodynamik ?</a:t>
            </a:r>
            <a:endParaRPr lang="de-DE" altLang="de-DE" sz="1800">
              <a:latin typeface="+mn-lt"/>
              <a:cs typeface="+mn-cs"/>
            </a:endParaRPr>
          </a:p>
        </p:txBody>
      </p:sp>
      <p:sp>
        <p:nvSpPr>
          <p:cNvPr id="28676" name="Rechteck 28675">
            <a:extLst>
              <a:ext uri="{FF2B5EF4-FFF2-40B4-BE49-F238E27FC236}">
                <a16:creationId xmlns:a16="http://schemas.microsoft.com/office/drawing/2014/main" id="{A5B6458E-592E-4523-A57F-43C751692B35}"/>
              </a:ext>
            </a:extLst>
          </p:cNvPr>
          <p:cNvSpPr>
            <a:spLocks noChangeArrowheads="1"/>
          </p:cNvSpPr>
          <p:nvPr/>
        </p:nvSpPr>
        <p:spPr bwMode="auto">
          <a:xfrm>
            <a:off x="304800" y="3124200"/>
            <a:ext cx="8610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Symbol" panose="05050102010706020507" pitchFamily="18" charset="2"/>
              </a:rPr>
              <a:t>D</a:t>
            </a:r>
            <a:r>
              <a:rPr lang="de-DE" altLang="de-DE">
                <a:solidFill>
                  <a:srgbClr val="330099"/>
                </a:solidFill>
                <a:latin typeface="Times New Roman" panose="02020603050405020304" pitchFamily="18" charset="0"/>
              </a:rPr>
              <a:t> U =q + w</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Die Zunahme an innerer Energie (U) ist gleich der Summe an aufgenommener Wärme und Arbeit</a:t>
            </a:r>
          </a:p>
          <a:p>
            <a:pPr>
              <a:spcBef>
                <a:spcPct val="50000"/>
              </a:spcBef>
            </a:pPr>
            <a:r>
              <a:rPr lang="de-DE" altLang="de-DE">
                <a:solidFill>
                  <a:srgbClr val="330099"/>
                </a:solidFill>
                <a:latin typeface="Times New Roman" panose="02020603050405020304" pitchFamily="18" charset="0"/>
              </a:rPr>
              <a:t>Die bei konstantem Druck abgegebene oder aufgenommene Wärme ist gleich der Enthalpie.</a:t>
            </a:r>
          </a:p>
          <a:p>
            <a:pPr>
              <a:spcBef>
                <a:spcPct val="50000"/>
              </a:spcBef>
            </a:pPr>
            <a:r>
              <a:rPr lang="de-DE" altLang="de-DE">
                <a:solidFill>
                  <a:srgbClr val="330099"/>
                </a:solidFill>
                <a:latin typeface="Times New Roman" panose="02020603050405020304" pitchFamily="18" charset="0"/>
              </a:rPr>
              <a:t>q</a:t>
            </a:r>
            <a:r>
              <a:rPr lang="de-DE" altLang="de-DE" baseline="-25000">
                <a:solidFill>
                  <a:srgbClr val="330099"/>
                </a:solidFill>
                <a:latin typeface="Times New Roman" panose="02020603050405020304" pitchFamily="18" charset="0"/>
              </a:rPr>
              <a:t>p</a:t>
            </a:r>
            <a:r>
              <a:rPr lang="de-DE" altLang="de-DE">
                <a:solidFill>
                  <a:srgbClr val="330099"/>
                </a:solidFill>
                <a:latin typeface="Times New Roman" panose="02020603050405020304" pitchFamily="18" charset="0"/>
              </a:rPr>
              <a:t> = </a:t>
            </a:r>
            <a:r>
              <a:rPr lang="de-DE" altLang="de-DE">
                <a:solidFill>
                  <a:srgbClr val="330099"/>
                </a:solidFill>
                <a:latin typeface="Symbol" panose="05050102010706020507" pitchFamily="18" charset="2"/>
              </a:rPr>
              <a:t>D</a:t>
            </a:r>
            <a:r>
              <a:rPr lang="de-DE" altLang="de-DE">
                <a:solidFill>
                  <a:srgbClr val="330099"/>
                </a:solidFill>
                <a:latin typeface="Times New Roman" panose="02020603050405020304" pitchFamily="18" charset="0"/>
              </a:rPr>
              <a:t> H (Enthalpieänderung)</a:t>
            </a:r>
          </a:p>
          <a:p>
            <a:pPr>
              <a:spcBef>
                <a:spcPct val="50000"/>
              </a:spcBef>
            </a:pPr>
            <a:r>
              <a:rPr lang="de-DE" altLang="de-DE">
                <a:solidFill>
                  <a:srgbClr val="330099"/>
                </a:solidFill>
                <a:latin typeface="Symbol" panose="05050102010706020507" pitchFamily="18" charset="2"/>
              </a:rPr>
              <a:t>D</a:t>
            </a:r>
            <a:r>
              <a:rPr lang="de-DE" altLang="de-DE">
                <a:solidFill>
                  <a:srgbClr val="330099"/>
                </a:solidFill>
                <a:latin typeface="Times New Roman" panose="02020603050405020304" pitchFamily="18" charset="0"/>
              </a:rPr>
              <a:t>H =</a:t>
            </a:r>
            <a:r>
              <a:rPr lang="de-DE" altLang="de-DE">
                <a:solidFill>
                  <a:srgbClr val="330099"/>
                </a:solidFill>
                <a:latin typeface="Symbol" panose="05050102010706020507" pitchFamily="18" charset="2"/>
              </a:rPr>
              <a:t>D</a:t>
            </a:r>
            <a:r>
              <a:rPr lang="de-DE" altLang="de-DE">
                <a:solidFill>
                  <a:srgbClr val="330099"/>
                </a:solidFill>
                <a:latin typeface="Times New Roman" panose="02020603050405020304" pitchFamily="18" charset="0"/>
              </a:rPr>
              <a:t>U + p * </a:t>
            </a:r>
            <a:r>
              <a:rPr lang="de-DE" altLang="de-DE">
                <a:solidFill>
                  <a:srgbClr val="330099"/>
                </a:solidFill>
                <a:latin typeface="Symbol" panose="05050102010706020507" pitchFamily="18" charset="2"/>
              </a:rPr>
              <a:t>D</a:t>
            </a:r>
            <a:r>
              <a:rPr lang="de-DE" altLang="de-DE">
                <a:solidFill>
                  <a:srgbClr val="330099"/>
                </a:solidFill>
                <a:latin typeface="Times New Roman" panose="02020603050405020304" pitchFamily="18" charset="0"/>
              </a:rPr>
              <a:t>V</a:t>
            </a:r>
          </a:p>
        </p:txBody>
      </p:sp>
      <p:sp>
        <p:nvSpPr>
          <p:cNvPr id="28677" name="Rechteck 28676">
            <a:extLst>
              <a:ext uri="{FF2B5EF4-FFF2-40B4-BE49-F238E27FC236}">
                <a16:creationId xmlns:a16="http://schemas.microsoft.com/office/drawing/2014/main" id="{8C966A63-B5C3-4AB3-8E4A-85F70060F52D}"/>
              </a:ext>
            </a:extLst>
          </p:cNvPr>
          <p:cNvSpPr>
            <a:spLocks noChangeArrowheads="1"/>
          </p:cNvSpPr>
          <p:nvPr/>
        </p:nvSpPr>
        <p:spPr bwMode="auto">
          <a:xfrm>
            <a:off x="457200" y="47244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Satz von Heß (Gesetz der konstanten Wärmesummen)</a:t>
            </a:r>
            <a:endParaRPr lang="de-DE" altLang="de-DE" sz="1800">
              <a:latin typeface="+mn-lt"/>
              <a:cs typeface="+mn-cs"/>
            </a:endParaRPr>
          </a:p>
        </p:txBody>
      </p:sp>
      <p:sp>
        <p:nvSpPr>
          <p:cNvPr id="28678" name="Rechteck 28677">
            <a:extLst>
              <a:ext uri="{FF2B5EF4-FFF2-40B4-BE49-F238E27FC236}">
                <a16:creationId xmlns:a16="http://schemas.microsoft.com/office/drawing/2014/main" id="{B9DFE40C-DCAC-4560-AAE2-86109960B088}"/>
              </a:ext>
            </a:extLst>
          </p:cNvPr>
          <p:cNvSpPr>
            <a:spLocks noChangeArrowheads="1"/>
          </p:cNvSpPr>
          <p:nvPr/>
        </p:nvSpPr>
        <p:spPr bwMode="auto">
          <a:xfrm>
            <a:off x="457200" y="51054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Reaktionsenergie und die Raktionsenthalpie sind vom Reaktionsweg unabhängig</a:t>
            </a:r>
            <a:endParaRPr lang="de-DE" altLang="de-DE" sz="1800">
              <a:latin typeface="+mn-lt"/>
              <a:cs typeface="+mn-cs"/>
            </a:endParaRPr>
          </a:p>
        </p:txBody>
      </p:sp>
      <p:sp>
        <p:nvSpPr>
          <p:cNvPr id="28679" name="Rechteck 28678">
            <a:extLst>
              <a:ext uri="{FF2B5EF4-FFF2-40B4-BE49-F238E27FC236}">
                <a16:creationId xmlns:a16="http://schemas.microsoft.com/office/drawing/2014/main" id="{B763AEE5-17CD-49EC-8FA6-02448BC018CD}"/>
              </a:ext>
            </a:extLst>
          </p:cNvPr>
          <p:cNvSpPr>
            <a:spLocks noChangeArrowheads="1"/>
          </p:cNvSpPr>
          <p:nvPr/>
        </p:nvSpPr>
        <p:spPr bwMode="auto">
          <a:xfrm>
            <a:off x="381000" y="5630863"/>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Der 2. Hauptsatz der Thermodynamik</a:t>
            </a:r>
            <a:endParaRPr lang="de-DE" altLang="de-DE" sz="1800">
              <a:latin typeface="+mn-lt"/>
              <a:cs typeface="+mn-cs"/>
            </a:endParaRPr>
          </a:p>
        </p:txBody>
      </p:sp>
      <p:sp>
        <p:nvSpPr>
          <p:cNvPr id="28680" name="Rechteck 28679">
            <a:extLst>
              <a:ext uri="{FF2B5EF4-FFF2-40B4-BE49-F238E27FC236}">
                <a16:creationId xmlns:a16="http://schemas.microsoft.com/office/drawing/2014/main" id="{7A2AA8B9-34D3-4B85-AA94-440F44E9030C}"/>
              </a:ext>
            </a:extLst>
          </p:cNvPr>
          <p:cNvSpPr>
            <a:spLocks noChangeArrowheads="1"/>
          </p:cNvSpPr>
          <p:nvPr/>
        </p:nvSpPr>
        <p:spPr bwMode="auto">
          <a:xfrm>
            <a:off x="228600" y="5867400"/>
            <a:ext cx="807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Es ist unmöglich , durch einen Kreisprozeß Wärme aus einem Wärmereservoir zu entnehmen  und diese in Arbeit umzuwandeln, ohne hgleichzeitig Wärme von diesem Reservoir an ein kälteres abzuführen. (Lord Kelvin)</a:t>
            </a:r>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 calcmode="lin" valueType="num">
                                      <p:cBhvr additive="base">
                                        <p:cTn id="7" dur="500" fill="hold"/>
                                        <p:tgtEl>
                                          <p:spTgt spid="286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3">
                                            <p:txEl>
                                              <p:pRg st="0" end="0"/>
                                            </p:txEl>
                                          </p:spTgt>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gong_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additive="base">
                                        <p:cTn id="13" dur="500" fill="hold"/>
                                        <p:tgtEl>
                                          <p:spTgt spid="28674"/>
                                        </p:tgtEl>
                                        <p:attrNameLst>
                                          <p:attrName>ppt_x</p:attrName>
                                        </p:attrNameLst>
                                      </p:cBhvr>
                                      <p:tavLst>
                                        <p:tav tm="0">
                                          <p:val>
                                            <p:strVal val="0-#ppt_w/2"/>
                                          </p:val>
                                        </p:tav>
                                        <p:tav tm="100000">
                                          <p:val>
                                            <p:strVal val="#ppt_x"/>
                                          </p:val>
                                        </p:tav>
                                      </p:tavLst>
                                    </p:anim>
                                    <p:anim calcmode="lin" valueType="num">
                                      <p:cBhvr additive="base">
                                        <p:cTn id="14" dur="500" fill="hold"/>
                                        <p:tgtEl>
                                          <p:spTgt spid="2867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8674"/>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GLASB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0" end="0"/>
                                            </p:txEl>
                                          </p:spTgt>
                                        </p:tgtEl>
                                        <p:attrNameLst>
                                          <p:attrName>style.visibility</p:attrName>
                                        </p:attrNameLst>
                                      </p:cBhvr>
                                      <p:to>
                                        <p:strVal val="visible"/>
                                      </p:to>
                                    </p:set>
                                    <p:anim calcmode="lin" valueType="num">
                                      <p:cBhvr additive="base">
                                        <p:cTn id="19"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5">
                                            <p:txEl>
                                              <p:pRg st="0" end="0"/>
                                            </p:txEl>
                                          </p:spTgt>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dayliv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6">
                                            <p:txEl>
                                              <p:pRg st="0" end="0"/>
                                            </p:txEl>
                                          </p:spTgt>
                                        </p:tgtEl>
                                        <p:attrNameLst>
                                          <p:attrName>style.visibility</p:attrName>
                                        </p:attrNameLst>
                                      </p:cBhvr>
                                      <p:to>
                                        <p:strVal val="visible"/>
                                      </p:to>
                                    </p:set>
                                    <p:anim calcmode="lin" valueType="num">
                                      <p:cBhvr additive="base">
                                        <p:cTn id="25"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6">
                                            <p:txEl>
                                              <p:pRg st="0" end="0"/>
                                            </p:txEl>
                                          </p:spTgt>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4" name="dayliv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6">
                                            <p:txEl>
                                              <p:pRg st="1" end="1"/>
                                            </p:txEl>
                                          </p:spTgt>
                                        </p:tgtEl>
                                        <p:attrNameLst>
                                          <p:attrName>style.visibility</p:attrName>
                                        </p:attrNameLst>
                                      </p:cBhvr>
                                      <p:to>
                                        <p:strVal val="visible"/>
                                      </p:to>
                                    </p:set>
                                    <p:anim calcmode="lin" valueType="num">
                                      <p:cBhvr additive="base">
                                        <p:cTn id="31" dur="500" fill="hold"/>
                                        <p:tgtEl>
                                          <p:spTgt spid="2867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676">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6">
                                            <p:txEl>
                                              <p:pRg st="1" end="1"/>
                                            </p:txEl>
                                          </p:spTgt>
                                        </p:tgtEl>
                                        <p:attrNameLst>
                                          <p:attrName>ppt_c</p:attrName>
                                        </p:attrNameLst>
                                      </p:cBhvr>
                                      <p:to>
                                        <a:srgbClr val="990099"/>
                                      </p:to>
                                    </p:animClr>
                                    <p:audio>
                                      <p:cMediaNode>
                                        <p:cTn display="0" masterRel="sameClick">
                                          <p:stCondLst>
                                            <p:cond evt="begin" delay="0">
                                              <p:tn val="29"/>
                                            </p:cond>
                                          </p:stCondLst>
                                          <p:endCondLst>
                                            <p:cond evt="onStopAudio" delay="0">
                                              <p:tgtEl>
                                                <p:sldTgt/>
                                              </p:tgtEl>
                                            </p:cond>
                                          </p:endCondLst>
                                        </p:cTn>
                                        <p:tgtEl>
                                          <p:sndTgt r:embed="rId4" name="dayliv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8676">
                                            <p:txEl>
                                              <p:pRg st="2" end="2"/>
                                            </p:txEl>
                                          </p:spTgt>
                                        </p:tgtEl>
                                        <p:attrNameLst>
                                          <p:attrName>style.visibility</p:attrName>
                                        </p:attrNameLst>
                                      </p:cBhvr>
                                      <p:to>
                                        <p:strVal val="visible"/>
                                      </p:to>
                                    </p:set>
                                    <p:anim calcmode="lin" valueType="num">
                                      <p:cBhvr additive="base">
                                        <p:cTn id="37" dur="500" fill="hold"/>
                                        <p:tgtEl>
                                          <p:spTgt spid="2867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867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6">
                                            <p:txEl>
                                              <p:pRg st="2" end="2"/>
                                            </p:txEl>
                                          </p:spTgt>
                                        </p:tgtEl>
                                        <p:attrNameLst>
                                          <p:attrName>ppt_c</p:attrName>
                                        </p:attrNameLst>
                                      </p:cBhvr>
                                      <p:to>
                                        <a:srgbClr val="990099"/>
                                      </p:to>
                                    </p:animClr>
                                    <p:audio>
                                      <p:cMediaNode>
                                        <p:cTn display="0" masterRel="sameClick">
                                          <p:stCondLst>
                                            <p:cond evt="begin" delay="0">
                                              <p:tn val="35"/>
                                            </p:cond>
                                          </p:stCondLst>
                                          <p:endCondLst>
                                            <p:cond evt="onStopAudio" delay="0">
                                              <p:tgtEl>
                                                <p:sldTgt/>
                                              </p:tgtEl>
                                            </p:cond>
                                          </p:endCondLst>
                                        </p:cTn>
                                        <p:tgtEl>
                                          <p:sndTgt r:embed="rId4" name="dayliv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676">
                                            <p:txEl>
                                              <p:pRg st="3" end="3"/>
                                            </p:txEl>
                                          </p:spTgt>
                                        </p:tgtEl>
                                        <p:attrNameLst>
                                          <p:attrName>style.visibility</p:attrName>
                                        </p:attrNameLst>
                                      </p:cBhvr>
                                      <p:to>
                                        <p:strVal val="visible"/>
                                      </p:to>
                                    </p:set>
                                    <p:anim calcmode="lin" valueType="num">
                                      <p:cBhvr additive="base">
                                        <p:cTn id="43" dur="500" fill="hold"/>
                                        <p:tgtEl>
                                          <p:spTgt spid="28676">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676">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6">
                                            <p:txEl>
                                              <p:pRg st="3" end="3"/>
                                            </p:txEl>
                                          </p:spTgt>
                                        </p:tgtEl>
                                        <p:attrNameLst>
                                          <p:attrName>ppt_c</p:attrName>
                                        </p:attrNameLst>
                                      </p:cBhvr>
                                      <p:to>
                                        <a:srgbClr val="990099"/>
                                      </p:to>
                                    </p:animClr>
                                    <p:audio>
                                      <p:cMediaNode>
                                        <p:cTn display="0" masterRel="sameClick">
                                          <p:stCondLst>
                                            <p:cond evt="begin" delay="0">
                                              <p:tn val="41"/>
                                            </p:cond>
                                          </p:stCondLst>
                                          <p:endCondLst>
                                            <p:cond evt="onStopAudio" delay="0">
                                              <p:tgtEl>
                                                <p:sldTgt/>
                                              </p:tgtEl>
                                            </p:cond>
                                          </p:endCondLst>
                                        </p:cTn>
                                        <p:tgtEl>
                                          <p:sndTgt r:embed="rId4" name="dayliv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8676">
                                            <p:txEl>
                                              <p:pRg st="4" end="4"/>
                                            </p:txEl>
                                          </p:spTgt>
                                        </p:tgtEl>
                                        <p:attrNameLst>
                                          <p:attrName>style.visibility</p:attrName>
                                        </p:attrNameLst>
                                      </p:cBhvr>
                                      <p:to>
                                        <p:strVal val="visible"/>
                                      </p:to>
                                    </p:set>
                                    <p:anim calcmode="lin" valueType="num">
                                      <p:cBhvr additive="base">
                                        <p:cTn id="49" dur="500" fill="hold"/>
                                        <p:tgtEl>
                                          <p:spTgt spid="28676">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8676">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6">
                                            <p:txEl>
                                              <p:pRg st="4" end="4"/>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4" name="dayliv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8677"/>
                                        </p:tgtEl>
                                        <p:attrNameLst>
                                          <p:attrName>style.visibility</p:attrName>
                                        </p:attrNameLst>
                                      </p:cBhvr>
                                      <p:to>
                                        <p:strVal val="visible"/>
                                      </p:to>
                                    </p:set>
                                    <p:anim calcmode="lin" valueType="num">
                                      <p:cBhvr additive="base">
                                        <p:cTn id="55" dur="500" fill="hold"/>
                                        <p:tgtEl>
                                          <p:spTgt spid="28677"/>
                                        </p:tgtEl>
                                        <p:attrNameLst>
                                          <p:attrName>ppt_x</p:attrName>
                                        </p:attrNameLst>
                                      </p:cBhvr>
                                      <p:tavLst>
                                        <p:tav tm="0">
                                          <p:val>
                                            <p:strVal val="1+#ppt_w/2"/>
                                          </p:val>
                                        </p:tav>
                                        <p:tav tm="100000">
                                          <p:val>
                                            <p:strVal val="#ppt_x"/>
                                          </p:val>
                                        </p:tav>
                                      </p:tavLst>
                                    </p:anim>
                                    <p:anim calcmode="lin" valueType="num">
                                      <p:cBhvr additive="base">
                                        <p:cTn id="56" dur="500" fill="hold"/>
                                        <p:tgtEl>
                                          <p:spTgt spid="2867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7"/>
                                        </p:tgtEl>
                                        <p:attrNameLst>
                                          <p:attrName>ppt_c</p:attrName>
                                        </p:attrNameLst>
                                      </p:cBhvr>
                                      <p:to>
                                        <a:schemeClr val="tx1"/>
                                      </p:to>
                                    </p:animClr>
                                    <p:audio>
                                      <p:cMediaNode>
                                        <p:cTn display="0" masterRel="sameClick">
                                          <p:stCondLst>
                                            <p:cond evt="begin" delay="0">
                                              <p:tn val="53"/>
                                            </p:cond>
                                          </p:stCondLst>
                                          <p:endCondLst>
                                            <p:cond evt="onStopAudio" delay="0">
                                              <p:tgtEl>
                                                <p:sldTgt/>
                                              </p:tgtEl>
                                            </p:cond>
                                          </p:endCondLst>
                                        </p:cTn>
                                        <p:tgtEl>
                                          <p:sndTgt r:embed="rId5" name="chembrot.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678"/>
                                        </p:tgtEl>
                                        <p:attrNameLst>
                                          <p:attrName>style.visibility</p:attrName>
                                        </p:attrNameLst>
                                      </p:cBhvr>
                                      <p:to>
                                        <p:strVal val="visible"/>
                                      </p:to>
                                    </p:set>
                                    <p:anim calcmode="lin" valueType="num">
                                      <p:cBhvr additive="base">
                                        <p:cTn id="61" dur="500" fill="hold"/>
                                        <p:tgtEl>
                                          <p:spTgt spid="28678"/>
                                        </p:tgtEl>
                                        <p:attrNameLst>
                                          <p:attrName>ppt_x</p:attrName>
                                        </p:attrNameLst>
                                      </p:cBhvr>
                                      <p:tavLst>
                                        <p:tav tm="0">
                                          <p:val>
                                            <p:strVal val="0-#ppt_w/2"/>
                                          </p:val>
                                        </p:tav>
                                        <p:tav tm="100000">
                                          <p:val>
                                            <p:strVal val="#ppt_x"/>
                                          </p:val>
                                        </p:tav>
                                      </p:tavLst>
                                    </p:anim>
                                    <p:anim calcmode="lin" valueType="num">
                                      <p:cBhvr additive="base">
                                        <p:cTn id="62" dur="500" fill="hold"/>
                                        <p:tgtEl>
                                          <p:spTgt spid="2867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8"/>
                                        </p:tgtEl>
                                        <p:attrNameLst>
                                          <p:attrName>ppt_c</p:attrName>
                                        </p:attrNameLst>
                                      </p:cBhvr>
                                      <p:to>
                                        <a:srgbClr val="990099"/>
                                      </p:to>
                                    </p:animClr>
                                    <p:audio>
                                      <p:cMediaNode>
                                        <p:cTn display="0" masterRel="sameClick">
                                          <p:stCondLst>
                                            <p:cond evt="begin" delay="0">
                                              <p:tn val="59"/>
                                            </p:cond>
                                          </p:stCondLst>
                                          <p:endCondLst>
                                            <p:cond evt="onStopAudio" delay="0">
                                              <p:tgtEl>
                                                <p:sldTgt/>
                                              </p:tgtEl>
                                            </p:cond>
                                          </p:endCondLst>
                                        </p:cTn>
                                        <p:tgtEl>
                                          <p:sndTgt r:embed="rId6" name="bremse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28679"/>
                                        </p:tgtEl>
                                        <p:attrNameLst>
                                          <p:attrName>style.visibility</p:attrName>
                                        </p:attrNameLst>
                                      </p:cBhvr>
                                      <p:to>
                                        <p:strVal val="visible"/>
                                      </p:to>
                                    </p:set>
                                    <p:anim calcmode="lin" valueType="num">
                                      <p:cBhvr additive="base">
                                        <p:cTn id="67" dur="500" fill="hold"/>
                                        <p:tgtEl>
                                          <p:spTgt spid="28679"/>
                                        </p:tgtEl>
                                        <p:attrNameLst>
                                          <p:attrName>ppt_x</p:attrName>
                                        </p:attrNameLst>
                                      </p:cBhvr>
                                      <p:tavLst>
                                        <p:tav tm="0">
                                          <p:val>
                                            <p:strVal val="0-#ppt_w/2"/>
                                          </p:val>
                                        </p:tav>
                                        <p:tav tm="100000">
                                          <p:val>
                                            <p:strVal val="#ppt_x"/>
                                          </p:val>
                                        </p:tav>
                                      </p:tavLst>
                                    </p:anim>
                                    <p:anim calcmode="lin" valueType="num">
                                      <p:cBhvr additive="base">
                                        <p:cTn id="68" dur="500" fill="hold"/>
                                        <p:tgtEl>
                                          <p:spTgt spid="28679"/>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79"/>
                                        </p:tgtEl>
                                        <p:attrNameLst>
                                          <p:attrName>ppt_c</p:attrName>
                                        </p:attrNameLst>
                                      </p:cBhvr>
                                      <p:to>
                                        <a:schemeClr val="tx1"/>
                                      </p:to>
                                    </p:animClr>
                                    <p:audio>
                                      <p:cMediaNode>
                                        <p:cTn display="0" masterRel="sameClick">
                                          <p:stCondLst>
                                            <p:cond evt="begin" delay="0">
                                              <p:tn val="65"/>
                                            </p:cond>
                                          </p:stCondLst>
                                          <p:endCondLst>
                                            <p:cond evt="onStopAudio" delay="0">
                                              <p:tgtEl>
                                                <p:sldTgt/>
                                              </p:tgtEl>
                                            </p:cond>
                                          </p:endCondLst>
                                        </p:cTn>
                                        <p:tgtEl>
                                          <p:sndTgt r:embed="rId4" name="dayliv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680"/>
                                        </p:tgtEl>
                                        <p:attrNameLst>
                                          <p:attrName>style.visibility</p:attrName>
                                        </p:attrNameLst>
                                      </p:cBhvr>
                                      <p:to>
                                        <p:strVal val="visible"/>
                                      </p:to>
                                    </p:set>
                                    <p:anim calcmode="lin" valueType="num">
                                      <p:cBhvr additive="base">
                                        <p:cTn id="73" dur="500" fill="hold"/>
                                        <p:tgtEl>
                                          <p:spTgt spid="28680"/>
                                        </p:tgtEl>
                                        <p:attrNameLst>
                                          <p:attrName>ppt_x</p:attrName>
                                        </p:attrNameLst>
                                      </p:cBhvr>
                                      <p:tavLst>
                                        <p:tav tm="0">
                                          <p:val>
                                            <p:strVal val="#ppt_x"/>
                                          </p:val>
                                        </p:tav>
                                        <p:tav tm="100000">
                                          <p:val>
                                            <p:strVal val="#ppt_x"/>
                                          </p:val>
                                        </p:tav>
                                      </p:tavLst>
                                    </p:anim>
                                    <p:anim calcmode="lin" valueType="num">
                                      <p:cBhvr additive="base">
                                        <p:cTn id="74" dur="500" fill="hold"/>
                                        <p:tgtEl>
                                          <p:spTgt spid="2868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680"/>
                                        </p:tgtEl>
                                        <p:attrNameLst>
                                          <p:attrName>ppt_c</p:attrName>
                                        </p:attrNameLst>
                                      </p:cBhvr>
                                      <p:to>
                                        <a:srgbClr val="990099"/>
                                      </p:to>
                                    </p:animClr>
                                    <p:audio>
                                      <p:cMediaNode>
                                        <p:cTn display="0" masterRel="sameClick">
                                          <p:stCondLst>
                                            <p:cond evt="begin" delay="0">
                                              <p:tn val="71"/>
                                            </p:cond>
                                          </p:stCondLst>
                                          <p:endCondLst>
                                            <p:cond evt="onStopAudio" delay="0">
                                              <p:tgtEl>
                                                <p:sldTgt/>
                                              </p:tgtEl>
                                            </p:cond>
                                          </p:endCondLst>
                                        </p:cTn>
                                        <p:tgtEl>
                                          <p:sndTgt r:embed="rId7"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autoUpdateAnimBg="0"/>
      <p:bldP spid="28674" grpId="0" autoUpdateAnimBg="0"/>
      <p:bldP spid="28675" grpId="0" build="p" autoUpdateAnimBg="0"/>
      <p:bldP spid="28676" grpId="0" build="p" autoUpdateAnimBg="0"/>
      <p:bldP spid="28677" grpId="0" autoUpdateAnimBg="0"/>
      <p:bldP spid="28678" grpId="0" autoUpdateAnimBg="0"/>
      <p:bldP spid="28679" grpId="0" autoUpdateAnimBg="0"/>
      <p:bldP spid="2868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hteck 29696">
            <a:extLst>
              <a:ext uri="{FF2B5EF4-FFF2-40B4-BE49-F238E27FC236}">
                <a16:creationId xmlns:a16="http://schemas.microsoft.com/office/drawing/2014/main" id="{C1AFFDC4-6576-4A0C-914D-E70FF4BBFFEA}"/>
              </a:ext>
            </a:extLst>
          </p:cNvPr>
          <p:cNvSpPr>
            <a:spLocks noChangeArrowheads="1"/>
          </p:cNvSpPr>
          <p:nvPr/>
        </p:nvSpPr>
        <p:spPr bwMode="auto">
          <a:xfrm>
            <a:off x="228600" y="381000"/>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versteht man unter der Ordnung einer Reaktion ?</a:t>
            </a:r>
            <a:endParaRPr lang="de-DE" altLang="de-DE" sz="1800">
              <a:latin typeface="+mn-lt"/>
              <a:cs typeface="+mn-cs"/>
            </a:endParaRPr>
          </a:p>
        </p:txBody>
      </p:sp>
      <p:sp>
        <p:nvSpPr>
          <p:cNvPr id="29698" name="Rechteck 29697">
            <a:extLst>
              <a:ext uri="{FF2B5EF4-FFF2-40B4-BE49-F238E27FC236}">
                <a16:creationId xmlns:a16="http://schemas.microsoft.com/office/drawing/2014/main" id="{39FC21C6-062A-41D1-BB85-597F84B69509}"/>
              </a:ext>
            </a:extLst>
          </p:cNvPr>
          <p:cNvSpPr>
            <a:spLocks noChangeArrowheads="1"/>
          </p:cNvSpPr>
          <p:nvPr/>
        </p:nvSpPr>
        <p:spPr bwMode="auto">
          <a:xfrm>
            <a:off x="152400" y="8382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Ordnung einer Reaktion ist die Summe der Exponenten der Ausgangsstoffe . </a:t>
            </a:r>
            <a:endParaRPr lang="de-DE" altLang="de-DE" sz="1800">
              <a:latin typeface="+mn-lt"/>
              <a:cs typeface="+mn-cs"/>
            </a:endParaRPr>
          </a:p>
        </p:txBody>
      </p:sp>
      <p:sp>
        <p:nvSpPr>
          <p:cNvPr id="29699" name="Rechteck 29698">
            <a:extLst>
              <a:ext uri="{FF2B5EF4-FFF2-40B4-BE49-F238E27FC236}">
                <a16:creationId xmlns:a16="http://schemas.microsoft.com/office/drawing/2014/main" id="{7858AEEC-6610-4130-A336-BFE459E0D25D}"/>
              </a:ext>
            </a:extLst>
          </p:cNvPr>
          <p:cNvSpPr>
            <a:spLocks noChangeArrowheads="1"/>
          </p:cNvSpPr>
          <p:nvPr/>
        </p:nvSpPr>
        <p:spPr bwMode="auto">
          <a:xfrm>
            <a:off x="381000" y="19812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Was besagt die Van t’Hoff’sche Regel (RGT - Regel)</a:t>
            </a:r>
            <a:endParaRPr lang="de-DE" altLang="de-DE" sz="1800">
              <a:latin typeface="+mn-lt"/>
              <a:cs typeface="+mn-cs"/>
            </a:endParaRPr>
          </a:p>
        </p:txBody>
      </p:sp>
      <p:sp>
        <p:nvSpPr>
          <p:cNvPr id="29700" name="Rechteck 29699">
            <a:extLst>
              <a:ext uri="{FF2B5EF4-FFF2-40B4-BE49-F238E27FC236}">
                <a16:creationId xmlns:a16="http://schemas.microsoft.com/office/drawing/2014/main" id="{668168E2-E7C3-4CCC-8222-273C7DFF0584}"/>
              </a:ext>
            </a:extLst>
          </p:cNvPr>
          <p:cNvSpPr>
            <a:spLocks noChangeArrowheads="1"/>
          </p:cNvSpPr>
          <p:nvPr/>
        </p:nvSpPr>
        <p:spPr bwMode="auto">
          <a:xfrm>
            <a:off x="228600" y="2438400"/>
            <a:ext cx="891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Eine Temperaturerhöhung um 10°C bewirkt eine zwei bis dreifach höhere  Reaktionsgeschwindigkeit.</a:t>
            </a:r>
            <a:endParaRPr lang="de-DE" altLang="de-DE" sz="1800">
              <a:latin typeface="+mn-lt"/>
              <a:cs typeface="+mn-cs"/>
            </a:endParaRPr>
          </a:p>
        </p:txBody>
      </p:sp>
      <p:sp>
        <p:nvSpPr>
          <p:cNvPr id="29701" name="Rechteck 29700">
            <a:extLst>
              <a:ext uri="{FF2B5EF4-FFF2-40B4-BE49-F238E27FC236}">
                <a16:creationId xmlns:a16="http://schemas.microsoft.com/office/drawing/2014/main" id="{65B24B54-67A1-4CA3-B99C-19DF8A734BAE}"/>
              </a:ext>
            </a:extLst>
          </p:cNvPr>
          <p:cNvSpPr>
            <a:spLocks noChangeArrowheads="1"/>
          </p:cNvSpPr>
          <p:nvPr/>
        </p:nvSpPr>
        <p:spPr bwMode="auto">
          <a:xfrm>
            <a:off x="304800" y="2819400"/>
            <a:ext cx="670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Ammoniak - Synthese (Haber - Bosch - Verfahren)</a:t>
            </a:r>
            <a:endParaRPr lang="de-DE" altLang="de-DE" sz="1800">
              <a:latin typeface="+mn-lt"/>
              <a:cs typeface="+mn-cs"/>
            </a:endParaRPr>
          </a:p>
        </p:txBody>
      </p:sp>
      <p:sp>
        <p:nvSpPr>
          <p:cNvPr id="29702" name="Rechteck 29701">
            <a:extLst>
              <a:ext uri="{FF2B5EF4-FFF2-40B4-BE49-F238E27FC236}">
                <a16:creationId xmlns:a16="http://schemas.microsoft.com/office/drawing/2014/main" id="{33302066-D837-447C-8D20-297E4DF63DF1}"/>
              </a:ext>
            </a:extLst>
          </p:cNvPr>
          <p:cNvSpPr>
            <a:spLocks noChangeArrowheads="1"/>
          </p:cNvSpPr>
          <p:nvPr/>
        </p:nvSpPr>
        <p:spPr bwMode="auto">
          <a:xfrm>
            <a:off x="152400" y="3276600"/>
            <a:ext cx="899001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Generatorgas (exotherm)</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4 N2 + O2 + 2C &lt;==&gt; 4 N2+ 2CO  +221kJ</a:t>
            </a:r>
          </a:p>
          <a:p>
            <a:pPr>
              <a:spcBef>
                <a:spcPct val="50000"/>
              </a:spcBef>
            </a:pPr>
            <a:r>
              <a:rPr lang="de-DE" altLang="de-DE">
                <a:solidFill>
                  <a:srgbClr val="330099"/>
                </a:solidFill>
                <a:latin typeface="Times New Roman" panose="02020603050405020304" pitchFamily="18" charset="0"/>
              </a:rPr>
              <a:t>Wassergas (endotherm)</a:t>
            </a:r>
          </a:p>
          <a:p>
            <a:pPr>
              <a:spcBef>
                <a:spcPct val="50000"/>
              </a:spcBef>
            </a:pPr>
            <a:r>
              <a:rPr lang="de-DE" altLang="de-DE">
                <a:solidFill>
                  <a:srgbClr val="330099"/>
                </a:solidFill>
                <a:latin typeface="Times New Roman" panose="02020603050405020304" pitchFamily="18" charset="0"/>
              </a:rPr>
              <a:t>131,4 kJ + H2O (g) + C &lt;==&gt; H2 + CO</a:t>
            </a:r>
          </a:p>
          <a:p>
            <a:pPr>
              <a:spcBef>
                <a:spcPct val="50000"/>
              </a:spcBef>
            </a:pPr>
            <a:r>
              <a:rPr lang="de-DE" altLang="de-DE">
                <a:solidFill>
                  <a:srgbClr val="330099"/>
                </a:solidFill>
                <a:latin typeface="Times New Roman" panose="02020603050405020304" pitchFamily="18" charset="0"/>
              </a:rPr>
              <a:t>Spaltgas</a:t>
            </a:r>
          </a:p>
          <a:p>
            <a:pPr>
              <a:spcBef>
                <a:spcPct val="50000"/>
              </a:spcBef>
            </a:pPr>
            <a:r>
              <a:rPr lang="de-DE" altLang="de-DE">
                <a:solidFill>
                  <a:srgbClr val="330099"/>
                </a:solidFill>
                <a:latin typeface="Times New Roman" panose="02020603050405020304" pitchFamily="18" charset="0"/>
              </a:rPr>
              <a:t>CnH2m + n H2O &lt;===&gt; (n+m) H2 + n CO</a:t>
            </a:r>
          </a:p>
          <a:p>
            <a:pPr>
              <a:spcBef>
                <a:spcPct val="50000"/>
              </a:spcBef>
            </a:pPr>
            <a:r>
              <a:rPr lang="de-DE" altLang="de-DE">
                <a:solidFill>
                  <a:srgbClr val="330099"/>
                </a:solidFill>
                <a:latin typeface="Times New Roman" panose="02020603050405020304" pitchFamily="18" charset="0"/>
              </a:rPr>
              <a:t>Konvertierung</a:t>
            </a:r>
          </a:p>
          <a:p>
            <a:pPr>
              <a:spcBef>
                <a:spcPct val="50000"/>
              </a:spcBef>
            </a:pPr>
            <a:r>
              <a:rPr lang="de-DE" altLang="de-DE">
                <a:solidFill>
                  <a:srgbClr val="330099"/>
                </a:solidFill>
                <a:latin typeface="Times New Roman" panose="02020603050405020304" pitchFamily="18" charset="0"/>
              </a:rPr>
              <a:t>CO + H2O &lt;==&gt; CO2 + H2 + 41,2 kJ</a:t>
            </a:r>
          </a:p>
        </p:txBody>
      </p:sp>
      <p:sp>
        <p:nvSpPr>
          <p:cNvPr id="29703" name="Rechteck 29702">
            <a:extLst>
              <a:ext uri="{FF2B5EF4-FFF2-40B4-BE49-F238E27FC236}">
                <a16:creationId xmlns:a16="http://schemas.microsoft.com/office/drawing/2014/main" id="{FD052FE4-EFD1-498D-9587-3676757119A1}"/>
              </a:ext>
            </a:extLst>
          </p:cNvPr>
          <p:cNvSpPr>
            <a:spLocks noChangeArrowheads="1"/>
          </p:cNvSpPr>
          <p:nvPr/>
        </p:nvSpPr>
        <p:spPr bwMode="auto">
          <a:xfrm>
            <a:off x="3810000" y="3352800"/>
            <a:ext cx="48768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1/2 N2&lt;==&gt; N ads +210kJ (am </a:t>
            </a:r>
            <a:r>
              <a:rPr lang="de-DE" altLang="de-DE">
                <a:solidFill>
                  <a:srgbClr val="330099"/>
                </a:solidFill>
                <a:latin typeface="Symbol" panose="05050102010706020507" pitchFamily="18" charset="2"/>
              </a:rPr>
              <a:t>a </a:t>
            </a:r>
            <a:r>
              <a:rPr lang="de-DE" altLang="de-DE">
                <a:solidFill>
                  <a:srgbClr val="330099"/>
                </a:solidFill>
                <a:latin typeface="Times New Roman" panose="02020603050405020304" pitchFamily="18" charset="0"/>
              </a:rPr>
              <a:t>- Eisenkat.)</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3*1/2 H2&lt;==&gt; H ads +100kJ (am </a:t>
            </a:r>
            <a:r>
              <a:rPr lang="de-DE" altLang="de-DE">
                <a:solidFill>
                  <a:srgbClr val="330099"/>
                </a:solidFill>
                <a:latin typeface="Symbol" panose="05050102010706020507" pitchFamily="18" charset="2"/>
              </a:rPr>
              <a:t>a </a:t>
            </a:r>
            <a:r>
              <a:rPr lang="de-DE" altLang="de-DE">
                <a:solidFill>
                  <a:srgbClr val="330099"/>
                </a:solidFill>
                <a:latin typeface="Times New Roman" panose="02020603050405020304" pitchFamily="18" charset="0"/>
              </a:rPr>
              <a:t>- Eisenkat.)</a:t>
            </a:r>
          </a:p>
          <a:p>
            <a:pPr>
              <a:spcBef>
                <a:spcPct val="50000"/>
              </a:spcBef>
            </a:pPr>
            <a:r>
              <a:rPr lang="de-DE" altLang="de-DE">
                <a:solidFill>
                  <a:srgbClr val="330099"/>
                </a:solidFill>
                <a:latin typeface="Times New Roman" panose="02020603050405020304" pitchFamily="18" charset="0"/>
              </a:rPr>
              <a:t>N ads + Hads &lt;==&gt;(NH)ads</a:t>
            </a:r>
          </a:p>
          <a:p>
            <a:pPr>
              <a:spcBef>
                <a:spcPct val="50000"/>
              </a:spcBef>
            </a:pPr>
            <a:r>
              <a:rPr lang="de-DE" altLang="de-DE">
                <a:solidFill>
                  <a:srgbClr val="330099"/>
                </a:solidFill>
                <a:latin typeface="Times New Roman" panose="02020603050405020304" pitchFamily="18" charset="0"/>
              </a:rPr>
              <a:t>(NH)ads + Hads &lt;==&gt; (NH2) ads</a:t>
            </a:r>
          </a:p>
          <a:p>
            <a:pPr>
              <a:spcBef>
                <a:spcPct val="50000"/>
              </a:spcBef>
            </a:pPr>
            <a:r>
              <a:rPr lang="de-DE" altLang="de-DE">
                <a:solidFill>
                  <a:srgbClr val="330099"/>
                </a:solidFill>
                <a:latin typeface="Times New Roman" panose="02020603050405020304" pitchFamily="18" charset="0"/>
              </a:rPr>
              <a:t>(NH2) ads +Hads &lt;==&gt; (NH3)ads</a:t>
            </a:r>
          </a:p>
          <a:p>
            <a:pPr>
              <a:spcBef>
                <a:spcPct val="50000"/>
              </a:spcBef>
            </a:pPr>
            <a:r>
              <a:rPr lang="de-DE" altLang="de-DE">
                <a:solidFill>
                  <a:srgbClr val="330099"/>
                </a:solidFill>
                <a:latin typeface="Times New Roman" panose="02020603050405020304" pitchFamily="18" charset="0"/>
              </a:rPr>
              <a:t>(NH3)ads &lt;==&gt; NH3</a:t>
            </a:r>
          </a:p>
          <a:p>
            <a:pPr>
              <a:spcBef>
                <a:spcPct val="50000"/>
              </a:spcBef>
            </a:pPr>
            <a:r>
              <a:rPr lang="de-DE" altLang="de-DE" b="1">
                <a:solidFill>
                  <a:srgbClr val="330099"/>
                </a:solidFill>
                <a:latin typeface="Times New Roman" panose="02020603050405020304" pitchFamily="18" charset="0"/>
              </a:rPr>
              <a:t>1/2 N2 + 3*1/2 H2 &lt;==&gt; NH3</a:t>
            </a:r>
            <a:endParaRPr lang="de-DE" altLang="de-DE">
              <a:solidFill>
                <a:srgbClr val="330099"/>
              </a:solidFill>
              <a:latin typeface="Times New Roman" panose="02020603050405020304" pitchFamily="18" charset="0"/>
            </a:endParaRPr>
          </a:p>
          <a:p>
            <a:pPr>
              <a:spcBef>
                <a:spcPct val="50000"/>
              </a:spcBef>
            </a:pPr>
            <a:endParaRPr lang="de-DE" altLang="de-DE">
              <a:solidFill>
                <a:srgbClr val="330099"/>
              </a:solidFill>
              <a:latin typeface="Times New Roman" panose="02020603050405020304" pitchFamily="18" charset="0"/>
            </a:endParaRPr>
          </a:p>
          <a:p>
            <a:pPr>
              <a:spcBef>
                <a:spcPct val="50000"/>
              </a:spcBef>
            </a:pPr>
            <a:r>
              <a:rPr lang="de-DE" altLang="de-DE">
                <a:solidFill>
                  <a:srgbClr val="330099"/>
                </a:solidFill>
                <a:latin typeface="Times New Roman" panose="02020603050405020304" pitchFamily="18" charset="0"/>
              </a:rPr>
              <a:t>Bedingungen 200°C ,200 at</a:t>
            </a:r>
          </a:p>
          <a:p>
            <a:pPr>
              <a:spcBef>
                <a:spcPct val="50000"/>
              </a:spcBef>
            </a:pPr>
            <a:r>
              <a:rPr lang="de-DE" altLang="de-DE">
                <a:solidFill>
                  <a:srgbClr val="330099"/>
                </a:solidFill>
                <a:latin typeface="Times New Roman" panose="02020603050405020304" pitchFamily="18" charset="0"/>
              </a:rPr>
              <a:t>Ausbeute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anim calcmode="lin" valueType="num">
                                      <p:cBhvr additive="base">
                                        <p:cTn id="7" dur="500" fill="hold"/>
                                        <p:tgtEl>
                                          <p:spTgt spid="296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7">
                                            <p:txEl>
                                              <p:pRg st="0" end="0"/>
                                            </p:txEl>
                                          </p:spTgt>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gong_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 fill="hold"/>
                                        <p:tgtEl>
                                          <p:spTgt spid="29698"/>
                                        </p:tgtEl>
                                        <p:attrNameLst>
                                          <p:attrName>ppt_x</p:attrName>
                                        </p:attrNameLst>
                                      </p:cBhvr>
                                      <p:tavLst>
                                        <p:tav tm="0">
                                          <p:val>
                                            <p:strVal val="1+#ppt_w/2"/>
                                          </p:val>
                                        </p:tav>
                                        <p:tav tm="100000">
                                          <p:val>
                                            <p:strVal val="#ppt_x"/>
                                          </p:val>
                                        </p:tav>
                                      </p:tavLst>
                                    </p:anim>
                                    <p:anim calcmode="lin" valueType="num">
                                      <p:cBhvr additive="base">
                                        <p:cTn id="14" dur="500" fill="hold"/>
                                        <p:tgtEl>
                                          <p:spTgt spid="2969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8"/>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HALLEL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anim calcmode="lin" valueType="num">
                                      <p:cBhvr additive="base">
                                        <p:cTn id="19"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699">
                                            <p:txEl>
                                              <p:pRg st="0" end="0"/>
                                            </p:txEl>
                                          </p:spTgt>
                                        </p:tgtEl>
                                        <p:attrNameLst>
                                          <p:attrName>ppt_c</p:attrName>
                                        </p:attrNameLst>
                                      </p:cBhvr>
                                      <p:to>
                                        <a:schemeClr val="tx1"/>
                                      </p:to>
                                    </p:animClr>
                                    <p:audio>
                                      <p:cMediaNode>
                                        <p:cTn display="0" masterRel="sameClick">
                                          <p:stCondLst>
                                            <p:cond evt="begin" delay="0">
                                              <p:tn val="17"/>
                                            </p:cond>
                                          </p:stCondLst>
                                          <p:endCondLst>
                                            <p:cond evt="onStopAudio" delay="0">
                                              <p:tgtEl>
                                                <p:sldTgt/>
                                              </p:tgtEl>
                                            </p:cond>
                                          </p:endCondLst>
                                        </p:cTn>
                                        <p:tgtEl>
                                          <p:sndTgt r:embed="rId4" name="ridstorm.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700"/>
                                        </p:tgtEl>
                                        <p:attrNameLst>
                                          <p:attrName>style.visibility</p:attrName>
                                        </p:attrNameLst>
                                      </p:cBhvr>
                                      <p:to>
                                        <p:strVal val="visible"/>
                                      </p:to>
                                    </p:set>
                                    <p:anim calcmode="lin" valueType="num">
                                      <p:cBhvr additive="base">
                                        <p:cTn id="25" dur="500" fill="hold"/>
                                        <p:tgtEl>
                                          <p:spTgt spid="29700"/>
                                        </p:tgtEl>
                                        <p:attrNameLst>
                                          <p:attrName>ppt_x</p:attrName>
                                        </p:attrNameLst>
                                      </p:cBhvr>
                                      <p:tavLst>
                                        <p:tav tm="0">
                                          <p:val>
                                            <p:strVal val="1+#ppt_w/2"/>
                                          </p:val>
                                        </p:tav>
                                        <p:tav tm="100000">
                                          <p:val>
                                            <p:strVal val="#ppt_x"/>
                                          </p:val>
                                        </p:tav>
                                      </p:tavLst>
                                    </p:anim>
                                    <p:anim calcmode="lin" valueType="num">
                                      <p:cBhvr additive="base">
                                        <p:cTn id="26" dur="500" fill="hold"/>
                                        <p:tgtEl>
                                          <p:spTgt spid="2970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700"/>
                                        </p:tgtEl>
                                        <p:attrNameLst>
                                          <p:attrName>ppt_c</p:attrName>
                                        </p:attrNameLst>
                                      </p:cBhvr>
                                      <p:to>
                                        <a:srgbClr val="990099"/>
                                      </p:to>
                                    </p:animClr>
                                    <p:audio>
                                      <p:cMediaNode>
                                        <p:cTn display="0" masterRel="sameClick">
                                          <p:stCondLst>
                                            <p:cond evt="begin" delay="0">
                                              <p:tn val="23"/>
                                            </p:cond>
                                          </p:stCondLst>
                                          <p:endCondLst>
                                            <p:cond evt="onStopAudio" delay="0">
                                              <p:tgtEl>
                                                <p:sldTgt/>
                                              </p:tgtEl>
                                            </p:cond>
                                          </p:endCondLst>
                                        </p:cTn>
                                        <p:tgtEl>
                                          <p:sndTgt r:embed="rId5" name="LACHE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01"/>
                                        </p:tgtEl>
                                        <p:attrNameLst>
                                          <p:attrName>style.visibility</p:attrName>
                                        </p:attrNameLst>
                                      </p:cBhvr>
                                      <p:to>
                                        <p:strVal val="visible"/>
                                      </p:to>
                                    </p:set>
                                    <p:anim calcmode="lin" valueType="num">
                                      <p:cBhvr additive="base">
                                        <p:cTn id="31" dur="500" fill="hold"/>
                                        <p:tgtEl>
                                          <p:spTgt spid="29701"/>
                                        </p:tgtEl>
                                        <p:attrNameLst>
                                          <p:attrName>ppt_x</p:attrName>
                                        </p:attrNameLst>
                                      </p:cBhvr>
                                      <p:tavLst>
                                        <p:tav tm="0">
                                          <p:val>
                                            <p:strVal val="0-#ppt_w/2"/>
                                          </p:val>
                                        </p:tav>
                                        <p:tav tm="100000">
                                          <p:val>
                                            <p:strVal val="#ppt_x"/>
                                          </p:val>
                                        </p:tav>
                                      </p:tavLst>
                                    </p:anim>
                                    <p:anim calcmode="lin" valueType="num">
                                      <p:cBhvr additive="base">
                                        <p:cTn id="32" dur="500" fill="hold"/>
                                        <p:tgtEl>
                                          <p:spTgt spid="2970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9701"/>
                                        </p:tgtEl>
                                        <p:attrNameLst>
                                          <p:attrName>ppt_c</p:attrName>
                                        </p:attrNameLst>
                                      </p:cBhvr>
                                      <p:to>
                                        <a:schemeClr val="tx1"/>
                                      </p:to>
                                    </p:animClr>
                                    <p:audio>
                                      <p:cMediaNode>
                                        <p:cTn display="0" masterRel="sameClick">
                                          <p:stCondLst>
                                            <p:cond evt="begin" delay="0">
                                              <p:tn val="29"/>
                                            </p:cond>
                                          </p:stCondLst>
                                          <p:endCondLst>
                                            <p:cond evt="onStopAudio" delay="0">
                                              <p:tgtEl>
                                                <p:sldTgt/>
                                              </p:tgtEl>
                                            </p:cond>
                                          </p:endCondLst>
                                        </p:cTn>
                                        <p:tgtEl>
                                          <p:sndTgt r:embed="rId6" name="smok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9702"/>
                                        </p:tgtEl>
                                        <p:attrNameLst>
                                          <p:attrName>style.visibility</p:attrName>
                                        </p:attrNameLst>
                                      </p:cBhvr>
                                      <p:to>
                                        <p:strVal val="visible"/>
                                      </p:to>
                                    </p:set>
                                    <p:anim calcmode="lin" valueType="num">
                                      <p:cBhvr additive="base">
                                        <p:cTn id="37" dur="500" fill="hold"/>
                                        <p:tgtEl>
                                          <p:spTgt spid="29702"/>
                                        </p:tgtEl>
                                        <p:attrNameLst>
                                          <p:attrName>ppt_x</p:attrName>
                                        </p:attrNameLst>
                                      </p:cBhvr>
                                      <p:tavLst>
                                        <p:tav tm="0">
                                          <p:val>
                                            <p:strVal val="#ppt_x"/>
                                          </p:val>
                                        </p:tav>
                                        <p:tav tm="100000">
                                          <p:val>
                                            <p:strVal val="#ppt_x"/>
                                          </p:val>
                                        </p:tav>
                                      </p:tavLst>
                                    </p:anim>
                                    <p:anim calcmode="lin" valueType="num">
                                      <p:cBhvr additive="base">
                                        <p:cTn id="38" dur="500" fill="hold"/>
                                        <p:tgtEl>
                                          <p:spTgt spid="2970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9702"/>
                                        </p:tgtEl>
                                        <p:attrNameLst>
                                          <p:attrName>ppt_c</p:attrName>
                                        </p:attrNameLst>
                                      </p:cBhvr>
                                      <p:to>
                                        <a:srgbClr val="990099"/>
                                      </p:to>
                                    </p:animClr>
                                    <p:audio>
                                      <p:cMediaNode>
                                        <p:cTn display="0" masterRel="sameClick">
                                          <p:stCondLst>
                                            <p:cond evt="begin" delay="0">
                                              <p:tn val="35"/>
                                            </p:cond>
                                          </p:stCondLst>
                                          <p:endCondLst>
                                            <p:cond evt="onStopAudio" delay="0">
                                              <p:tgtEl>
                                                <p:sldTgt/>
                                              </p:tgtEl>
                                            </p:cond>
                                          </p:endCondLst>
                                        </p:cTn>
                                        <p:tgtEl>
                                          <p:sndTgt r:embed="rId7" name="dayliv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703">
                                            <p:txEl>
                                              <p:pRg st="0" end="0"/>
                                            </p:txEl>
                                          </p:spTgt>
                                        </p:tgtEl>
                                        <p:attrNameLst>
                                          <p:attrName>style.visibility</p:attrName>
                                        </p:attrNameLst>
                                      </p:cBhvr>
                                      <p:to>
                                        <p:strVal val="visible"/>
                                      </p:to>
                                    </p:set>
                                    <p:anim calcmode="lin" valueType="num">
                                      <p:cBhvr additive="base">
                                        <p:cTn id="43" dur="500" fill="hold"/>
                                        <p:tgtEl>
                                          <p:spTgt spid="2970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70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0" end="0"/>
                                            </p:txEl>
                                          </p:spTgt>
                                        </p:tgtEl>
                                        <p:attrNameLst>
                                          <p:attrName>ppt_c</p:attrName>
                                        </p:attrNameLst>
                                      </p:cBhvr>
                                      <p:to>
                                        <a:srgbClr val="990099"/>
                                      </p:to>
                                    </p:animClr>
                                    <p:audio>
                                      <p:cMediaNode>
                                        <p:cTn display="0" masterRel="sameClick">
                                          <p:stCondLst>
                                            <p:cond evt="begin" delay="0">
                                              <p:tn val="41"/>
                                            </p:cond>
                                          </p:stCondLst>
                                          <p:endCondLst>
                                            <p:cond evt="onStopAudio" delay="0">
                                              <p:tgtEl>
                                                <p:sldTgt/>
                                              </p:tgtEl>
                                            </p:cond>
                                          </p:endCondLst>
                                        </p:cTn>
                                        <p:tgtEl>
                                          <p:sndTgt r:embed="rId4" name="ridstorm.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703">
                                            <p:txEl>
                                              <p:pRg st="1" end="1"/>
                                            </p:txEl>
                                          </p:spTgt>
                                        </p:tgtEl>
                                        <p:attrNameLst>
                                          <p:attrName>style.visibility</p:attrName>
                                        </p:attrNameLst>
                                      </p:cBhvr>
                                      <p:to>
                                        <p:strVal val="visible"/>
                                      </p:to>
                                    </p:set>
                                    <p:anim calcmode="lin" valueType="num">
                                      <p:cBhvr additive="base">
                                        <p:cTn id="49" dur="500" fill="hold"/>
                                        <p:tgtEl>
                                          <p:spTgt spid="2970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70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1" end="1"/>
                                            </p:txEl>
                                          </p:spTgt>
                                        </p:tgtEl>
                                        <p:attrNameLst>
                                          <p:attrName>ppt_c</p:attrName>
                                        </p:attrNameLst>
                                      </p:cBhvr>
                                      <p:to>
                                        <a:srgbClr val="990099"/>
                                      </p:to>
                                    </p:animClr>
                                    <p:audio>
                                      <p:cMediaNode>
                                        <p:cTn display="0" masterRel="sameClick">
                                          <p:stCondLst>
                                            <p:cond evt="begin" delay="0">
                                              <p:tn val="47"/>
                                            </p:cond>
                                          </p:stCondLst>
                                          <p:endCondLst>
                                            <p:cond evt="onStopAudio" delay="0">
                                              <p:tgtEl>
                                                <p:sldTgt/>
                                              </p:tgtEl>
                                            </p:cond>
                                          </p:endCondLst>
                                        </p:cTn>
                                        <p:tgtEl>
                                          <p:sndTgt r:embed="rId4" name="ridstorm.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703">
                                            <p:txEl>
                                              <p:pRg st="2" end="2"/>
                                            </p:txEl>
                                          </p:spTgt>
                                        </p:tgtEl>
                                        <p:attrNameLst>
                                          <p:attrName>style.visibility</p:attrName>
                                        </p:attrNameLst>
                                      </p:cBhvr>
                                      <p:to>
                                        <p:strVal val="visible"/>
                                      </p:to>
                                    </p:set>
                                    <p:anim calcmode="lin" valueType="num">
                                      <p:cBhvr additive="base">
                                        <p:cTn id="55" dur="500" fill="hold"/>
                                        <p:tgtEl>
                                          <p:spTgt spid="2970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70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2" end="2"/>
                                            </p:txEl>
                                          </p:spTgt>
                                        </p:tgtEl>
                                        <p:attrNameLst>
                                          <p:attrName>ppt_c</p:attrName>
                                        </p:attrNameLst>
                                      </p:cBhvr>
                                      <p:to>
                                        <a:srgbClr val="990099"/>
                                      </p:to>
                                    </p:animClr>
                                    <p:audio>
                                      <p:cMediaNode>
                                        <p:cTn display="0" masterRel="sameClick">
                                          <p:stCondLst>
                                            <p:cond evt="begin" delay="0">
                                              <p:tn val="53"/>
                                            </p:cond>
                                          </p:stCondLst>
                                          <p:endCondLst>
                                            <p:cond evt="onStopAudio" delay="0">
                                              <p:tgtEl>
                                                <p:sldTgt/>
                                              </p:tgtEl>
                                            </p:cond>
                                          </p:endCondLst>
                                        </p:cTn>
                                        <p:tgtEl>
                                          <p:sndTgt r:embed="rId4" name="ridstorm.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703">
                                            <p:txEl>
                                              <p:pRg st="3" end="3"/>
                                            </p:txEl>
                                          </p:spTgt>
                                        </p:tgtEl>
                                        <p:attrNameLst>
                                          <p:attrName>style.visibility</p:attrName>
                                        </p:attrNameLst>
                                      </p:cBhvr>
                                      <p:to>
                                        <p:strVal val="visible"/>
                                      </p:to>
                                    </p:set>
                                    <p:anim calcmode="lin" valueType="num">
                                      <p:cBhvr additive="base">
                                        <p:cTn id="61" dur="500" fill="hold"/>
                                        <p:tgtEl>
                                          <p:spTgt spid="2970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70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3" end="3"/>
                                            </p:txEl>
                                          </p:spTgt>
                                        </p:tgtEl>
                                        <p:attrNameLst>
                                          <p:attrName>ppt_c</p:attrName>
                                        </p:attrNameLst>
                                      </p:cBhvr>
                                      <p:to>
                                        <a:srgbClr val="990099"/>
                                      </p:to>
                                    </p:animClr>
                                    <p:audio>
                                      <p:cMediaNode>
                                        <p:cTn display="0" masterRel="sameClick">
                                          <p:stCondLst>
                                            <p:cond evt="begin" delay="0">
                                              <p:tn val="59"/>
                                            </p:cond>
                                          </p:stCondLst>
                                          <p:endCondLst>
                                            <p:cond evt="onStopAudio" delay="0">
                                              <p:tgtEl>
                                                <p:sldTgt/>
                                              </p:tgtEl>
                                            </p:cond>
                                          </p:endCondLst>
                                        </p:cTn>
                                        <p:tgtEl>
                                          <p:sndTgt r:embed="rId4" name="ridstorm.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703">
                                            <p:txEl>
                                              <p:pRg st="4" end="4"/>
                                            </p:txEl>
                                          </p:spTgt>
                                        </p:tgtEl>
                                        <p:attrNameLst>
                                          <p:attrName>style.visibility</p:attrName>
                                        </p:attrNameLst>
                                      </p:cBhvr>
                                      <p:to>
                                        <p:strVal val="visible"/>
                                      </p:to>
                                    </p:set>
                                    <p:anim calcmode="lin" valueType="num">
                                      <p:cBhvr additive="base">
                                        <p:cTn id="67" dur="500" fill="hold"/>
                                        <p:tgtEl>
                                          <p:spTgt spid="2970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70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4" end="4"/>
                                            </p:txEl>
                                          </p:spTgt>
                                        </p:tgtEl>
                                        <p:attrNameLst>
                                          <p:attrName>ppt_c</p:attrName>
                                        </p:attrNameLst>
                                      </p:cBhvr>
                                      <p:to>
                                        <a:srgbClr val="990099"/>
                                      </p:to>
                                    </p:animClr>
                                    <p:audio>
                                      <p:cMediaNode>
                                        <p:cTn display="0" masterRel="sameClick">
                                          <p:stCondLst>
                                            <p:cond evt="begin" delay="0">
                                              <p:tn val="65"/>
                                            </p:cond>
                                          </p:stCondLst>
                                          <p:endCondLst>
                                            <p:cond evt="onStopAudio" delay="0">
                                              <p:tgtEl>
                                                <p:sldTgt/>
                                              </p:tgtEl>
                                            </p:cond>
                                          </p:endCondLst>
                                        </p:cTn>
                                        <p:tgtEl>
                                          <p:sndTgt r:embed="rId4" name="ridstorm.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703">
                                            <p:txEl>
                                              <p:pRg st="5" end="5"/>
                                            </p:txEl>
                                          </p:spTgt>
                                        </p:tgtEl>
                                        <p:attrNameLst>
                                          <p:attrName>style.visibility</p:attrName>
                                        </p:attrNameLst>
                                      </p:cBhvr>
                                      <p:to>
                                        <p:strVal val="visible"/>
                                      </p:to>
                                    </p:set>
                                    <p:anim calcmode="lin" valueType="num">
                                      <p:cBhvr additive="base">
                                        <p:cTn id="73" dur="500" fill="hold"/>
                                        <p:tgtEl>
                                          <p:spTgt spid="2970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970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5" end="5"/>
                                            </p:txEl>
                                          </p:spTgt>
                                        </p:tgtEl>
                                        <p:attrNameLst>
                                          <p:attrName>ppt_c</p:attrName>
                                        </p:attrNameLst>
                                      </p:cBhvr>
                                      <p:to>
                                        <a:srgbClr val="990099"/>
                                      </p:to>
                                    </p:animClr>
                                    <p:audio>
                                      <p:cMediaNode>
                                        <p:cTn display="0" masterRel="sameClick">
                                          <p:stCondLst>
                                            <p:cond evt="begin" delay="0">
                                              <p:tn val="71"/>
                                            </p:cond>
                                          </p:stCondLst>
                                          <p:endCondLst>
                                            <p:cond evt="onStopAudio" delay="0">
                                              <p:tgtEl>
                                                <p:sldTgt/>
                                              </p:tgtEl>
                                            </p:cond>
                                          </p:endCondLst>
                                        </p:cTn>
                                        <p:tgtEl>
                                          <p:sndTgt r:embed="rId4" name="ridstorm.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703">
                                            <p:txEl>
                                              <p:pRg st="6" end="6"/>
                                            </p:txEl>
                                          </p:spTgt>
                                        </p:tgtEl>
                                        <p:attrNameLst>
                                          <p:attrName>style.visibility</p:attrName>
                                        </p:attrNameLst>
                                      </p:cBhvr>
                                      <p:to>
                                        <p:strVal val="visible"/>
                                      </p:to>
                                    </p:set>
                                    <p:anim calcmode="lin" valueType="num">
                                      <p:cBhvr additive="base">
                                        <p:cTn id="79" dur="500" fill="hold"/>
                                        <p:tgtEl>
                                          <p:spTgt spid="2970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70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6" end="6"/>
                                            </p:txEl>
                                          </p:spTgt>
                                        </p:tgtEl>
                                        <p:attrNameLst>
                                          <p:attrName>ppt_c</p:attrName>
                                        </p:attrNameLst>
                                      </p:cBhvr>
                                      <p:to>
                                        <a:srgbClr val="990099"/>
                                      </p:to>
                                    </p:animClr>
                                    <p:audio>
                                      <p:cMediaNode>
                                        <p:cTn display="0" masterRel="sameClick">
                                          <p:stCondLst>
                                            <p:cond evt="begin" delay="0">
                                              <p:tn val="77"/>
                                            </p:cond>
                                          </p:stCondLst>
                                          <p:endCondLst>
                                            <p:cond evt="onStopAudio" delay="0">
                                              <p:tgtEl>
                                                <p:sldTgt/>
                                              </p:tgtEl>
                                            </p:cond>
                                          </p:endCondLst>
                                        </p:cTn>
                                        <p:tgtEl>
                                          <p:sndTgt r:embed="rId4" name="ridstorm.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703">
                                            <p:txEl>
                                              <p:pRg st="8" end="8"/>
                                            </p:txEl>
                                          </p:spTgt>
                                        </p:tgtEl>
                                        <p:attrNameLst>
                                          <p:attrName>style.visibility</p:attrName>
                                        </p:attrNameLst>
                                      </p:cBhvr>
                                      <p:to>
                                        <p:strVal val="visible"/>
                                      </p:to>
                                    </p:set>
                                    <p:anim calcmode="lin" valueType="num">
                                      <p:cBhvr additive="base">
                                        <p:cTn id="85" dur="500" fill="hold"/>
                                        <p:tgtEl>
                                          <p:spTgt spid="29703">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970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8" end="8"/>
                                            </p:txEl>
                                          </p:spTgt>
                                        </p:tgtEl>
                                        <p:attrNameLst>
                                          <p:attrName>ppt_c</p:attrName>
                                        </p:attrNameLst>
                                      </p:cBhvr>
                                      <p:to>
                                        <a:srgbClr val="990099"/>
                                      </p:to>
                                    </p:animClr>
                                    <p:audio>
                                      <p:cMediaNode>
                                        <p:cTn display="0" masterRel="sameClick">
                                          <p:stCondLst>
                                            <p:cond evt="begin" delay="0">
                                              <p:tn val="83"/>
                                            </p:cond>
                                          </p:stCondLst>
                                          <p:endCondLst>
                                            <p:cond evt="onStopAudio" delay="0">
                                              <p:tgtEl>
                                                <p:sldTgt/>
                                              </p:tgtEl>
                                            </p:cond>
                                          </p:endCondLst>
                                        </p:cTn>
                                        <p:tgtEl>
                                          <p:sndTgt r:embed="rId4" name="ridstorm.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703">
                                            <p:txEl>
                                              <p:pRg st="9" end="9"/>
                                            </p:txEl>
                                          </p:spTgt>
                                        </p:tgtEl>
                                        <p:attrNameLst>
                                          <p:attrName>style.visibility</p:attrName>
                                        </p:attrNameLst>
                                      </p:cBhvr>
                                      <p:to>
                                        <p:strVal val="visible"/>
                                      </p:to>
                                    </p:set>
                                    <p:anim calcmode="lin" valueType="num">
                                      <p:cBhvr additive="base">
                                        <p:cTn id="91" dur="500" fill="hold"/>
                                        <p:tgtEl>
                                          <p:spTgt spid="2970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970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703">
                                            <p:txEl>
                                              <p:pRg st="9" end="9"/>
                                            </p:txEl>
                                          </p:spTgt>
                                        </p:tgtEl>
                                        <p:attrNameLst>
                                          <p:attrName>ppt_c</p:attrName>
                                        </p:attrNameLst>
                                      </p:cBhvr>
                                      <p:to>
                                        <a:srgbClr val="990099"/>
                                      </p:to>
                                    </p:animClr>
                                    <p:audio>
                                      <p:cMediaNode>
                                        <p:cTn display="0" masterRel="sameClick">
                                          <p:stCondLst>
                                            <p:cond evt="begin" delay="0">
                                              <p:tn val="89"/>
                                            </p:cond>
                                          </p:stCondLst>
                                          <p:endCondLst>
                                            <p:cond evt="onStopAudio" delay="0">
                                              <p:tgtEl>
                                                <p:sldTgt/>
                                              </p:tgtEl>
                                            </p:cond>
                                          </p:endCondLst>
                                        </p:cTn>
                                        <p:tgtEl>
                                          <p:sndTgt r:embed="rId4"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autoUpdateAnimBg="0"/>
      <p:bldP spid="29698" grpId="0" autoUpdateAnimBg="0"/>
      <p:bldP spid="29699" grpId="0" build="p" autoUpdateAnimBg="0"/>
      <p:bldP spid="29700" grpId="0" autoUpdateAnimBg="0"/>
      <p:bldP spid="29701" grpId="0" autoUpdateAnimBg="0"/>
      <p:bldP spid="29702" grpId="0" autoUpdateAnimBg="0"/>
      <p:bldP spid="297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hteck 30720">
            <a:extLst>
              <a:ext uri="{FF2B5EF4-FFF2-40B4-BE49-F238E27FC236}">
                <a16:creationId xmlns:a16="http://schemas.microsoft.com/office/drawing/2014/main" id="{F3FB081B-CD34-4977-9024-F212384281A3}"/>
              </a:ext>
            </a:extLst>
          </p:cNvPr>
          <p:cNvSpPr>
            <a:spLocks noChangeArrowheads="1"/>
          </p:cNvSpPr>
          <p:nvPr/>
        </p:nvSpPr>
        <p:spPr bwMode="auto">
          <a:xfrm>
            <a:off x="304800" y="15240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Katalytische Ammoniakverbrennung (Ostwald -Verfahren)</a:t>
            </a:r>
            <a:endParaRPr lang="de-DE" altLang="de-DE" sz="1800">
              <a:latin typeface="+mn-lt"/>
              <a:cs typeface="+mn-cs"/>
            </a:endParaRPr>
          </a:p>
        </p:txBody>
      </p:sp>
      <p:sp>
        <p:nvSpPr>
          <p:cNvPr id="30722" name="Rechteck 30721">
            <a:extLst>
              <a:ext uri="{FF2B5EF4-FFF2-40B4-BE49-F238E27FC236}">
                <a16:creationId xmlns:a16="http://schemas.microsoft.com/office/drawing/2014/main" id="{4B7DF26A-F5FB-4D4F-9968-0638B2C7ACBB}"/>
              </a:ext>
            </a:extLst>
          </p:cNvPr>
          <p:cNvSpPr>
            <a:spLocks noChangeArrowheads="1"/>
          </p:cNvSpPr>
          <p:nvPr/>
        </p:nvSpPr>
        <p:spPr bwMode="auto">
          <a:xfrm>
            <a:off x="228600" y="381000"/>
            <a:ext cx="8686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solidFill>
                  <a:srgbClr val="330099"/>
                </a:solidFill>
                <a:latin typeface="Times New Roman" panose="02020603050405020304" pitchFamily="18" charset="0"/>
              </a:rPr>
              <a:t>4 NH3 + 5 O2 ==&gt; 4NO+ 6 H20 (g) +906,1 kJ</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600-700°C, 0,001 sec Kontaktzeit an Pt/Rh (3-10%) - Netz</a:t>
            </a:r>
          </a:p>
          <a:p>
            <a:pPr>
              <a:spcBef>
                <a:spcPct val="50000"/>
              </a:spcBef>
            </a:pPr>
            <a:r>
              <a:rPr lang="de-DE" altLang="de-DE">
                <a:solidFill>
                  <a:srgbClr val="330099"/>
                </a:solidFill>
                <a:latin typeface="Times New Roman" panose="02020603050405020304" pitchFamily="18" charset="0"/>
              </a:rPr>
              <a:t>NO+ 1/2 O2 		&lt;==&gt; 	NO2 +57,1 kJ</a:t>
            </a:r>
          </a:p>
          <a:p>
            <a:pPr>
              <a:spcBef>
                <a:spcPct val="50000"/>
              </a:spcBef>
            </a:pPr>
            <a:r>
              <a:rPr lang="de-DE" altLang="de-DE">
                <a:solidFill>
                  <a:srgbClr val="330099"/>
                </a:solidFill>
                <a:latin typeface="Times New Roman" panose="02020603050405020304" pitchFamily="18" charset="0"/>
              </a:rPr>
              <a:t>2 NO2		&lt;==&gt; 	N2O4 +57,2 kJ</a:t>
            </a:r>
          </a:p>
          <a:p>
            <a:pPr>
              <a:spcBef>
                <a:spcPct val="50000"/>
              </a:spcBef>
            </a:pPr>
            <a:r>
              <a:rPr lang="de-DE" altLang="de-DE">
                <a:solidFill>
                  <a:srgbClr val="330099"/>
                </a:solidFill>
                <a:latin typeface="Times New Roman" panose="02020603050405020304" pitchFamily="18" charset="0"/>
              </a:rPr>
              <a:t>N2O4 + H2O	==&gt;	HNO2 + HNO3</a:t>
            </a:r>
          </a:p>
          <a:p>
            <a:pPr>
              <a:spcBef>
                <a:spcPct val="50000"/>
              </a:spcBef>
            </a:pPr>
            <a:r>
              <a:rPr lang="de-DE" altLang="de-DE">
                <a:solidFill>
                  <a:srgbClr val="330099"/>
                </a:solidFill>
                <a:latin typeface="Times New Roman" panose="02020603050405020304" pitchFamily="18" charset="0"/>
              </a:rPr>
              <a:t>3 HNO2		==&gt;	HNO3 + 2NO + H2O</a:t>
            </a:r>
          </a:p>
          <a:p>
            <a:pPr>
              <a:spcBef>
                <a:spcPct val="50000"/>
              </a:spcBef>
            </a:pPr>
            <a:r>
              <a:rPr lang="de-DE" altLang="de-DE">
                <a:solidFill>
                  <a:srgbClr val="330099"/>
                </a:solidFill>
                <a:latin typeface="Times New Roman" panose="02020603050405020304" pitchFamily="18" charset="0"/>
              </a:rPr>
              <a:t>2NO + O2		==&gt; 	N2O4</a:t>
            </a:r>
          </a:p>
          <a:p>
            <a:pPr>
              <a:spcBef>
                <a:spcPct val="50000"/>
              </a:spcBef>
            </a:pPr>
            <a:r>
              <a:rPr lang="de-DE" altLang="de-DE" b="1">
                <a:solidFill>
                  <a:srgbClr val="330099"/>
                </a:solidFill>
                <a:latin typeface="Times New Roman" panose="02020603050405020304" pitchFamily="18" charset="0"/>
              </a:rPr>
              <a:t>2 N2O4  +2 H2O + O2	==&gt;	4 HNO3</a:t>
            </a:r>
            <a:endParaRPr lang="de-DE" altLang="de-DE">
              <a:solidFill>
                <a:srgbClr val="330099"/>
              </a:solidFill>
              <a:latin typeface="Times New Roman" panose="02020603050405020304" pitchFamily="18" charset="0"/>
            </a:endParaRPr>
          </a:p>
          <a:p>
            <a:pPr>
              <a:spcBef>
                <a:spcPct val="50000"/>
              </a:spcBef>
            </a:pPr>
            <a:endParaRPr lang="de-DE" altLang="de-DE">
              <a:solidFill>
                <a:srgbClr val="330099"/>
              </a:solidFill>
              <a:latin typeface="Times New Roman" panose="02020603050405020304" pitchFamily="18" charset="0"/>
            </a:endParaRPr>
          </a:p>
        </p:txBody>
      </p:sp>
      <p:sp>
        <p:nvSpPr>
          <p:cNvPr id="30723" name="Rechteck 30722">
            <a:extLst>
              <a:ext uri="{FF2B5EF4-FFF2-40B4-BE49-F238E27FC236}">
                <a16:creationId xmlns:a16="http://schemas.microsoft.com/office/drawing/2014/main" id="{0912E5E3-F0D3-4AE4-BFFF-9900CBA161AA}"/>
              </a:ext>
            </a:extLst>
          </p:cNvPr>
          <p:cNvSpPr>
            <a:spLocks noChangeArrowheads="1"/>
          </p:cNvSpPr>
          <p:nvPr/>
        </p:nvSpPr>
        <p:spPr bwMode="auto">
          <a:xfrm>
            <a:off x="533400" y="3048000"/>
            <a:ext cx="586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Solvay - Verfahren zur Sodaherstellung</a:t>
            </a:r>
            <a:endParaRPr lang="de-DE" altLang="de-DE" sz="1800">
              <a:latin typeface="+mn-lt"/>
              <a:cs typeface="+mn-cs"/>
            </a:endParaRPr>
          </a:p>
        </p:txBody>
      </p:sp>
      <p:sp>
        <p:nvSpPr>
          <p:cNvPr id="30724" name="Rechteck 30723">
            <a:extLst>
              <a:ext uri="{FF2B5EF4-FFF2-40B4-BE49-F238E27FC236}">
                <a16:creationId xmlns:a16="http://schemas.microsoft.com/office/drawing/2014/main" id="{1AADFAE7-87B6-4680-AA59-4F881CBD89DC}"/>
              </a:ext>
            </a:extLst>
          </p:cNvPr>
          <p:cNvSpPr>
            <a:spLocks noChangeArrowheads="1"/>
          </p:cNvSpPr>
          <p:nvPr/>
        </p:nvSpPr>
        <p:spPr bwMode="auto">
          <a:xfrm>
            <a:off x="381000" y="3352800"/>
            <a:ext cx="8077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NH3 + 2 CO2+ 2H2O 	&lt;==&gt; 2NH4HCO3</a:t>
            </a:r>
            <a:endParaRPr lang="de-DE" altLang="de-DE" sz="1800">
              <a:latin typeface="+mn-lt"/>
              <a:cs typeface="+mn-cs"/>
            </a:endParaRPr>
          </a:p>
          <a:p>
            <a:pPr>
              <a:spcBef>
                <a:spcPct val="50000"/>
              </a:spcBef>
            </a:pPr>
            <a:r>
              <a:rPr lang="de-DE" altLang="de-DE">
                <a:solidFill>
                  <a:srgbClr val="330099"/>
                </a:solidFill>
                <a:latin typeface="Times New Roman" panose="02020603050405020304" pitchFamily="18" charset="0"/>
              </a:rPr>
              <a:t>NH4HCO3 + 2NaCl 	 ===&gt; 2 NaHCO3 (sl) + 2 NH4Cl</a:t>
            </a:r>
          </a:p>
          <a:p>
            <a:pPr>
              <a:spcBef>
                <a:spcPct val="50000"/>
              </a:spcBef>
            </a:pPr>
            <a:r>
              <a:rPr lang="de-DE" altLang="de-DE">
                <a:solidFill>
                  <a:srgbClr val="330099"/>
                </a:solidFill>
                <a:latin typeface="Times New Roman" panose="02020603050405020304" pitchFamily="18" charset="0"/>
              </a:rPr>
              <a:t>NaHCO3		===&gt; Na2CO3 + H2O +CO2 (g)</a:t>
            </a:r>
          </a:p>
          <a:p>
            <a:pPr>
              <a:spcBef>
                <a:spcPct val="50000"/>
              </a:spcBef>
            </a:pPr>
            <a:r>
              <a:rPr lang="de-DE" altLang="de-DE">
                <a:solidFill>
                  <a:srgbClr val="330099"/>
                </a:solidFill>
                <a:latin typeface="Times New Roman" panose="02020603050405020304" pitchFamily="18" charset="0"/>
              </a:rPr>
              <a:t>CaCO3		===&gt; CaO +CO2 (g)</a:t>
            </a:r>
          </a:p>
          <a:p>
            <a:pPr>
              <a:spcBef>
                <a:spcPct val="50000"/>
              </a:spcBef>
            </a:pPr>
            <a:r>
              <a:rPr lang="de-DE" altLang="de-DE">
                <a:solidFill>
                  <a:srgbClr val="330099"/>
                </a:solidFill>
                <a:latin typeface="Times New Roman" panose="02020603050405020304" pitchFamily="18" charset="0"/>
              </a:rPr>
              <a:t>NH4Cl + CaO	===&gt; 2 NH3(g) +CaCl2 + H2O</a:t>
            </a:r>
          </a:p>
          <a:p>
            <a:pPr>
              <a:spcBef>
                <a:spcPct val="50000"/>
              </a:spcBef>
            </a:pPr>
            <a:r>
              <a:rPr lang="de-DE" altLang="de-DE" b="1">
                <a:solidFill>
                  <a:srgbClr val="330099"/>
                </a:solidFill>
                <a:latin typeface="Times New Roman" panose="02020603050405020304" pitchFamily="18" charset="0"/>
              </a:rPr>
              <a:t>NaCl +CaCO3 	===&gt; Na2CO3  + CaCl2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1+#ppt_w/2"/>
                                          </p:val>
                                        </p:tav>
                                        <p:tav tm="100000">
                                          <p:val>
                                            <p:strVal val="#ppt_x"/>
                                          </p:val>
                                        </p:tav>
                                      </p:tavLst>
                                    </p:anim>
                                    <p:anim calcmode="lin" valueType="num">
                                      <p:cBhvr additive="base">
                                        <p:cTn id="8" dur="500" fill="hold"/>
                                        <p:tgtEl>
                                          <p:spTgt spid="30721"/>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21"/>
                                        </p:tgtEl>
                                        <p:attrNameLst>
                                          <p:attrName>ppt_c</p:attrName>
                                        </p:attrNameLst>
                                      </p:cBhvr>
                                      <p:to>
                                        <a:schemeClr val="tx1"/>
                                      </p:to>
                                    </p:animClr>
                                    <p:audio>
                                      <p:cMediaNode>
                                        <p:cTn display="0" masterRel="sameClick">
                                          <p:stCondLst>
                                            <p:cond evt="begin" delay="0">
                                              <p:tn val="5"/>
                                            </p:cond>
                                          </p:stCondLst>
                                          <p:endCondLst>
                                            <p:cond evt="onStopAudio" delay="0">
                                              <p:tgtEl>
                                                <p:sldTgt/>
                                              </p:tgtEl>
                                            </p:cond>
                                          </p:endCondLst>
                                        </p:cTn>
                                        <p:tgtEl>
                                          <p:sndTgt r:embed="rId2" name="jazz.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0-#ppt_w/2"/>
                                          </p:val>
                                        </p:tav>
                                        <p:tav tm="100000">
                                          <p:val>
                                            <p:strVal val="#ppt_x"/>
                                          </p:val>
                                        </p:tav>
                                      </p:tavLst>
                                    </p:anim>
                                    <p:anim calcmode="lin" valueType="num">
                                      <p:cBhvr additive="base">
                                        <p:cTn id="14" dur="500" fill="hold"/>
                                        <p:tgtEl>
                                          <p:spTgt spid="3072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0722"/>
                                        </p:tgtEl>
                                        <p:attrNameLst>
                                          <p:attrName>ppt_c</p:attrName>
                                        </p:attrNameLst>
                                      </p:cBhvr>
                                      <p:to>
                                        <a:srgbClr val="990099"/>
                                      </p:to>
                                    </p:animClr>
                                    <p:audio>
                                      <p:cMediaNode>
                                        <p:cTn display="0" masterRel="sameClick">
                                          <p:stCondLst>
                                            <p:cond evt="begin" delay="0">
                                              <p:tn val="11"/>
                                            </p:cond>
                                          </p:stCondLst>
                                          <p:endCondLst>
                                            <p:cond evt="onStopAudio" delay="0">
                                              <p:tgtEl>
                                                <p:sldTgt/>
                                              </p:tgtEl>
                                            </p:cond>
                                          </p:endCondLst>
                                        </p:cTn>
                                        <p:tgtEl>
                                          <p:sndTgt r:embed="rId3" name="ridstorm.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0" end="0"/>
                                            </p:txEl>
                                          </p:spTgt>
                                        </p:tgtEl>
                                        <p:attrNameLst>
                                          <p:attrName>style.visibility</p:attrName>
                                        </p:attrNameLst>
                                      </p:cBhvr>
                                      <p:to>
                                        <p:strVal val="visible"/>
                                      </p:to>
                                    </p:set>
                                    <p:anim calcmode="lin" valueType="num">
                                      <p:cBhvr additive="base">
                                        <p:cTn id="19"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Jungle Öffne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4"/>
                                        </p:tgtEl>
                                        <p:attrNameLst>
                                          <p:attrName>style.visibility</p:attrName>
                                        </p:attrNameLst>
                                      </p:cBhvr>
                                      <p:to>
                                        <p:strVal val="visible"/>
                                      </p:to>
                                    </p:set>
                                    <p:anim calcmode="lin" valueType="num">
                                      <p:cBhvr additive="base">
                                        <p:cTn id="25" dur="500" fill="hold"/>
                                        <p:tgtEl>
                                          <p:spTgt spid="30724"/>
                                        </p:tgtEl>
                                        <p:attrNameLst>
                                          <p:attrName>ppt_x</p:attrName>
                                        </p:attrNameLst>
                                      </p:cBhvr>
                                      <p:tavLst>
                                        <p:tav tm="0">
                                          <p:val>
                                            <p:strVal val="#ppt_x"/>
                                          </p:val>
                                        </p:tav>
                                        <p:tav tm="100000">
                                          <p:val>
                                            <p:strVal val="#ppt_x"/>
                                          </p:val>
                                        </p:tav>
                                      </p:tavLst>
                                    </p:anim>
                                    <p:anim calcmode="lin" valueType="num">
                                      <p:cBhvr additive="base">
                                        <p:cTn id="26" dur="500" fill="hold"/>
                                        <p:tgtEl>
                                          <p:spTgt spid="307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intd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utoUpdateAnimBg="0"/>
      <p:bldP spid="30722" grpId="0" autoUpdateAnimBg="0"/>
      <p:bldP spid="30723" grpId="0" build="p" autoUpdateAnimBg="0"/>
      <p:bldP spid="307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CB57C338-8C31-4A03-B839-DD545BFA72FB}"/>
              </a:ext>
            </a:extLst>
          </p:cNvPr>
          <p:cNvSpPr>
            <a:spLocks noChangeArrowheads="1"/>
          </p:cNvSpPr>
          <p:nvPr/>
        </p:nvSpPr>
        <p:spPr bwMode="auto">
          <a:xfrm>
            <a:off x="152400" y="4572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Maßeinheiten, die man gern vergißt</a:t>
            </a:r>
            <a:endParaRPr lang="de-DE" altLang="de-DE" sz="1800">
              <a:latin typeface="+mn-lt"/>
              <a:cs typeface="+mn-cs"/>
            </a:endParaRPr>
          </a:p>
        </p:txBody>
      </p:sp>
      <p:sp>
        <p:nvSpPr>
          <p:cNvPr id="7170" name="Rechteck 7169">
            <a:extLst>
              <a:ext uri="{FF2B5EF4-FFF2-40B4-BE49-F238E27FC236}">
                <a16:creationId xmlns:a16="http://schemas.microsoft.com/office/drawing/2014/main" id="{967AA233-E14D-4C55-82E7-7F8BADFC0077}"/>
              </a:ext>
            </a:extLst>
          </p:cNvPr>
          <p:cNvSpPr>
            <a:spLocks noChangeArrowheads="1"/>
          </p:cNvSpPr>
          <p:nvPr/>
        </p:nvSpPr>
        <p:spPr bwMode="auto">
          <a:xfrm>
            <a:off x="457200" y="1371600"/>
            <a:ext cx="2962672"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330099"/>
                </a:solidFill>
                <a:latin typeface="Times New Roman" panose="02020603050405020304" pitchFamily="18" charset="0"/>
              </a:rPr>
              <a:t>Lichtstärke 	Candela  cd</a:t>
            </a:r>
            <a:endParaRPr lang="de-DE" altLang="de-DE" sz="1800" dirty="0">
              <a:latin typeface="+mn-lt"/>
              <a:cs typeface="+mn-cs"/>
            </a:endParaRPr>
          </a:p>
          <a:p>
            <a:pPr>
              <a:spcBef>
                <a:spcPct val="50000"/>
              </a:spcBef>
            </a:pPr>
            <a:r>
              <a:rPr lang="de-DE" altLang="de-DE" dirty="0">
                <a:solidFill>
                  <a:srgbClr val="330099"/>
                </a:solidFill>
                <a:latin typeface="Times New Roman" panose="02020603050405020304" pitchFamily="18" charset="0"/>
              </a:rPr>
              <a:t>Energie in Elektronenvolt eV</a:t>
            </a:r>
          </a:p>
        </p:txBody>
      </p:sp>
      <p:sp>
        <p:nvSpPr>
          <p:cNvPr id="7171" name="Rechteck 7170">
            <a:extLst>
              <a:ext uri="{FF2B5EF4-FFF2-40B4-BE49-F238E27FC236}">
                <a16:creationId xmlns:a16="http://schemas.microsoft.com/office/drawing/2014/main" id="{04D1C86E-0217-431A-AAF1-848B60D5DB5F}"/>
              </a:ext>
            </a:extLst>
          </p:cNvPr>
          <p:cNvSpPr>
            <a:spLocks noChangeArrowheads="1"/>
          </p:cNvSpPr>
          <p:nvPr/>
        </p:nvSpPr>
        <p:spPr bwMode="auto">
          <a:xfrm>
            <a:off x="304800" y="2438400"/>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dirty="0">
                <a:solidFill>
                  <a:srgbClr val="330099"/>
                </a:solidFill>
                <a:latin typeface="Times New Roman" panose="02020603050405020304" pitchFamily="18" charset="0"/>
              </a:rPr>
              <a:t>Die Maßeinheiten für Länge, Masse, Zeit, Stromstärke, Temperatur, Stoffmenge und Teilchen - Masse sollten hinlänglich bekannt sein, wenn nicht nachschauen! </a:t>
            </a:r>
            <a:endParaRPr lang="de-DE" altLang="de-DE" sz="1800" dirty="0">
              <a:latin typeface="+mn-lt"/>
              <a:cs typeface="+mn-cs"/>
            </a:endParaRPr>
          </a:p>
        </p:txBody>
      </p:sp>
      <p:sp>
        <p:nvSpPr>
          <p:cNvPr id="7172" name="Rechteck 7171">
            <a:extLst>
              <a:ext uri="{FF2B5EF4-FFF2-40B4-BE49-F238E27FC236}">
                <a16:creationId xmlns:a16="http://schemas.microsoft.com/office/drawing/2014/main" id="{7F966C1F-914F-45DE-B6D9-ABC08AF8D266}"/>
              </a:ext>
            </a:extLst>
          </p:cNvPr>
          <p:cNvSpPr>
            <a:spLocks noChangeArrowheads="1"/>
          </p:cNvSpPr>
          <p:nvPr/>
        </p:nvSpPr>
        <p:spPr bwMode="auto">
          <a:xfrm>
            <a:off x="304800" y="35052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Abgeleitete Einheiten</a:t>
            </a:r>
            <a:endParaRPr lang="de-DE" altLang="de-DE" sz="1800">
              <a:latin typeface="+mn-lt"/>
              <a:cs typeface="+mn-cs"/>
            </a:endParaRPr>
          </a:p>
        </p:txBody>
      </p:sp>
      <p:sp>
        <p:nvSpPr>
          <p:cNvPr id="7173" name="Rechteck 7172">
            <a:extLst>
              <a:ext uri="{FF2B5EF4-FFF2-40B4-BE49-F238E27FC236}">
                <a16:creationId xmlns:a16="http://schemas.microsoft.com/office/drawing/2014/main" id="{9A5677AC-79E8-4143-A340-D1A862FEC7DF}"/>
              </a:ext>
            </a:extLst>
          </p:cNvPr>
          <p:cNvSpPr>
            <a:spLocks noChangeArrowheads="1"/>
          </p:cNvSpPr>
          <p:nvPr/>
        </p:nvSpPr>
        <p:spPr bwMode="auto">
          <a:xfrm>
            <a:off x="304800" y="4267200"/>
            <a:ext cx="3733800" cy="266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dirty="0">
                <a:solidFill>
                  <a:srgbClr val="330099"/>
                </a:solidFill>
                <a:latin typeface="Times New Roman" panose="02020603050405020304" pitchFamily="18" charset="0"/>
              </a:rPr>
              <a:t>Kraft 	Newton N 	m*kg*s ^-2	1kp=9,81N</a:t>
            </a:r>
            <a:endParaRPr lang="de-DE" altLang="de-DE" sz="1400" dirty="0">
              <a:latin typeface="+mn-lt"/>
            </a:endParaRPr>
          </a:p>
          <a:p>
            <a:pPr>
              <a:spcBef>
                <a:spcPct val="50000"/>
              </a:spcBef>
            </a:pPr>
            <a:r>
              <a:rPr lang="de-DE" altLang="de-DE" sz="1400" dirty="0">
                <a:solidFill>
                  <a:srgbClr val="330099"/>
                </a:solidFill>
                <a:latin typeface="Times New Roman" panose="02020603050405020304" pitchFamily="18" charset="0"/>
              </a:rPr>
              <a:t>		             1 </a:t>
            </a:r>
            <a:r>
              <a:rPr lang="de-DE" altLang="de-DE" sz="1400" dirty="0" err="1">
                <a:solidFill>
                  <a:srgbClr val="330099"/>
                </a:solidFill>
                <a:latin typeface="Times New Roman" panose="02020603050405020304" pitchFamily="18" charset="0"/>
              </a:rPr>
              <a:t>dyn</a:t>
            </a:r>
            <a:r>
              <a:rPr lang="de-DE" altLang="de-DE" sz="1400" dirty="0">
                <a:solidFill>
                  <a:srgbClr val="330099"/>
                </a:solidFill>
                <a:latin typeface="Times New Roman" panose="02020603050405020304" pitchFamily="18" charset="0"/>
              </a:rPr>
              <a:t> = 10^-5N</a:t>
            </a:r>
          </a:p>
          <a:p>
            <a:pPr>
              <a:spcBef>
                <a:spcPct val="50000"/>
              </a:spcBef>
            </a:pPr>
            <a:r>
              <a:rPr lang="de-DE" altLang="de-DE" sz="1400" dirty="0">
                <a:solidFill>
                  <a:srgbClr val="330099"/>
                </a:solidFill>
                <a:latin typeface="Times New Roman" panose="02020603050405020304" pitchFamily="18" charset="0"/>
              </a:rPr>
              <a:t>Druck	Pascal </a:t>
            </a:r>
            <a:r>
              <a:rPr lang="de-DE" altLang="de-DE" sz="1400" dirty="0" err="1">
                <a:solidFill>
                  <a:srgbClr val="330099"/>
                </a:solidFill>
                <a:latin typeface="Times New Roman" panose="02020603050405020304" pitchFamily="18" charset="0"/>
              </a:rPr>
              <a:t>Pa</a:t>
            </a:r>
            <a:r>
              <a:rPr lang="de-DE" altLang="de-DE" sz="1400" dirty="0">
                <a:solidFill>
                  <a:srgbClr val="330099"/>
                </a:solidFill>
                <a:latin typeface="Times New Roman" panose="02020603050405020304" pitchFamily="18" charset="0"/>
              </a:rPr>
              <a:t>	m^-1*kg*s^-2 1 Torr=</a:t>
            </a:r>
          </a:p>
          <a:p>
            <a:pPr>
              <a:spcBef>
                <a:spcPct val="50000"/>
              </a:spcBef>
            </a:pPr>
            <a:r>
              <a:rPr lang="de-DE" altLang="de-DE" sz="1400" dirty="0">
                <a:solidFill>
                  <a:srgbClr val="330099"/>
                </a:solidFill>
                <a:latin typeface="Times New Roman" panose="02020603050405020304" pitchFamily="18" charset="0"/>
              </a:rPr>
              <a:t> 			 1,33 mbar</a:t>
            </a:r>
          </a:p>
          <a:p>
            <a:pPr>
              <a:spcBef>
                <a:spcPct val="50000"/>
              </a:spcBef>
            </a:pPr>
            <a:r>
              <a:rPr lang="de-DE" altLang="de-DE" sz="1400" dirty="0">
                <a:solidFill>
                  <a:srgbClr val="330099"/>
                </a:solidFill>
                <a:latin typeface="Times New Roman" panose="02020603050405020304" pitchFamily="18" charset="0"/>
              </a:rPr>
              <a:t>		1 bar= 10^5 </a:t>
            </a:r>
            <a:r>
              <a:rPr lang="de-DE" altLang="de-DE" sz="1400" dirty="0" err="1">
                <a:solidFill>
                  <a:srgbClr val="330099"/>
                </a:solidFill>
                <a:latin typeface="Times New Roman" panose="02020603050405020304" pitchFamily="18" charset="0"/>
              </a:rPr>
              <a:t>Pa</a:t>
            </a:r>
            <a:endParaRPr lang="de-DE" altLang="de-DE" sz="1400" dirty="0">
              <a:solidFill>
                <a:srgbClr val="330099"/>
              </a:solidFill>
              <a:latin typeface="Times New Roman" panose="02020603050405020304" pitchFamily="18" charset="0"/>
            </a:endParaRPr>
          </a:p>
          <a:p>
            <a:pPr>
              <a:spcBef>
                <a:spcPct val="50000"/>
              </a:spcBef>
            </a:pPr>
            <a:r>
              <a:rPr lang="de-DE" altLang="de-DE" sz="1400" dirty="0">
                <a:solidFill>
                  <a:srgbClr val="330099"/>
                </a:solidFill>
                <a:latin typeface="Times New Roman" panose="02020603050405020304" pitchFamily="18" charset="0"/>
              </a:rPr>
              <a:t>                                              1 mm </a:t>
            </a:r>
            <a:r>
              <a:rPr lang="de-DE" altLang="de-DE" sz="1400" dirty="0" err="1">
                <a:solidFill>
                  <a:srgbClr val="330099"/>
                </a:solidFill>
                <a:latin typeface="Times New Roman" panose="02020603050405020304" pitchFamily="18" charset="0"/>
              </a:rPr>
              <a:t>Hg</a:t>
            </a:r>
            <a:r>
              <a:rPr lang="de-DE" altLang="de-DE" sz="1400" dirty="0">
                <a:solidFill>
                  <a:srgbClr val="330099"/>
                </a:solidFill>
                <a:latin typeface="Times New Roman" panose="02020603050405020304" pitchFamily="18" charset="0"/>
              </a:rPr>
              <a:t>=1,33 mbar</a:t>
            </a:r>
          </a:p>
          <a:p>
            <a:pPr>
              <a:spcBef>
                <a:spcPct val="50000"/>
              </a:spcBef>
            </a:pPr>
            <a:r>
              <a:rPr lang="de-DE" altLang="de-DE" sz="1400" dirty="0">
                <a:solidFill>
                  <a:srgbClr val="330099"/>
                </a:solidFill>
                <a:latin typeface="Times New Roman" panose="02020603050405020304" pitchFamily="18" charset="0"/>
              </a:rPr>
              <a:t>		   1 </a:t>
            </a:r>
            <a:r>
              <a:rPr lang="de-DE" altLang="de-DE" sz="1400" dirty="0" err="1">
                <a:solidFill>
                  <a:srgbClr val="330099"/>
                </a:solidFill>
                <a:latin typeface="Times New Roman" panose="02020603050405020304" pitchFamily="18" charset="0"/>
              </a:rPr>
              <a:t>atm</a:t>
            </a:r>
            <a:r>
              <a:rPr lang="de-DE" altLang="de-DE" sz="1400" dirty="0">
                <a:solidFill>
                  <a:srgbClr val="330099"/>
                </a:solidFill>
                <a:latin typeface="Times New Roman" panose="02020603050405020304" pitchFamily="18" charset="0"/>
              </a:rPr>
              <a:t>= 1,013 bar</a:t>
            </a:r>
          </a:p>
          <a:p>
            <a:pPr>
              <a:spcBef>
                <a:spcPct val="50000"/>
              </a:spcBef>
            </a:pPr>
            <a:endParaRPr lang="de-DE" altLang="de-DE" dirty="0">
              <a:solidFill>
                <a:srgbClr val="330099"/>
              </a:solidFill>
              <a:latin typeface="Times New Roman" panose="02020603050405020304" pitchFamily="18" charset="0"/>
            </a:endParaRPr>
          </a:p>
        </p:txBody>
      </p:sp>
      <p:sp>
        <p:nvSpPr>
          <p:cNvPr id="7174" name="Rechteck 7173">
            <a:extLst>
              <a:ext uri="{FF2B5EF4-FFF2-40B4-BE49-F238E27FC236}">
                <a16:creationId xmlns:a16="http://schemas.microsoft.com/office/drawing/2014/main" id="{616972F8-82EB-4019-A833-1B0D71CB0DD5}"/>
              </a:ext>
            </a:extLst>
          </p:cNvPr>
          <p:cNvSpPr>
            <a:spLocks noChangeArrowheads="1"/>
          </p:cNvSpPr>
          <p:nvPr/>
        </p:nvSpPr>
        <p:spPr bwMode="auto">
          <a:xfrm>
            <a:off x="4648200" y="4343400"/>
            <a:ext cx="4343400" cy="72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dirty="0">
                <a:solidFill>
                  <a:srgbClr val="330099"/>
                </a:solidFill>
                <a:latin typeface="Times New Roman" panose="02020603050405020304" pitchFamily="18" charset="0"/>
              </a:rPr>
              <a:t>Arbeit 	Joule J	m^2*kg*s^-2    1 </a:t>
            </a:r>
            <a:r>
              <a:rPr lang="de-DE" altLang="de-DE" sz="1400" dirty="0" err="1">
                <a:solidFill>
                  <a:srgbClr val="330099"/>
                </a:solidFill>
                <a:latin typeface="Times New Roman" panose="02020603050405020304" pitchFamily="18" charset="0"/>
              </a:rPr>
              <a:t>erg</a:t>
            </a:r>
            <a:r>
              <a:rPr lang="de-DE" altLang="de-DE" sz="1400" dirty="0">
                <a:solidFill>
                  <a:srgbClr val="330099"/>
                </a:solidFill>
                <a:latin typeface="Times New Roman" panose="02020603050405020304" pitchFamily="18" charset="0"/>
              </a:rPr>
              <a:t>=10^-7 J</a:t>
            </a:r>
            <a:endParaRPr lang="de-DE" altLang="de-DE" sz="1400" dirty="0">
              <a:latin typeface="+mn-lt"/>
              <a:cs typeface="+mn-cs"/>
            </a:endParaRPr>
          </a:p>
          <a:p>
            <a:pPr>
              <a:spcBef>
                <a:spcPct val="50000"/>
              </a:spcBef>
            </a:pPr>
            <a:r>
              <a:rPr lang="de-DE" altLang="de-DE" dirty="0">
                <a:solidFill>
                  <a:srgbClr val="330099"/>
                </a:solidFill>
                <a:latin typeface="Times New Roman" panose="02020603050405020304" pitchFamily="18" charset="0"/>
              </a:rPr>
              <a:t>			</a:t>
            </a:r>
            <a:r>
              <a:rPr lang="de-DE" altLang="de-DE" sz="1400" dirty="0">
                <a:solidFill>
                  <a:srgbClr val="330099"/>
                </a:solidFill>
                <a:latin typeface="Times New Roman" panose="02020603050405020304" pitchFamily="18" charset="0"/>
              </a:rPr>
              <a:t>      1 cal= 4,187 J</a:t>
            </a:r>
          </a:p>
        </p:txBody>
      </p:sp>
      <p:sp>
        <p:nvSpPr>
          <p:cNvPr id="7175" name="Rechteck 7174">
            <a:extLst>
              <a:ext uri="{FF2B5EF4-FFF2-40B4-BE49-F238E27FC236}">
                <a16:creationId xmlns:a16="http://schemas.microsoft.com/office/drawing/2014/main" id="{80DB3232-F87A-45BE-BCC9-A4452D1094F5}"/>
              </a:ext>
            </a:extLst>
          </p:cNvPr>
          <p:cNvSpPr>
            <a:spLocks noChangeArrowheads="1"/>
          </p:cNvSpPr>
          <p:nvPr/>
        </p:nvSpPr>
        <p:spPr bwMode="auto">
          <a:xfrm>
            <a:off x="4114800" y="990600"/>
            <a:ext cx="487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SI - Vorsätze für Maßeinheiten</a:t>
            </a:r>
            <a:endParaRPr lang="de-DE" altLang="de-DE" sz="1800">
              <a:latin typeface="+mn-lt"/>
              <a:cs typeface="+mn-cs"/>
            </a:endParaRPr>
          </a:p>
        </p:txBody>
      </p:sp>
      <p:sp>
        <p:nvSpPr>
          <p:cNvPr id="7176" name="Rechteck 7175">
            <a:extLst>
              <a:ext uri="{FF2B5EF4-FFF2-40B4-BE49-F238E27FC236}">
                <a16:creationId xmlns:a16="http://schemas.microsoft.com/office/drawing/2014/main" id="{5568C364-0C91-4642-B41B-EE8A3BE5814F}"/>
              </a:ext>
            </a:extLst>
          </p:cNvPr>
          <p:cNvSpPr>
            <a:spLocks noChangeArrowheads="1"/>
          </p:cNvSpPr>
          <p:nvPr/>
        </p:nvSpPr>
        <p:spPr bwMode="auto">
          <a:xfrm>
            <a:off x="4191000" y="1524000"/>
            <a:ext cx="48768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330099"/>
                </a:solidFill>
                <a:latin typeface="Times New Roman" panose="02020603050405020304" pitchFamily="18" charset="0"/>
              </a:rPr>
              <a:t>da	Deka	10^1	d	Dezi            10^-1</a:t>
            </a:r>
            <a:endParaRPr lang="de-DE" altLang="de-DE" sz="1800">
              <a:latin typeface="+mn-lt"/>
              <a:cs typeface="+mn-cs"/>
            </a:endParaRPr>
          </a:p>
          <a:p>
            <a:pPr>
              <a:spcBef>
                <a:spcPct val="50000"/>
              </a:spcBef>
            </a:pPr>
            <a:r>
              <a:rPr lang="de-DE" altLang="de-DE" sz="1000">
                <a:solidFill>
                  <a:srgbClr val="330099"/>
                </a:solidFill>
                <a:latin typeface="Times New Roman" panose="02020603050405020304" pitchFamily="18" charset="0"/>
              </a:rPr>
              <a:t>h	Hekto	10^2	c	Centi           10^-2</a:t>
            </a:r>
          </a:p>
          <a:p>
            <a:pPr>
              <a:spcBef>
                <a:spcPct val="50000"/>
              </a:spcBef>
            </a:pPr>
            <a:r>
              <a:rPr lang="de-DE" altLang="de-DE" sz="1000">
                <a:solidFill>
                  <a:srgbClr val="330099"/>
                </a:solidFill>
                <a:latin typeface="Times New Roman" panose="02020603050405020304" pitchFamily="18" charset="0"/>
              </a:rPr>
              <a:t>k	Kilo	10^3	m	Milli            10^-3</a:t>
            </a:r>
          </a:p>
          <a:p>
            <a:pPr>
              <a:spcBef>
                <a:spcPct val="50000"/>
              </a:spcBef>
            </a:pPr>
            <a:r>
              <a:rPr lang="de-DE" altLang="de-DE" sz="1000">
                <a:solidFill>
                  <a:srgbClr val="330099"/>
                </a:solidFill>
                <a:latin typeface="Times New Roman" panose="02020603050405020304" pitchFamily="18" charset="0"/>
              </a:rPr>
              <a:t>M	Mega	10^6	</a:t>
            </a:r>
            <a:r>
              <a:rPr lang="de-DE" altLang="de-DE" sz="1000">
                <a:solidFill>
                  <a:srgbClr val="330099"/>
                </a:solidFill>
                <a:latin typeface="Symbol" panose="05050102010706020507" pitchFamily="18" charset="2"/>
              </a:rPr>
              <a:t>m	</a:t>
            </a:r>
            <a:r>
              <a:rPr lang="de-DE" altLang="de-DE" sz="1000">
                <a:solidFill>
                  <a:srgbClr val="330099"/>
                </a:solidFill>
                <a:latin typeface="Times New Roman" panose="02020603050405020304" pitchFamily="18" charset="0"/>
              </a:rPr>
              <a:t>Mikro          10^-6</a:t>
            </a:r>
          </a:p>
          <a:p>
            <a:pPr>
              <a:spcBef>
                <a:spcPct val="50000"/>
              </a:spcBef>
            </a:pPr>
            <a:r>
              <a:rPr lang="de-DE" altLang="de-DE" sz="1000">
                <a:solidFill>
                  <a:srgbClr val="330099"/>
                </a:solidFill>
                <a:latin typeface="Times New Roman" panose="02020603050405020304" pitchFamily="18" charset="0"/>
              </a:rPr>
              <a:t>G	Giga	10^9	n	 Nano           10^-9</a:t>
            </a:r>
          </a:p>
          <a:p>
            <a:pPr>
              <a:spcBef>
                <a:spcPct val="50000"/>
              </a:spcBef>
            </a:pPr>
            <a:r>
              <a:rPr lang="de-DE" altLang="de-DE" sz="1000">
                <a:solidFill>
                  <a:srgbClr val="330099"/>
                </a:solidFill>
                <a:latin typeface="Times New Roman" panose="02020603050405020304" pitchFamily="18" charset="0"/>
              </a:rPr>
              <a:t>T	Tera	10^12	p	Piko              10^-12</a:t>
            </a:r>
          </a:p>
          <a:p>
            <a:pPr>
              <a:spcBef>
                <a:spcPct val="50000"/>
              </a:spcBef>
            </a:pPr>
            <a:r>
              <a:rPr lang="de-DE" altLang="de-DE" sz="1000">
                <a:solidFill>
                  <a:srgbClr val="330099"/>
                </a:solidFill>
                <a:latin typeface="Times New Roman" panose="02020603050405020304" pitchFamily="18" charset="0"/>
              </a:rPr>
              <a:t>P	Peta	10^15	f	Femto          10^-15</a:t>
            </a:r>
          </a:p>
          <a:p>
            <a:pPr>
              <a:spcBef>
                <a:spcPct val="50000"/>
              </a:spcBef>
            </a:pPr>
            <a:r>
              <a:rPr lang="de-DE" altLang="de-DE" sz="1000">
                <a:solidFill>
                  <a:srgbClr val="330099"/>
                </a:solidFill>
                <a:latin typeface="Times New Roman" panose="02020603050405020304" pitchFamily="18" charset="0"/>
              </a:rPr>
              <a:t>E	Exa	10^18	a	Atto             10^-18</a:t>
            </a:r>
          </a:p>
          <a:p>
            <a:pPr>
              <a:spcBef>
                <a:spcPct val="50000"/>
              </a:spcBef>
            </a:pPr>
            <a:endParaRPr lang="de-DE" altLang="de-DE" sz="1000">
              <a:solidFill>
                <a:srgbClr val="33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7169">
                                            <p:txEl>
                                              <p:pRg st="0" end="0"/>
                                            </p:txEl>
                                          </p:spTgt>
                                        </p:tgtEl>
                                        <p:attrNameLst>
                                          <p:attrName>style.visibility</p:attrName>
                                        </p:attrNameLst>
                                      </p:cBhvr>
                                      <p:to>
                                        <p:strVal val="visible"/>
                                      </p:to>
                                    </p:set>
                                    <p:anim calcmode="lin" valueType="num">
                                      <p:cBhvr additive="base">
                                        <p:cTn id="7" dur="300" fill="hold"/>
                                        <p:tgtEl>
                                          <p:spTgt spid="716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16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MSREM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3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7170">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300" fill="hold"/>
                                        <p:tgtEl>
                                          <p:spTgt spid="7170">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7170">
                                            <p:txEl>
                                              <p:pRg st="1" end="1"/>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K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iterate type="wd">
                                    <p:tmPct val="100000"/>
                                  </p:iterate>
                                  <p:childTnLst>
                                    <p:set>
                                      <p:cBhvr>
                                        <p:cTn id="24" dur="1" fill="hold">
                                          <p:stCondLst>
                                            <p:cond delay="0"/>
                                          </p:stCondLst>
                                        </p:cTn>
                                        <p:tgtEl>
                                          <p:spTgt spid="7171">
                                            <p:txEl>
                                              <p:pRg st="0" end="0"/>
                                            </p:txEl>
                                          </p:spTgt>
                                        </p:tgtEl>
                                        <p:attrNameLst>
                                          <p:attrName>style.visibility</p:attrName>
                                        </p:attrNameLst>
                                      </p:cBhvr>
                                      <p:to>
                                        <p:strVal val="visible"/>
                                      </p:to>
                                    </p:set>
                                    <p:animEffect transition="in" filter="blinds(horizontal)">
                                      <p:cBhvr>
                                        <p:cTn id="25" dur="300"/>
                                        <p:tgtEl>
                                          <p:spTgt spid="7171">
                                            <p:txEl>
                                              <p:pRg st="0" end="0"/>
                                            </p:txEl>
                                          </p:spTgt>
                                        </p:tgtEl>
                                      </p:cBhvr>
                                    </p:animEffect>
                                  </p:childTnLst>
                                  <p:subTnLst>
                                    <p:audio>
                                      <p:cMediaNode vol="100000">
                                        <p:cTn display="0" masterRel="sameClick">
                                          <p:stCondLst>
                                            <p:cond evt="begin" delay="0">
                                              <p:tn val="23"/>
                                            </p:cond>
                                          </p:stCondLst>
                                          <p:endCondLst>
                                            <p:cond evt="onStopAudio" delay="0">
                                              <p:tgtEl>
                                                <p:sldTgt/>
                                              </p:tgtEl>
                                            </p:cond>
                                          </p:endCondLst>
                                        </p:cTn>
                                        <p:tgtEl>
                                          <p:sndTgt r:embed="rId4" name="Quietschende Brems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172">
                                            <p:txEl>
                                              <p:pRg st="0" end="0"/>
                                            </p:txEl>
                                          </p:spTgt>
                                        </p:tgtEl>
                                        <p:attrNameLst>
                                          <p:attrName>style.visibility</p:attrName>
                                        </p:attrNameLst>
                                      </p:cBhvr>
                                      <p:to>
                                        <p:strVal val="visible"/>
                                      </p:to>
                                    </p:set>
                                    <p:anim calcmode="lin" valueType="num">
                                      <p:cBhvr additive="base">
                                        <p:cTn id="30" dur="500" fill="hold"/>
                                        <p:tgtEl>
                                          <p:spTgt spid="717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7172">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8"/>
                                            </p:cond>
                                          </p:stCondLst>
                                          <p:endCondLst>
                                            <p:cond evt="onStopAudio" delay="0">
                                              <p:tgtEl>
                                                <p:sldTgt/>
                                              </p:tgtEl>
                                            </p:cond>
                                          </p:endCondLst>
                                        </p:cTn>
                                        <p:tgtEl>
                                          <p:sndTgt r:embed="rId5" name="Schreibmaschine"/>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iterate type="wd">
                                    <p:tmPct val="100000"/>
                                  </p:iterate>
                                  <p:childTnLst>
                                    <p:set>
                                      <p:cBhvr>
                                        <p:cTn id="35" dur="1" fill="hold">
                                          <p:stCondLst>
                                            <p:cond delay="0"/>
                                          </p:stCondLst>
                                        </p:cTn>
                                        <p:tgtEl>
                                          <p:spTgt spid="7173">
                                            <p:txEl>
                                              <p:pRg st="0" end="0"/>
                                            </p:txEl>
                                          </p:spTgt>
                                        </p:tgtEl>
                                        <p:attrNameLst>
                                          <p:attrName>style.visibility</p:attrName>
                                        </p:attrNameLst>
                                      </p:cBhvr>
                                      <p:to>
                                        <p:strVal val="visible"/>
                                      </p:to>
                                    </p:set>
                                    <p:animEffect transition="in" filter="box(out)">
                                      <p:cBhvr>
                                        <p:cTn id="36" dur="300"/>
                                        <p:tgtEl>
                                          <p:spTgt spid="7173">
                                            <p:txEl>
                                              <p:pRg st="0" end="0"/>
                                            </p:txEl>
                                          </p:spTgt>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4" name="Quietschende Bremse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iterate type="wd">
                                    <p:tmPct val="100000"/>
                                  </p:iterate>
                                  <p:childTnLst>
                                    <p:set>
                                      <p:cBhvr>
                                        <p:cTn id="40" dur="1" fill="hold">
                                          <p:stCondLst>
                                            <p:cond delay="0"/>
                                          </p:stCondLst>
                                        </p:cTn>
                                        <p:tgtEl>
                                          <p:spTgt spid="7173">
                                            <p:txEl>
                                              <p:pRg st="1" end="1"/>
                                            </p:txEl>
                                          </p:spTgt>
                                        </p:tgtEl>
                                        <p:attrNameLst>
                                          <p:attrName>style.visibility</p:attrName>
                                        </p:attrNameLst>
                                      </p:cBhvr>
                                      <p:to>
                                        <p:strVal val="visible"/>
                                      </p:to>
                                    </p:set>
                                    <p:animEffect transition="in" filter="box(out)">
                                      <p:cBhvr>
                                        <p:cTn id="41" dur="300"/>
                                        <p:tgtEl>
                                          <p:spTgt spid="7173">
                                            <p:txEl>
                                              <p:pRg st="1" end="1"/>
                                            </p:txEl>
                                          </p:spTgt>
                                        </p:tgtEl>
                                      </p:cBhvr>
                                    </p:animEffect>
                                  </p:childTnLst>
                                  <p:subTnLst>
                                    <p:audio>
                                      <p:cMediaNode vol="100000">
                                        <p:cTn display="0" masterRel="sameClick">
                                          <p:stCondLst>
                                            <p:cond evt="begin" delay="0">
                                              <p:tn val="39"/>
                                            </p:cond>
                                          </p:stCondLst>
                                          <p:endCondLst>
                                            <p:cond evt="onStopAudio" delay="0">
                                              <p:tgtEl>
                                                <p:sldTgt/>
                                              </p:tgtEl>
                                            </p:cond>
                                          </p:endCondLst>
                                        </p:cTn>
                                        <p:tgtEl>
                                          <p:sndTgt r:embed="rId4" name="Quietschende Bremsen"/>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iterate type="wd">
                                    <p:tmPct val="100000"/>
                                  </p:iterate>
                                  <p:childTnLst>
                                    <p:set>
                                      <p:cBhvr>
                                        <p:cTn id="45" dur="1" fill="hold">
                                          <p:stCondLst>
                                            <p:cond delay="0"/>
                                          </p:stCondLst>
                                        </p:cTn>
                                        <p:tgtEl>
                                          <p:spTgt spid="7173">
                                            <p:txEl>
                                              <p:pRg st="2" end="2"/>
                                            </p:txEl>
                                          </p:spTgt>
                                        </p:tgtEl>
                                        <p:attrNameLst>
                                          <p:attrName>style.visibility</p:attrName>
                                        </p:attrNameLst>
                                      </p:cBhvr>
                                      <p:to>
                                        <p:strVal val="visible"/>
                                      </p:to>
                                    </p:set>
                                    <p:animEffect transition="in" filter="box(out)">
                                      <p:cBhvr>
                                        <p:cTn id="46" dur="300"/>
                                        <p:tgtEl>
                                          <p:spTgt spid="7173">
                                            <p:txEl>
                                              <p:pRg st="2" end="2"/>
                                            </p:txEl>
                                          </p:spTgt>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4" name="Quietschende Bremsen"/>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iterate type="wd">
                                    <p:tmPct val="100000"/>
                                  </p:iterate>
                                  <p:childTnLst>
                                    <p:set>
                                      <p:cBhvr>
                                        <p:cTn id="50" dur="1" fill="hold">
                                          <p:stCondLst>
                                            <p:cond delay="0"/>
                                          </p:stCondLst>
                                        </p:cTn>
                                        <p:tgtEl>
                                          <p:spTgt spid="7173">
                                            <p:txEl>
                                              <p:pRg st="3" end="3"/>
                                            </p:txEl>
                                          </p:spTgt>
                                        </p:tgtEl>
                                        <p:attrNameLst>
                                          <p:attrName>style.visibility</p:attrName>
                                        </p:attrNameLst>
                                      </p:cBhvr>
                                      <p:to>
                                        <p:strVal val="visible"/>
                                      </p:to>
                                    </p:set>
                                    <p:animEffect transition="in" filter="box(out)">
                                      <p:cBhvr>
                                        <p:cTn id="51" dur="300"/>
                                        <p:tgtEl>
                                          <p:spTgt spid="7173">
                                            <p:txEl>
                                              <p:pRg st="3" end="3"/>
                                            </p:txEl>
                                          </p:spTgt>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4" name="Quietschende Bremsen"/>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grpId="0" nodeType="clickEffect">
                                  <p:stCondLst>
                                    <p:cond delay="0"/>
                                  </p:stCondLst>
                                  <p:iterate type="wd">
                                    <p:tmPct val="100000"/>
                                  </p:iterate>
                                  <p:childTnLst>
                                    <p:set>
                                      <p:cBhvr>
                                        <p:cTn id="55" dur="1" fill="hold">
                                          <p:stCondLst>
                                            <p:cond delay="0"/>
                                          </p:stCondLst>
                                        </p:cTn>
                                        <p:tgtEl>
                                          <p:spTgt spid="7173">
                                            <p:txEl>
                                              <p:pRg st="4" end="4"/>
                                            </p:txEl>
                                          </p:spTgt>
                                        </p:tgtEl>
                                        <p:attrNameLst>
                                          <p:attrName>style.visibility</p:attrName>
                                        </p:attrNameLst>
                                      </p:cBhvr>
                                      <p:to>
                                        <p:strVal val="visible"/>
                                      </p:to>
                                    </p:set>
                                    <p:animEffect transition="in" filter="box(out)">
                                      <p:cBhvr>
                                        <p:cTn id="56" dur="300"/>
                                        <p:tgtEl>
                                          <p:spTgt spid="7173">
                                            <p:txEl>
                                              <p:pRg st="4" end="4"/>
                                            </p:txEl>
                                          </p:spTgt>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4" name="Quietschende Bremsen"/>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grpId="0" nodeType="clickEffect">
                                  <p:stCondLst>
                                    <p:cond delay="0"/>
                                  </p:stCondLst>
                                  <p:iterate type="wd">
                                    <p:tmPct val="100000"/>
                                  </p:iterate>
                                  <p:childTnLst>
                                    <p:set>
                                      <p:cBhvr>
                                        <p:cTn id="60" dur="1" fill="hold">
                                          <p:stCondLst>
                                            <p:cond delay="0"/>
                                          </p:stCondLst>
                                        </p:cTn>
                                        <p:tgtEl>
                                          <p:spTgt spid="7173">
                                            <p:txEl>
                                              <p:pRg st="5" end="5"/>
                                            </p:txEl>
                                          </p:spTgt>
                                        </p:tgtEl>
                                        <p:attrNameLst>
                                          <p:attrName>style.visibility</p:attrName>
                                        </p:attrNameLst>
                                      </p:cBhvr>
                                      <p:to>
                                        <p:strVal val="visible"/>
                                      </p:to>
                                    </p:set>
                                    <p:animEffect transition="in" filter="box(out)">
                                      <p:cBhvr>
                                        <p:cTn id="61" dur="300"/>
                                        <p:tgtEl>
                                          <p:spTgt spid="7173">
                                            <p:txEl>
                                              <p:pRg st="5" end="5"/>
                                            </p:txEl>
                                          </p:spTgt>
                                        </p:tgtEl>
                                      </p:cBhvr>
                                    </p:animEffect>
                                  </p:childTnLst>
                                  <p:subTnLst>
                                    <p:audio>
                                      <p:cMediaNode vol="100000">
                                        <p:cTn display="0" masterRel="sameClick">
                                          <p:stCondLst>
                                            <p:cond evt="begin" delay="0">
                                              <p:tn val="59"/>
                                            </p:cond>
                                          </p:stCondLst>
                                          <p:endCondLst>
                                            <p:cond evt="onStopAudio" delay="0">
                                              <p:tgtEl>
                                                <p:sldTgt/>
                                              </p:tgtEl>
                                            </p:cond>
                                          </p:endCondLst>
                                        </p:cTn>
                                        <p:tgtEl>
                                          <p:sndTgt r:embed="rId4" name="Quietschende Bremsen"/>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grpId="0" nodeType="clickEffect">
                                  <p:stCondLst>
                                    <p:cond delay="0"/>
                                  </p:stCondLst>
                                  <p:iterate type="wd">
                                    <p:tmPct val="100000"/>
                                  </p:iterate>
                                  <p:childTnLst>
                                    <p:set>
                                      <p:cBhvr>
                                        <p:cTn id="65" dur="1" fill="hold">
                                          <p:stCondLst>
                                            <p:cond delay="0"/>
                                          </p:stCondLst>
                                        </p:cTn>
                                        <p:tgtEl>
                                          <p:spTgt spid="7173">
                                            <p:txEl>
                                              <p:pRg st="6" end="6"/>
                                            </p:txEl>
                                          </p:spTgt>
                                        </p:tgtEl>
                                        <p:attrNameLst>
                                          <p:attrName>style.visibility</p:attrName>
                                        </p:attrNameLst>
                                      </p:cBhvr>
                                      <p:to>
                                        <p:strVal val="visible"/>
                                      </p:to>
                                    </p:set>
                                    <p:animEffect transition="in" filter="box(out)">
                                      <p:cBhvr>
                                        <p:cTn id="66" dur="300"/>
                                        <p:tgtEl>
                                          <p:spTgt spid="7173">
                                            <p:txEl>
                                              <p:pRg st="6" end="6"/>
                                            </p:txEl>
                                          </p:spTgt>
                                        </p:tgtEl>
                                      </p:cBhvr>
                                    </p:animEffect>
                                  </p:childTnLst>
                                  <p:subTnLst>
                                    <p:audio>
                                      <p:cMediaNode vol="100000">
                                        <p:cTn display="0" masterRel="sameClick">
                                          <p:stCondLst>
                                            <p:cond evt="begin" delay="0">
                                              <p:tn val="64"/>
                                            </p:cond>
                                          </p:stCondLst>
                                          <p:endCondLst>
                                            <p:cond evt="onStopAudio" delay="0">
                                              <p:tgtEl>
                                                <p:sldTgt/>
                                              </p:tgtEl>
                                            </p:cond>
                                          </p:endCondLst>
                                        </p:cTn>
                                        <p:tgtEl>
                                          <p:sndTgt r:embed="rId4" name="Quietschende Bremsen"/>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32" fill="hold" grpId="0" nodeType="clickEffect">
                                  <p:stCondLst>
                                    <p:cond delay="0"/>
                                  </p:stCondLst>
                                  <p:childTnLst>
                                    <p:set>
                                      <p:cBhvr>
                                        <p:cTn id="70" dur="1" fill="hold">
                                          <p:stCondLst>
                                            <p:cond delay="0"/>
                                          </p:stCondLst>
                                        </p:cTn>
                                        <p:tgtEl>
                                          <p:spTgt spid="7174"/>
                                        </p:tgtEl>
                                        <p:attrNameLst>
                                          <p:attrName>style.visibility</p:attrName>
                                        </p:attrNameLst>
                                      </p:cBhvr>
                                      <p:to>
                                        <p:strVal val="visible"/>
                                      </p:to>
                                    </p:set>
                                    <p:animEffect transition="in" filter="box(out)">
                                      <p:cBhvr>
                                        <p:cTn id="71" dur="500"/>
                                        <p:tgtEl>
                                          <p:spTgt spid="7174"/>
                                        </p:tgtEl>
                                      </p:cBhvr>
                                    </p:animEffect>
                                  </p:childTnLst>
                                  <p:subTnLst>
                                    <p:audio>
                                      <p:cMediaNode vol="100000">
                                        <p:cTn display="0" masterRel="sameClick">
                                          <p:stCondLst>
                                            <p:cond evt="begin" delay="0">
                                              <p:tn val="69"/>
                                            </p:cond>
                                          </p:stCondLst>
                                          <p:endCondLst>
                                            <p:cond evt="onStopAudio" delay="0">
                                              <p:tgtEl>
                                                <p:sldTgt/>
                                              </p:tgtEl>
                                            </p:cond>
                                          </p:endCondLst>
                                        </p:cTn>
                                        <p:tgtEl>
                                          <p:sndTgt r:embed="rId6" name="SOELLNER.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5" fill="hold" grpId="0" nodeType="clickEffect">
                                  <p:stCondLst>
                                    <p:cond delay="0"/>
                                  </p:stCondLst>
                                  <p:childTnLst>
                                    <p:set>
                                      <p:cBhvr>
                                        <p:cTn id="75" dur="1" fill="hold">
                                          <p:stCondLst>
                                            <p:cond delay="0"/>
                                          </p:stCondLst>
                                        </p:cTn>
                                        <p:tgtEl>
                                          <p:spTgt spid="7175"/>
                                        </p:tgtEl>
                                        <p:attrNameLst>
                                          <p:attrName>style.visibility</p:attrName>
                                        </p:attrNameLst>
                                      </p:cBhvr>
                                      <p:to>
                                        <p:strVal val="visible"/>
                                      </p:to>
                                    </p:set>
                                    <p:animEffect transition="in" filter="checkerboard(down)">
                                      <p:cBhvr>
                                        <p:cTn id="76" dur="500"/>
                                        <p:tgtEl>
                                          <p:spTgt spid="7175"/>
                                        </p:tgtEl>
                                      </p:cBhvr>
                                    </p:animEffect>
                                  </p:childTnLst>
                                  <p:subTnLst>
                                    <p:audio>
                                      <p:cMediaNode vol="100000">
                                        <p:cTn display="0" masterRel="sameClick">
                                          <p:stCondLst>
                                            <p:cond evt="begin" delay="0">
                                              <p:tn val="74"/>
                                            </p:cond>
                                          </p:stCondLst>
                                          <p:endCondLst>
                                            <p:cond evt="onStopAudio" delay="0">
                                              <p:tgtEl>
                                                <p:sldTgt/>
                                              </p:tgtEl>
                                            </p:cond>
                                          </p:endCondLst>
                                        </p:cTn>
                                        <p:tgtEl>
                                          <p:sndTgt r:embed="rId4" name="Quietschende Bremsen"/>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42" fill="hold" grpId="0" nodeType="clickEffect">
                                  <p:stCondLst>
                                    <p:cond delay="0"/>
                                  </p:stCondLst>
                                  <p:childTnLst>
                                    <p:set>
                                      <p:cBhvr>
                                        <p:cTn id="80" dur="1" fill="hold">
                                          <p:stCondLst>
                                            <p:cond delay="0"/>
                                          </p:stCondLst>
                                        </p:cTn>
                                        <p:tgtEl>
                                          <p:spTgt spid="7176"/>
                                        </p:tgtEl>
                                        <p:attrNameLst>
                                          <p:attrName>style.visibility</p:attrName>
                                        </p:attrNameLst>
                                      </p:cBhvr>
                                      <p:to>
                                        <p:strVal val="visible"/>
                                      </p:to>
                                    </p:set>
                                    <p:animEffect transition="in" filter="barn(outHorizontal)">
                                      <p:cBhvr>
                                        <p:cTn id="81" dur="500"/>
                                        <p:tgtEl>
                                          <p:spTgt spid="7176"/>
                                        </p:tgtEl>
                                      </p:cBhvr>
                                    </p:animEffect>
                                  </p:childTnLst>
                                  <p:subTnLst>
                                    <p:audio>
                                      <p:cMediaNode vol="100000">
                                        <p:cTn display="0" masterRel="sameClick">
                                          <p:stCondLst>
                                            <p:cond evt="begin" delay="0">
                                              <p:tn val="79"/>
                                            </p:cond>
                                          </p:stCondLst>
                                          <p:endCondLst>
                                            <p:cond evt="onStopAudio" delay="0">
                                              <p:tgtEl>
                                                <p:sldTgt/>
                                              </p:tgtEl>
                                            </p:cond>
                                          </p:endCondLst>
                                        </p:cTn>
                                        <p:tgtEl>
                                          <p:sndTgt r:embed="rId7" name="Aintd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autoUpdateAnimBg="0"/>
      <p:bldP spid="7170" grpId="0" build="p" autoUpdateAnimBg="0"/>
      <p:bldP spid="7171" grpId="0" build="p" autoUpdateAnimBg="0"/>
      <p:bldP spid="7172" grpId="0" build="p" autoUpdateAnimBg="0"/>
      <p:bldP spid="7173" grpId="0" build="p" autoUpdateAnimBg="0"/>
      <p:bldP spid="7174" grpId="0" autoUpdateAnimBg="0"/>
      <p:bldP spid="7175" grpId="0" autoUpdateAnimBg="0"/>
      <p:bldP spid="71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erade Verbindung 8192">
            <a:extLst>
              <a:ext uri="{FF2B5EF4-FFF2-40B4-BE49-F238E27FC236}">
                <a16:creationId xmlns:a16="http://schemas.microsoft.com/office/drawing/2014/main" id="{E3511688-C078-4B01-975A-36E95DACB003}"/>
              </a:ext>
            </a:extLst>
          </p:cNvPr>
          <p:cNvSpPr>
            <a:spLocks noChangeShapeType="1"/>
          </p:cNvSpPr>
          <p:nvPr/>
        </p:nvSpPr>
        <p:spPr bwMode="auto">
          <a:xfrm>
            <a:off x="152400" y="3505200"/>
            <a:ext cx="8763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194" name="Rechteck 8193">
            <a:extLst>
              <a:ext uri="{FF2B5EF4-FFF2-40B4-BE49-F238E27FC236}">
                <a16:creationId xmlns:a16="http://schemas.microsoft.com/office/drawing/2014/main" id="{41AEA42F-8D80-47A7-81E2-88B997CADE5F}"/>
              </a:ext>
            </a:extLst>
          </p:cNvPr>
          <p:cNvSpPr>
            <a:spLocks noChangeArrowheads="1"/>
          </p:cNvSpPr>
          <p:nvPr/>
        </p:nvSpPr>
        <p:spPr bwMode="auto">
          <a:xfrm>
            <a:off x="0" y="3810000"/>
            <a:ext cx="9067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solidFill>
                  <a:srgbClr val="330099"/>
                </a:solidFill>
                <a:latin typeface="Times New Roman" panose="02020603050405020304" pitchFamily="18" charset="0"/>
              </a:rPr>
              <a:t>10^-14       10^-13       10^-12       10^-11      10^-10       10^-9      10^-8      10^-7       10^-6         10^-5         10^-4         10^-3       10^-2       10^-1          10^0        10^1      10^2     10^3     10^4     10^5     10^6      10^7    </a:t>
            </a:r>
            <a:endParaRPr lang="de-DE" altLang="de-DE" sz="1800">
              <a:latin typeface="+mn-lt"/>
              <a:cs typeface="+mn-cs"/>
            </a:endParaRPr>
          </a:p>
        </p:txBody>
      </p:sp>
      <p:sp>
        <p:nvSpPr>
          <p:cNvPr id="8195" name="Rechteck 8194">
            <a:extLst>
              <a:ext uri="{FF2B5EF4-FFF2-40B4-BE49-F238E27FC236}">
                <a16:creationId xmlns:a16="http://schemas.microsoft.com/office/drawing/2014/main" id="{C0EB1AB4-6999-4FA5-8086-809C887E8203}"/>
              </a:ext>
            </a:extLst>
          </p:cNvPr>
          <p:cNvSpPr>
            <a:spLocks noChangeArrowheads="1"/>
          </p:cNvSpPr>
          <p:nvPr/>
        </p:nvSpPr>
        <p:spPr bwMode="auto">
          <a:xfrm>
            <a:off x="228600" y="1066800"/>
            <a:ext cx="8686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solidFill>
                  <a:srgbClr val="330099"/>
                </a:solidFill>
                <a:latin typeface="Times New Roman" panose="02020603050405020304" pitchFamily="18" charset="0"/>
              </a:rPr>
              <a:t>                              		             | &lt;-----------------Zentrifuge-------------------------------------------&gt;|</a:t>
            </a:r>
            <a:endParaRPr lang="de-DE" altLang="de-DE" sz="1800">
              <a:latin typeface="+mn-lt"/>
              <a:cs typeface="+mn-cs"/>
            </a:endParaRPr>
          </a:p>
          <a:p>
            <a:pPr>
              <a:spcBef>
                <a:spcPct val="50000"/>
              </a:spcBef>
            </a:pPr>
            <a:r>
              <a:rPr lang="de-DE" altLang="de-DE" sz="800">
                <a:solidFill>
                  <a:srgbClr val="330099"/>
                </a:solidFill>
                <a:latin typeface="Times New Roman" panose="02020603050405020304" pitchFamily="18" charset="0"/>
              </a:rPr>
              <a:t>                                                                              |&lt;----Ultrazentrifuge-----------&gt;|</a:t>
            </a:r>
          </a:p>
          <a:p>
            <a:pPr>
              <a:spcBef>
                <a:spcPct val="50000"/>
              </a:spcBef>
            </a:pPr>
            <a:r>
              <a:rPr lang="de-DE" altLang="de-DE" sz="800">
                <a:solidFill>
                  <a:srgbClr val="330099"/>
                </a:solidFill>
                <a:latin typeface="Times New Roman" panose="02020603050405020304" pitchFamily="18" charset="0"/>
              </a:rPr>
              <a:t>                                                                                                                   |&lt;------------Zellulosefaserfilter, Abfilterung von Metalloxiden--&gt;|</a:t>
            </a:r>
          </a:p>
          <a:p>
            <a:pPr>
              <a:spcBef>
                <a:spcPct val="50000"/>
              </a:spcBef>
            </a:pPr>
            <a:r>
              <a:rPr lang="de-DE" altLang="de-DE" sz="800">
                <a:solidFill>
                  <a:srgbClr val="330099"/>
                </a:solidFill>
                <a:latin typeface="Times New Roman" panose="02020603050405020304" pitchFamily="18" charset="0"/>
              </a:rPr>
              <a:t>                                    		Reinstwasser       Stadtwasser    Kreislaufwasser</a:t>
            </a:r>
          </a:p>
          <a:p>
            <a:pPr>
              <a:spcBef>
                <a:spcPct val="50000"/>
              </a:spcBef>
            </a:pPr>
            <a:r>
              <a:rPr lang="de-DE" altLang="de-DE" sz="800">
                <a:solidFill>
                  <a:srgbClr val="330099"/>
                </a:solidFill>
                <a:latin typeface="Times New Roman" panose="02020603050405020304" pitchFamily="18" charset="0"/>
              </a:rPr>
              <a:t>             			     |&lt;----&gt;|                 |&lt;---&gt;| &lt;-------------------&gt;|     </a:t>
            </a:r>
          </a:p>
          <a:p>
            <a:pPr>
              <a:spcBef>
                <a:spcPct val="50000"/>
              </a:spcBef>
            </a:pPr>
            <a:r>
              <a:rPr lang="de-DE" altLang="de-DE" sz="800">
                <a:solidFill>
                  <a:srgbClr val="330099"/>
                </a:solidFill>
                <a:latin typeface="Times New Roman" panose="02020603050405020304" pitchFamily="18" charset="0"/>
              </a:rPr>
              <a:t>   	                                                                     |&lt;-------Mikrofiltration-----------------&gt;|&lt;-------konv. Filter</a:t>
            </a:r>
          </a:p>
          <a:p>
            <a:pPr>
              <a:spcBef>
                <a:spcPct val="50000"/>
              </a:spcBef>
            </a:pPr>
            <a:r>
              <a:rPr lang="de-DE" altLang="de-DE" sz="800">
                <a:solidFill>
                  <a:srgbClr val="330099"/>
                </a:solidFill>
                <a:latin typeface="Times New Roman" panose="02020603050405020304" pitchFamily="18" charset="0"/>
              </a:rPr>
              <a:t>		                      |&lt;-------Ultrafiltration-----------------&gt;|</a:t>
            </a:r>
          </a:p>
          <a:p>
            <a:pPr>
              <a:spcBef>
                <a:spcPct val="50000"/>
              </a:spcBef>
            </a:pPr>
            <a:r>
              <a:rPr lang="de-DE" altLang="de-DE" sz="800">
                <a:solidFill>
                  <a:srgbClr val="330099"/>
                </a:solidFill>
                <a:latin typeface="Times New Roman" panose="02020603050405020304" pitchFamily="18" charset="0"/>
              </a:rPr>
              <a:t>		   |&lt;-------Umkehrosmose---&gt;|	              |&lt;---Entsandung------&gt;|</a:t>
            </a:r>
          </a:p>
          <a:p>
            <a:pPr>
              <a:spcBef>
                <a:spcPct val="50000"/>
              </a:spcBef>
            </a:pPr>
            <a:r>
              <a:rPr lang="de-DE" altLang="de-DE" sz="800">
                <a:solidFill>
                  <a:srgbClr val="330099"/>
                </a:solidFill>
                <a:latin typeface="Times New Roman" panose="02020603050405020304" pitchFamily="18" charset="0"/>
              </a:rPr>
              <a:t>						                   |&lt;--kolloidal---&gt;|&lt;-----feindispers---&gt;|&lt;---grobdispers&gt;|</a:t>
            </a:r>
          </a:p>
          <a:p>
            <a:pPr>
              <a:spcBef>
                <a:spcPct val="50000"/>
              </a:spcBef>
            </a:pPr>
            <a:r>
              <a:rPr lang="de-DE" altLang="de-DE" sz="800">
                <a:solidFill>
                  <a:srgbClr val="330099"/>
                </a:solidFill>
                <a:latin typeface="Times New Roman" panose="02020603050405020304" pitchFamily="18" charset="0"/>
              </a:rPr>
              <a:t>         						                   |&lt;Hyperfiltration&gt;|&lt;Membranfiltration&gt;|&lt;Papierfiltration&gt;|</a:t>
            </a:r>
          </a:p>
          <a:p>
            <a:pPr>
              <a:spcBef>
                <a:spcPct val="50000"/>
              </a:spcBef>
            </a:pPr>
            <a:r>
              <a:rPr lang="de-DE" altLang="de-DE" sz="800">
                <a:solidFill>
                  <a:srgbClr val="330099"/>
                </a:solidFill>
                <a:latin typeface="Times New Roman" panose="02020603050405020304" pitchFamily="18" charset="0"/>
              </a:rPr>
              <a:t>								                                Siebung</a:t>
            </a:r>
          </a:p>
          <a:p>
            <a:pPr>
              <a:spcBef>
                <a:spcPct val="50000"/>
              </a:spcBef>
            </a:pPr>
            <a:endParaRPr lang="de-DE" altLang="de-DE" sz="800">
              <a:solidFill>
                <a:srgbClr val="330099"/>
              </a:solidFill>
              <a:latin typeface="Times New Roman" panose="02020603050405020304" pitchFamily="18" charset="0"/>
            </a:endParaRPr>
          </a:p>
        </p:txBody>
      </p:sp>
      <p:sp>
        <p:nvSpPr>
          <p:cNvPr id="8196" name="Rechteck 8195">
            <a:extLst>
              <a:ext uri="{FF2B5EF4-FFF2-40B4-BE49-F238E27FC236}">
                <a16:creationId xmlns:a16="http://schemas.microsoft.com/office/drawing/2014/main" id="{9D2CF53D-1A09-4DF6-8AC0-2DF4FF1838DF}"/>
              </a:ext>
            </a:extLst>
          </p:cNvPr>
          <p:cNvSpPr>
            <a:spLocks noChangeArrowheads="1"/>
          </p:cNvSpPr>
          <p:nvPr/>
        </p:nvSpPr>
        <p:spPr bwMode="auto">
          <a:xfrm>
            <a:off x="1371600" y="4572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Stofftrennverfahren in Abhängigkeit der Teilchengröße nach Nietz</a:t>
            </a:r>
            <a:endParaRPr lang="de-DE" altLang="de-DE" sz="1800">
              <a:latin typeface="+mn-lt"/>
              <a:cs typeface="+mn-cs"/>
            </a:endParaRPr>
          </a:p>
        </p:txBody>
      </p:sp>
      <p:sp>
        <p:nvSpPr>
          <p:cNvPr id="8197" name="Rechteck 8196">
            <a:extLst>
              <a:ext uri="{FF2B5EF4-FFF2-40B4-BE49-F238E27FC236}">
                <a16:creationId xmlns:a16="http://schemas.microsoft.com/office/drawing/2014/main" id="{DEEB0C9A-49A8-4271-BD07-B1CF4014D0DA}"/>
              </a:ext>
            </a:extLst>
          </p:cNvPr>
          <p:cNvSpPr>
            <a:spLocks noChangeArrowheads="1"/>
          </p:cNvSpPr>
          <p:nvPr/>
        </p:nvSpPr>
        <p:spPr bwMode="auto">
          <a:xfrm>
            <a:off x="76200" y="4191000"/>
            <a:ext cx="906621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solidFill>
                  <a:srgbClr val="330099"/>
                </a:solidFill>
                <a:latin typeface="Times New Roman" panose="02020603050405020304" pitchFamily="18" charset="0"/>
              </a:rPr>
              <a:t>		Atom  | nieder-   |&lt;-- Makromoleküle--&gt;|  Mikro-|Feinstpartikel| Grobpartikel</a:t>
            </a:r>
            <a:endParaRPr lang="de-DE" altLang="de-DE" sz="1800">
              <a:latin typeface="+mn-lt"/>
              <a:cs typeface="+mn-cs"/>
            </a:endParaRPr>
          </a:p>
          <a:p>
            <a:pPr>
              <a:spcBef>
                <a:spcPct val="50000"/>
              </a:spcBef>
            </a:pPr>
            <a:r>
              <a:rPr lang="de-DE" altLang="de-DE" sz="800">
                <a:solidFill>
                  <a:srgbClr val="330099"/>
                </a:solidFill>
                <a:latin typeface="Times New Roman" panose="02020603050405020304" pitchFamily="18" charset="0"/>
              </a:rPr>
              <a:t>		            molekulare</a:t>
            </a:r>
          </a:p>
          <a:p>
            <a:pPr>
              <a:spcBef>
                <a:spcPct val="50000"/>
              </a:spcBef>
            </a:pPr>
            <a:r>
              <a:rPr lang="de-DE" altLang="de-DE" sz="800">
                <a:solidFill>
                  <a:srgbClr val="330099"/>
                </a:solidFill>
                <a:latin typeface="Times New Roman" panose="02020603050405020304" pitchFamily="18" charset="0"/>
              </a:rPr>
              <a:t>		             Moleküle</a:t>
            </a:r>
          </a:p>
          <a:p>
            <a:pPr>
              <a:spcBef>
                <a:spcPct val="50000"/>
              </a:spcBef>
            </a:pPr>
            <a:r>
              <a:rPr lang="de-DE" altLang="de-DE" sz="800">
                <a:solidFill>
                  <a:srgbClr val="330099"/>
                </a:solidFill>
                <a:latin typeface="Times New Roman" panose="02020603050405020304" pitchFamily="18" charset="0"/>
              </a:rPr>
              <a:t>                                                                        echte  | kolloide Lösung    | &lt;---Suspension-----------&gt;|&lt;---absetzbare Stoffe</a:t>
            </a:r>
          </a:p>
          <a:p>
            <a:pPr>
              <a:spcBef>
                <a:spcPct val="50000"/>
              </a:spcBef>
            </a:pPr>
            <a:r>
              <a:rPr lang="de-DE" altLang="de-DE" sz="800">
                <a:solidFill>
                  <a:srgbClr val="330099"/>
                </a:solidFill>
                <a:latin typeface="Times New Roman" panose="02020603050405020304" pitchFamily="18" charset="0"/>
              </a:rPr>
              <a:t>		Lösung</a:t>
            </a:r>
          </a:p>
          <a:p>
            <a:pPr>
              <a:spcBef>
                <a:spcPct val="50000"/>
              </a:spcBef>
            </a:pPr>
            <a:r>
              <a:rPr lang="de-DE" altLang="de-DE" sz="800">
                <a:solidFill>
                  <a:srgbClr val="330099"/>
                </a:solidFill>
                <a:latin typeface="Times New Roman" panose="02020603050405020304" pitchFamily="18" charset="0"/>
              </a:rPr>
              <a:t>		           |&lt;---Dunst, Rauch-----------------&gt;|&lt;---Nebel-------------&gt;|Sprühregen| Regen</a:t>
            </a:r>
          </a:p>
          <a:p>
            <a:pPr>
              <a:spcBef>
                <a:spcPct val="50000"/>
              </a:spcBef>
            </a:pPr>
            <a:r>
              <a:rPr lang="de-DE" altLang="de-DE" sz="800">
                <a:solidFill>
                  <a:srgbClr val="330099"/>
                </a:solidFill>
                <a:latin typeface="Times New Roman" panose="02020603050405020304" pitchFamily="18" charset="0"/>
              </a:rPr>
              <a:t>			Kondensations-| |Ton| &lt;--Schluff ---&gt;|&lt;---S&lt;nd---&gt;|&lt;-Kies--&gt;|&lt;----Steine------------&gt;|</a:t>
            </a:r>
          </a:p>
          <a:p>
            <a:pPr>
              <a:spcBef>
                <a:spcPct val="50000"/>
              </a:spcBef>
            </a:pPr>
            <a:r>
              <a:rPr lang="de-DE" altLang="de-DE" sz="800">
                <a:solidFill>
                  <a:srgbClr val="330099"/>
                </a:solidFill>
                <a:latin typeface="Times New Roman" panose="02020603050405020304" pitchFamily="18" charset="0"/>
              </a:rPr>
              <a:t>			 kerne</a:t>
            </a:r>
          </a:p>
          <a:p>
            <a:pPr>
              <a:spcBef>
                <a:spcPct val="50000"/>
              </a:spcBef>
            </a:pPr>
            <a:r>
              <a:rPr lang="de-DE" altLang="de-DE" sz="800">
                <a:solidFill>
                  <a:srgbClr val="330099"/>
                </a:solidFill>
                <a:latin typeface="Times New Roman" panose="02020603050405020304" pitchFamily="18" charset="0"/>
              </a:rPr>
              <a:t>			            |&lt;-Bakterien-&gt;|</a:t>
            </a:r>
          </a:p>
          <a:p>
            <a:pPr>
              <a:spcBef>
                <a:spcPct val="50000"/>
              </a:spcBef>
            </a:pPr>
            <a:r>
              <a:rPr lang="de-DE" altLang="de-DE" sz="800">
                <a:solidFill>
                  <a:srgbClr val="330099"/>
                </a:solidFill>
                <a:latin typeface="Times New Roman" panose="02020603050405020304" pitchFamily="18" charset="0"/>
              </a:rPr>
              <a:t>			| Viren |                 |Pilzsporen|           |Wurm- Eier|  </a:t>
            </a:r>
          </a:p>
          <a:p>
            <a:pPr>
              <a:spcBef>
                <a:spcPct val="50000"/>
              </a:spcBef>
            </a:pPr>
            <a:r>
              <a:rPr lang="de-DE" altLang="de-DE" sz="800">
                <a:solidFill>
                  <a:srgbClr val="330099"/>
                </a:solidFill>
                <a:latin typeface="Times New Roman" panose="02020603050405020304" pitchFamily="18" charset="0"/>
              </a:rPr>
              <a:t>			rotes Blutkörperchen (Mensch) |        |Amöben</a:t>
            </a:r>
          </a:p>
          <a:p>
            <a:pPr>
              <a:spcBef>
                <a:spcPct val="50000"/>
              </a:spcBef>
            </a:pPr>
            <a:r>
              <a:rPr lang="de-DE" altLang="de-DE" sz="800">
                <a:solidFill>
                  <a:srgbClr val="330099"/>
                </a:solidFill>
                <a:latin typeface="Times New Roman" panose="02020603050405020304" pitchFamily="18" charset="0"/>
              </a:rPr>
              <a:t>			                      Monoplankton---&gt;|&lt;---Mikroplankton</a:t>
            </a:r>
          </a:p>
          <a:p>
            <a:pPr>
              <a:spcBef>
                <a:spcPct val="50000"/>
              </a:spcBef>
            </a:pPr>
            <a:r>
              <a:rPr lang="de-DE" altLang="de-DE" sz="800">
                <a:solidFill>
                  <a:srgbClr val="330099"/>
                </a:solidFill>
                <a:latin typeface="Times New Roman" panose="02020603050405020304" pitchFamily="18" charset="0"/>
              </a:rPr>
              <a:t>			Elektronenmikroskop | Lichtmikroskop                                      Radar        Fernsehen</a:t>
            </a:r>
          </a:p>
          <a:p>
            <a:pPr>
              <a:spcBef>
                <a:spcPct val="50000"/>
              </a:spcBef>
            </a:pPr>
            <a:r>
              <a:rPr lang="de-DE" altLang="de-DE" sz="800">
                <a:solidFill>
                  <a:srgbClr val="330099"/>
                </a:solidFill>
                <a:latin typeface="Symbol" panose="05050102010706020507" pitchFamily="18" charset="2"/>
              </a:rPr>
              <a:t>g</a:t>
            </a:r>
            <a:r>
              <a:rPr lang="de-DE" altLang="de-DE" sz="800">
                <a:solidFill>
                  <a:srgbClr val="330099"/>
                </a:solidFill>
                <a:latin typeface="Times New Roman" panose="02020603050405020304" pitchFamily="18" charset="0"/>
              </a:rPr>
              <a:t>-Strahlen-------------------------&gt;|&lt;--Röntgenstrahlen------------&gt;| UV-Strahlen|Licht|&lt;------- IR- Strahlen--------------&gt;||&lt;-ehf---&gt;|&lt;--shf-----&gt;|&lt;----uhf--&gt;|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arn(outHorizontal)">
                                      <p:cBhvr>
                                        <p:cTn id="7" dur="500"/>
                                        <p:tgtEl>
                                          <p:spTgt spid="8193"/>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194">
                                            <p:txEl>
                                              <p:pRg st="0" end="0"/>
                                            </p:txEl>
                                          </p:spTgt>
                                        </p:tgtEl>
                                        <p:attrNameLst>
                                          <p:attrName>style.visibility</p:attrName>
                                        </p:attrNameLst>
                                      </p:cBhvr>
                                      <p:to>
                                        <p:strVal val="visible"/>
                                      </p:to>
                                    </p:set>
                                    <p:animEffect transition="in" filter="blinds(vertical)">
                                      <p:cBhvr>
                                        <p:cTn id="12" dur="500"/>
                                        <p:tgtEl>
                                          <p:spTgt spid="8194">
                                            <p:txEl>
                                              <p:pRg st="0" end="0"/>
                                            </p:txEl>
                                          </p:spTgt>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linds(vertical)">
                                      <p:cBhvr>
                                        <p:cTn id="17" dur="500"/>
                                        <p:tgtEl>
                                          <p:spTgt spid="8195"/>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4" name="DJ1.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8196">
                                            <p:txEl>
                                              <p:pRg st="0" end="0"/>
                                            </p:txEl>
                                          </p:spTgt>
                                        </p:tgtEl>
                                        <p:attrNameLst>
                                          <p:attrName>style.visibility</p:attrName>
                                        </p:attrNameLst>
                                      </p:cBhvr>
                                      <p:to>
                                        <p:strVal val="visible"/>
                                      </p:to>
                                    </p:set>
                                    <p:anim calcmode="lin" valueType="num">
                                      <p:cBhvr additive="base">
                                        <p:cTn id="22"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196">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0"/>
                                            </p:cond>
                                          </p:stCondLst>
                                          <p:endCondLst>
                                            <p:cond evt="onStopAudio" delay="0">
                                              <p:tgtEl>
                                                <p:sldTgt/>
                                              </p:tgtEl>
                                            </p:cond>
                                          </p:endCondLst>
                                        </p:cTn>
                                        <p:tgtEl>
                                          <p:sndTgt r:embed="rId5"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additive="base">
                                        <p:cTn id="28" dur="500" fill="hold"/>
                                        <p:tgtEl>
                                          <p:spTgt spid="8197"/>
                                        </p:tgtEl>
                                        <p:attrNameLst>
                                          <p:attrName>ppt_x</p:attrName>
                                        </p:attrNameLst>
                                      </p:cBhvr>
                                      <p:tavLst>
                                        <p:tav tm="0">
                                          <p:val>
                                            <p:strVal val="#ppt_x"/>
                                          </p:val>
                                        </p:tav>
                                        <p:tav tm="100000">
                                          <p:val>
                                            <p:strVal val="#ppt_x"/>
                                          </p:val>
                                        </p:tav>
                                      </p:tavLst>
                                    </p:anim>
                                    <p:anim calcmode="lin" valueType="num">
                                      <p:cBhvr additive="base">
                                        <p:cTn id="29" dur="500" fill="hold"/>
                                        <p:tgtEl>
                                          <p:spTgt spid="8197"/>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6"/>
                                            </p:cond>
                                          </p:stCondLst>
                                          <p:endCondLst>
                                            <p:cond evt="onStopAudio" delay="0">
                                              <p:tgtEl>
                                                <p:sldTgt/>
                                              </p:tgtEl>
                                            </p:cond>
                                          </p:endCondLst>
                                        </p:cTn>
                                        <p:tgtEl>
                                          <p:sndTgt r:embed="rId6" name="chembr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autoUpdateAnimBg="0"/>
      <p:bldP spid="8196" grpId="0" build="p" autoUpdateAnimBg="0"/>
      <p:bldP spid="819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hteck 9216">
            <a:extLst>
              <a:ext uri="{FF2B5EF4-FFF2-40B4-BE49-F238E27FC236}">
                <a16:creationId xmlns:a16="http://schemas.microsoft.com/office/drawing/2014/main" id="{5E75104E-5AA4-4E89-BA02-D97C3AFA3455}"/>
              </a:ext>
            </a:extLst>
          </p:cNvPr>
          <p:cNvSpPr>
            <a:spLocks noChangeArrowheads="1"/>
          </p:cNvSpPr>
          <p:nvPr/>
        </p:nvSpPr>
        <p:spPr bwMode="auto">
          <a:xfrm>
            <a:off x="304800" y="4572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Physikalische Konstanten</a:t>
            </a:r>
            <a:endParaRPr lang="de-DE" altLang="de-DE" sz="1800">
              <a:latin typeface="+mn-lt"/>
              <a:cs typeface="+mn-cs"/>
            </a:endParaRPr>
          </a:p>
        </p:txBody>
      </p:sp>
      <p:sp>
        <p:nvSpPr>
          <p:cNvPr id="9218" name="Rechteck 9217">
            <a:extLst>
              <a:ext uri="{FF2B5EF4-FFF2-40B4-BE49-F238E27FC236}">
                <a16:creationId xmlns:a16="http://schemas.microsoft.com/office/drawing/2014/main" id="{6AB49854-FE3A-4777-B915-2804DCFFDC11}"/>
              </a:ext>
            </a:extLst>
          </p:cNvPr>
          <p:cNvSpPr>
            <a:spLocks noChangeArrowheads="1"/>
          </p:cNvSpPr>
          <p:nvPr/>
        </p:nvSpPr>
        <p:spPr bwMode="auto">
          <a:xfrm>
            <a:off x="152400" y="1371600"/>
            <a:ext cx="85344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330099"/>
                </a:solidFill>
                <a:latin typeface="Times New Roman" panose="02020603050405020304" pitchFamily="18" charset="0"/>
              </a:rPr>
              <a:t>Avogadro - Konstante N</a:t>
            </a:r>
            <a:r>
              <a:rPr lang="de-DE" altLang="de-DE" sz="1800" baseline="-25000">
                <a:solidFill>
                  <a:srgbClr val="330099"/>
                </a:solidFill>
                <a:latin typeface="Times New Roman" panose="02020603050405020304" pitchFamily="18" charset="0"/>
              </a:rPr>
              <a:t>A	</a:t>
            </a:r>
            <a:r>
              <a:rPr lang="de-DE" altLang="de-DE" sz="1800">
                <a:solidFill>
                  <a:srgbClr val="330099"/>
                </a:solidFill>
                <a:latin typeface="Times New Roman" panose="02020603050405020304" pitchFamily="18" charset="0"/>
              </a:rPr>
              <a:t>6,022*10 </a:t>
            </a:r>
            <a:r>
              <a:rPr lang="de-DE" altLang="de-DE" sz="1800" baseline="30000">
                <a:solidFill>
                  <a:srgbClr val="330099"/>
                </a:solidFill>
                <a:latin typeface="Times New Roman" panose="02020603050405020304" pitchFamily="18" charset="0"/>
              </a:rPr>
              <a:t>23</a:t>
            </a:r>
            <a:r>
              <a:rPr lang="de-DE" altLang="de-DE" sz="1800">
                <a:solidFill>
                  <a:srgbClr val="330099"/>
                </a:solidFill>
                <a:latin typeface="Times New Roman" panose="02020603050405020304" pitchFamily="18" charset="0"/>
              </a:rPr>
              <a:t> mol^-1</a:t>
            </a:r>
            <a:endParaRPr lang="de-DE" altLang="de-DE" sz="1800">
              <a:latin typeface="+mn-lt"/>
              <a:cs typeface="+mn-cs"/>
            </a:endParaRPr>
          </a:p>
          <a:p>
            <a:pPr>
              <a:spcBef>
                <a:spcPct val="50000"/>
              </a:spcBef>
            </a:pPr>
            <a:r>
              <a:rPr lang="de-DE" altLang="de-DE" sz="1800">
                <a:solidFill>
                  <a:srgbClr val="330099"/>
                </a:solidFill>
                <a:latin typeface="Times New Roman" panose="02020603050405020304" pitchFamily="18" charset="0"/>
              </a:rPr>
              <a:t>Faraday - Konstante F	9,648*10 </a:t>
            </a:r>
            <a:r>
              <a:rPr lang="de-DE" altLang="de-DE" sz="1800" baseline="30000">
                <a:solidFill>
                  <a:srgbClr val="330099"/>
                </a:solidFill>
                <a:latin typeface="Times New Roman" panose="02020603050405020304" pitchFamily="18" charset="0"/>
              </a:rPr>
              <a:t>4</a:t>
            </a:r>
            <a:r>
              <a:rPr lang="de-DE" altLang="de-DE" sz="1800">
                <a:solidFill>
                  <a:srgbClr val="330099"/>
                </a:solidFill>
                <a:latin typeface="Times New Roman" panose="02020603050405020304" pitchFamily="18" charset="0"/>
              </a:rPr>
              <a:t> C/mol 	</a:t>
            </a:r>
          </a:p>
          <a:p>
            <a:pPr>
              <a:spcBef>
                <a:spcPct val="50000"/>
              </a:spcBef>
            </a:pPr>
            <a:r>
              <a:rPr lang="de-DE" altLang="de-DE" sz="1800">
                <a:solidFill>
                  <a:srgbClr val="330099"/>
                </a:solidFill>
                <a:latin typeface="Times New Roman" panose="02020603050405020304" pitchFamily="18" charset="0"/>
              </a:rPr>
              <a:t>mol. Gaskonstante		8,314 J/(mol*K)	(p*V)/(n*R*T) = konst.</a:t>
            </a:r>
          </a:p>
          <a:p>
            <a:pPr>
              <a:spcBef>
                <a:spcPct val="50000"/>
              </a:spcBef>
            </a:pPr>
            <a:r>
              <a:rPr lang="de-DE" altLang="de-DE" sz="1800">
                <a:solidFill>
                  <a:srgbClr val="330099"/>
                </a:solidFill>
                <a:latin typeface="Times New Roman" panose="02020603050405020304" pitchFamily="18" charset="0"/>
              </a:rPr>
              <a:t>mol. Normvolumen V</a:t>
            </a:r>
            <a:r>
              <a:rPr lang="de-DE" altLang="de-DE" sz="1800" baseline="-25000">
                <a:solidFill>
                  <a:srgbClr val="330099"/>
                </a:solidFill>
                <a:latin typeface="Times New Roman" panose="02020603050405020304" pitchFamily="18" charset="0"/>
              </a:rPr>
              <a:t>0</a:t>
            </a:r>
            <a:r>
              <a:rPr lang="de-DE" altLang="de-DE" sz="1800">
                <a:solidFill>
                  <a:srgbClr val="330099"/>
                </a:solidFill>
                <a:latin typeface="Times New Roman" panose="02020603050405020304" pitchFamily="18" charset="0"/>
              </a:rPr>
              <a:t>	22,4 l/mol</a:t>
            </a:r>
          </a:p>
          <a:p>
            <a:pPr>
              <a:spcBef>
                <a:spcPct val="50000"/>
              </a:spcBef>
            </a:pPr>
            <a:r>
              <a:rPr lang="de-DE" altLang="de-DE" sz="1800">
                <a:solidFill>
                  <a:srgbClr val="330099"/>
                </a:solidFill>
                <a:latin typeface="Times New Roman" panose="02020603050405020304" pitchFamily="18" charset="0"/>
              </a:rPr>
              <a:t>Normtemperatur T</a:t>
            </a:r>
            <a:r>
              <a:rPr lang="de-DE" altLang="de-DE" sz="1800" baseline="-25000">
                <a:solidFill>
                  <a:srgbClr val="330099"/>
                </a:solidFill>
                <a:latin typeface="Times New Roman" panose="02020603050405020304" pitchFamily="18" charset="0"/>
              </a:rPr>
              <a:t>N</a:t>
            </a:r>
            <a:r>
              <a:rPr lang="de-DE" altLang="de-DE" sz="1800">
                <a:solidFill>
                  <a:srgbClr val="330099"/>
                </a:solidFill>
                <a:latin typeface="Times New Roman" panose="02020603050405020304" pitchFamily="18" charset="0"/>
              </a:rPr>
              <a:t>	273,15 K</a:t>
            </a:r>
          </a:p>
          <a:p>
            <a:pPr>
              <a:spcBef>
                <a:spcPct val="50000"/>
              </a:spcBef>
            </a:pPr>
            <a:r>
              <a:rPr lang="de-DE" altLang="de-DE" sz="1800">
                <a:solidFill>
                  <a:srgbClr val="330099"/>
                </a:solidFill>
                <a:latin typeface="Times New Roman" panose="02020603050405020304" pitchFamily="18" charset="0"/>
              </a:rPr>
              <a:t>Normdruck p</a:t>
            </a:r>
            <a:r>
              <a:rPr lang="de-DE" altLang="de-DE" sz="1800" baseline="-25000">
                <a:solidFill>
                  <a:srgbClr val="330099"/>
                </a:solidFill>
                <a:latin typeface="Times New Roman" panose="02020603050405020304" pitchFamily="18" charset="0"/>
              </a:rPr>
              <a:t>N</a:t>
            </a:r>
            <a:r>
              <a:rPr lang="de-DE" altLang="de-DE" sz="1800">
                <a:solidFill>
                  <a:srgbClr val="330099"/>
                </a:solidFill>
                <a:latin typeface="Times New Roman" panose="02020603050405020304" pitchFamily="18" charset="0"/>
              </a:rPr>
              <a:t>		1,013 * 10</a:t>
            </a:r>
            <a:r>
              <a:rPr lang="de-DE" altLang="de-DE" sz="1800" baseline="30000">
                <a:solidFill>
                  <a:srgbClr val="330099"/>
                </a:solidFill>
                <a:latin typeface="Times New Roman" panose="02020603050405020304" pitchFamily="18" charset="0"/>
              </a:rPr>
              <a:t>5</a:t>
            </a:r>
            <a:r>
              <a:rPr lang="de-DE" altLang="de-DE" sz="1800">
                <a:solidFill>
                  <a:srgbClr val="330099"/>
                </a:solidFill>
                <a:latin typeface="Times New Roman" panose="02020603050405020304" pitchFamily="18" charset="0"/>
              </a:rPr>
              <a:t> Pa</a:t>
            </a:r>
          </a:p>
          <a:p>
            <a:pPr>
              <a:spcBef>
                <a:spcPct val="50000"/>
              </a:spcBef>
            </a:pPr>
            <a:r>
              <a:rPr lang="de-DE" altLang="de-DE" sz="1800">
                <a:solidFill>
                  <a:srgbClr val="330099"/>
                </a:solidFill>
                <a:latin typeface="Times New Roman" panose="02020603050405020304" pitchFamily="18" charset="0"/>
              </a:rPr>
              <a:t>Atommasenk. u		1,66 * 10</a:t>
            </a:r>
            <a:r>
              <a:rPr lang="de-DE" altLang="de-DE" sz="1800" baseline="30000">
                <a:solidFill>
                  <a:srgbClr val="330099"/>
                </a:solidFill>
                <a:latin typeface="Times New Roman" panose="02020603050405020304" pitchFamily="18" charset="0"/>
              </a:rPr>
              <a:t>-27 </a:t>
            </a:r>
            <a:r>
              <a:rPr lang="de-DE" altLang="de-DE" sz="1800">
                <a:solidFill>
                  <a:srgbClr val="330099"/>
                </a:solidFill>
                <a:latin typeface="Times New Roman" panose="02020603050405020304" pitchFamily="18" charset="0"/>
              </a:rPr>
              <a:t>kg</a:t>
            </a:r>
          </a:p>
          <a:p>
            <a:pPr>
              <a:spcBef>
                <a:spcPct val="50000"/>
              </a:spcBef>
            </a:pPr>
            <a:r>
              <a:rPr lang="de-DE" altLang="de-DE" sz="1800">
                <a:solidFill>
                  <a:srgbClr val="330099"/>
                </a:solidFill>
                <a:latin typeface="Times New Roman" panose="02020603050405020304" pitchFamily="18" charset="0"/>
              </a:rPr>
              <a:t>Elementarladung e 		1,60 * 10</a:t>
            </a:r>
            <a:r>
              <a:rPr lang="de-DE" altLang="de-DE" sz="1800" baseline="30000">
                <a:solidFill>
                  <a:srgbClr val="330099"/>
                </a:solidFill>
                <a:latin typeface="Times New Roman" panose="02020603050405020304" pitchFamily="18" charset="0"/>
              </a:rPr>
              <a:t>-19</a:t>
            </a:r>
            <a:r>
              <a:rPr lang="de-DE" altLang="de-DE" sz="1800">
                <a:solidFill>
                  <a:srgbClr val="330099"/>
                </a:solidFill>
                <a:latin typeface="Times New Roman" panose="02020603050405020304" pitchFamily="18" charset="0"/>
              </a:rPr>
              <a:t> C</a:t>
            </a:r>
          </a:p>
          <a:p>
            <a:pPr>
              <a:spcBef>
                <a:spcPct val="50000"/>
              </a:spcBef>
            </a:pPr>
            <a:r>
              <a:rPr lang="de-DE" altLang="de-DE" sz="1800">
                <a:solidFill>
                  <a:srgbClr val="330099"/>
                </a:solidFill>
                <a:latin typeface="Times New Roman" panose="02020603050405020304" pitchFamily="18" charset="0"/>
              </a:rPr>
              <a:t>Lichtgeschwindigkeit c</a:t>
            </a:r>
            <a:r>
              <a:rPr lang="de-DE" altLang="de-DE" sz="1800" baseline="-25000">
                <a:solidFill>
                  <a:srgbClr val="330099"/>
                </a:solidFill>
                <a:latin typeface="Times New Roman" panose="02020603050405020304" pitchFamily="18" charset="0"/>
              </a:rPr>
              <a:t>0</a:t>
            </a:r>
            <a:r>
              <a:rPr lang="de-DE" altLang="de-DE" sz="1800">
                <a:solidFill>
                  <a:srgbClr val="330099"/>
                </a:solidFill>
                <a:latin typeface="Times New Roman" panose="02020603050405020304" pitchFamily="18" charset="0"/>
              </a:rPr>
              <a:t>	2,998 * 10</a:t>
            </a:r>
            <a:r>
              <a:rPr lang="de-DE" altLang="de-DE" sz="1800" baseline="30000">
                <a:solidFill>
                  <a:srgbClr val="330099"/>
                </a:solidFill>
                <a:latin typeface="Times New Roman" panose="02020603050405020304" pitchFamily="18" charset="0"/>
              </a:rPr>
              <a:t>8 </a:t>
            </a:r>
            <a:r>
              <a:rPr lang="de-DE" altLang="de-DE" sz="1800">
                <a:solidFill>
                  <a:srgbClr val="330099"/>
                </a:solidFill>
                <a:latin typeface="Times New Roman" panose="02020603050405020304" pitchFamily="18" charset="0"/>
              </a:rPr>
              <a:t>m/s</a:t>
            </a:r>
          </a:p>
          <a:p>
            <a:pPr>
              <a:spcBef>
                <a:spcPct val="50000"/>
              </a:spcBef>
            </a:pPr>
            <a:r>
              <a:rPr lang="de-DE" altLang="de-DE" sz="1800">
                <a:solidFill>
                  <a:srgbClr val="330099"/>
                </a:solidFill>
                <a:latin typeface="Times New Roman" panose="02020603050405020304" pitchFamily="18" charset="0"/>
              </a:rPr>
              <a:t>Normfallbeschleunigung	9,80665 m /s^2</a:t>
            </a:r>
          </a:p>
          <a:p>
            <a:pPr>
              <a:spcBef>
                <a:spcPct val="50000"/>
              </a:spcBef>
            </a:pPr>
            <a:endParaRPr lang="de-DE" altLang="de-DE" sz="1800">
              <a:solidFill>
                <a:srgbClr val="330099"/>
              </a:solidFill>
              <a:latin typeface="Times New Roman" panose="02020603050405020304" pitchFamily="18" charset="0"/>
            </a:endParaRPr>
          </a:p>
          <a:p>
            <a:pPr>
              <a:spcBef>
                <a:spcPct val="50000"/>
              </a:spcBef>
            </a:pPr>
            <a:endParaRPr lang="de-DE" altLang="de-DE" sz="1800">
              <a:solidFill>
                <a:srgbClr val="330099"/>
              </a:solidFill>
              <a:latin typeface="Times New Roman" panose="02020603050405020304" pitchFamily="18" charset="0"/>
            </a:endParaRPr>
          </a:p>
          <a:p>
            <a:pPr>
              <a:spcBef>
                <a:spcPct val="50000"/>
              </a:spcBef>
            </a:pPr>
            <a:endParaRPr lang="de-DE" altLang="de-DE" sz="1800">
              <a:solidFill>
                <a:srgbClr val="33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iterate type="lt">
                                    <p:tmPct val="100000"/>
                                  </p:iterate>
                                  <p:childTnLst>
                                    <p:set>
                                      <p:cBhvr>
                                        <p:cTn id="6" dur="1" fill="hold">
                                          <p:stCondLst>
                                            <p:cond delay="0"/>
                                          </p:stCondLst>
                                        </p:cTn>
                                        <p:tgtEl>
                                          <p:spTgt spid="9217">
                                            <p:txEl>
                                              <p:pRg st="0" end="0"/>
                                            </p:txEl>
                                          </p:spTgt>
                                        </p:tgtEl>
                                        <p:attrNameLst>
                                          <p:attrName>style.visibility</p:attrName>
                                        </p:attrNameLst>
                                      </p:cBhvr>
                                      <p:to>
                                        <p:strVal val="visible"/>
                                      </p:to>
                                    </p:set>
                                    <p:anim calcmode="lin" valueType="num">
                                      <p:cBhvr additive="base">
                                        <p:cTn id="7" dur="75" fill="hold"/>
                                        <p:tgtEl>
                                          <p:spTgt spid="9217">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9217">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ROC.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18">
                                            <p:txEl>
                                              <p:pRg st="0" end="0"/>
                                            </p:txEl>
                                          </p:spTgt>
                                        </p:tgtEl>
                                        <p:attrNameLst>
                                          <p:attrName>style.visibility</p:attrName>
                                        </p:attrNameLst>
                                      </p:cBhvr>
                                      <p:to>
                                        <p:strVal val="visible"/>
                                      </p:to>
                                    </p:set>
                                    <p:animEffect transition="in" filter="blinds(horizontal)">
                                      <p:cBhvr>
                                        <p:cTn id="13" dur="500"/>
                                        <p:tgtEl>
                                          <p:spTgt spid="9218">
                                            <p:txEl>
                                              <p:pRg st="0" end="0"/>
                                            </p:txEl>
                                          </p:spTgt>
                                        </p:tgtEl>
                                      </p:cBhvr>
                                    </p:animEffect>
                                  </p:childTnLst>
                                  <p:subTnLst>
                                    <p:audio>
                                      <p:cMediaNode vol="100000">
                                        <p:cTn display="0" masterRel="sameClick">
                                          <p:stCondLst>
                                            <p:cond evt="begin" delay="0">
                                              <p:tn val="11"/>
                                            </p:cond>
                                          </p:stCondLst>
                                          <p:endCondLst>
                                            <p:cond evt="onStopAudio" delay="0">
                                              <p:tgtEl>
                                                <p:sldTgt/>
                                              </p:tgtEl>
                                            </p:cond>
                                          </p:endCondLst>
                                        </p:cTn>
                                        <p:tgtEl>
                                          <p:sndTgt r:embed="rId3" name="BIRD2.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18">
                                            <p:txEl>
                                              <p:pRg st="1" end="1"/>
                                            </p:txEl>
                                          </p:spTgt>
                                        </p:tgtEl>
                                        <p:attrNameLst>
                                          <p:attrName>style.visibility</p:attrName>
                                        </p:attrNameLst>
                                      </p:cBhvr>
                                      <p:to>
                                        <p:strVal val="visible"/>
                                      </p:to>
                                    </p:set>
                                    <p:animEffect transition="in" filter="blinds(horizontal)">
                                      <p:cBhvr>
                                        <p:cTn id="18" dur="500"/>
                                        <p:tgtEl>
                                          <p:spTgt spid="9218">
                                            <p:txEl>
                                              <p:pRg st="1" end="1"/>
                                            </p:txEl>
                                          </p:spTgt>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BIRD2.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18">
                                            <p:txEl>
                                              <p:pRg st="2" end="2"/>
                                            </p:txEl>
                                          </p:spTgt>
                                        </p:tgtEl>
                                        <p:attrNameLst>
                                          <p:attrName>style.visibility</p:attrName>
                                        </p:attrNameLst>
                                      </p:cBhvr>
                                      <p:to>
                                        <p:strVal val="visible"/>
                                      </p:to>
                                    </p:set>
                                    <p:animEffect transition="in" filter="blinds(horizontal)">
                                      <p:cBhvr>
                                        <p:cTn id="23" dur="500"/>
                                        <p:tgtEl>
                                          <p:spTgt spid="9218">
                                            <p:txEl>
                                              <p:pRg st="2" end="2"/>
                                            </p:txEl>
                                          </p:spTgt>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3" name="BIRD2.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218">
                                            <p:txEl>
                                              <p:pRg st="3" end="3"/>
                                            </p:txEl>
                                          </p:spTgt>
                                        </p:tgtEl>
                                        <p:attrNameLst>
                                          <p:attrName>style.visibility</p:attrName>
                                        </p:attrNameLst>
                                      </p:cBhvr>
                                      <p:to>
                                        <p:strVal val="visible"/>
                                      </p:to>
                                    </p:set>
                                    <p:animEffect transition="in" filter="blinds(horizontal)">
                                      <p:cBhvr>
                                        <p:cTn id="28" dur="500"/>
                                        <p:tgtEl>
                                          <p:spTgt spid="9218">
                                            <p:txEl>
                                              <p:pRg st="3" end="3"/>
                                            </p:txEl>
                                          </p:spTgt>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3" name="BIRD2.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218">
                                            <p:txEl>
                                              <p:pRg st="4" end="4"/>
                                            </p:txEl>
                                          </p:spTgt>
                                        </p:tgtEl>
                                        <p:attrNameLst>
                                          <p:attrName>style.visibility</p:attrName>
                                        </p:attrNameLst>
                                      </p:cBhvr>
                                      <p:to>
                                        <p:strVal val="visible"/>
                                      </p:to>
                                    </p:set>
                                    <p:animEffect transition="in" filter="blinds(horizontal)">
                                      <p:cBhvr>
                                        <p:cTn id="33" dur="500"/>
                                        <p:tgtEl>
                                          <p:spTgt spid="9218">
                                            <p:txEl>
                                              <p:pRg st="4" end="4"/>
                                            </p:txEl>
                                          </p:spTgt>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3" name="BIRD2.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218">
                                            <p:txEl>
                                              <p:pRg st="5" end="5"/>
                                            </p:txEl>
                                          </p:spTgt>
                                        </p:tgtEl>
                                        <p:attrNameLst>
                                          <p:attrName>style.visibility</p:attrName>
                                        </p:attrNameLst>
                                      </p:cBhvr>
                                      <p:to>
                                        <p:strVal val="visible"/>
                                      </p:to>
                                    </p:set>
                                    <p:animEffect transition="in" filter="blinds(horizontal)">
                                      <p:cBhvr>
                                        <p:cTn id="38" dur="500"/>
                                        <p:tgtEl>
                                          <p:spTgt spid="9218">
                                            <p:txEl>
                                              <p:pRg st="5" end="5"/>
                                            </p:txEl>
                                          </p:spTgt>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BIRD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218">
                                            <p:txEl>
                                              <p:pRg st="6" end="6"/>
                                            </p:txEl>
                                          </p:spTgt>
                                        </p:tgtEl>
                                        <p:attrNameLst>
                                          <p:attrName>style.visibility</p:attrName>
                                        </p:attrNameLst>
                                      </p:cBhvr>
                                      <p:to>
                                        <p:strVal val="visible"/>
                                      </p:to>
                                    </p:set>
                                    <p:animEffect transition="in" filter="blinds(horizontal)">
                                      <p:cBhvr>
                                        <p:cTn id="43" dur="500"/>
                                        <p:tgtEl>
                                          <p:spTgt spid="9218">
                                            <p:txEl>
                                              <p:pRg st="6" end="6"/>
                                            </p:txEl>
                                          </p:spTgt>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BIRD2.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218">
                                            <p:txEl>
                                              <p:pRg st="7" end="7"/>
                                            </p:txEl>
                                          </p:spTgt>
                                        </p:tgtEl>
                                        <p:attrNameLst>
                                          <p:attrName>style.visibility</p:attrName>
                                        </p:attrNameLst>
                                      </p:cBhvr>
                                      <p:to>
                                        <p:strVal val="visible"/>
                                      </p:to>
                                    </p:set>
                                    <p:animEffect transition="in" filter="blinds(horizontal)">
                                      <p:cBhvr>
                                        <p:cTn id="48" dur="500"/>
                                        <p:tgtEl>
                                          <p:spTgt spid="9218">
                                            <p:txEl>
                                              <p:pRg st="7" end="7"/>
                                            </p:txEl>
                                          </p:spTgt>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BIRD2.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18">
                                            <p:txEl>
                                              <p:pRg st="8" end="8"/>
                                            </p:txEl>
                                          </p:spTgt>
                                        </p:tgtEl>
                                        <p:attrNameLst>
                                          <p:attrName>style.visibility</p:attrName>
                                        </p:attrNameLst>
                                      </p:cBhvr>
                                      <p:to>
                                        <p:strVal val="visible"/>
                                      </p:to>
                                    </p:set>
                                    <p:animEffect transition="in" filter="blinds(horizontal)">
                                      <p:cBhvr>
                                        <p:cTn id="53" dur="500"/>
                                        <p:tgtEl>
                                          <p:spTgt spid="9218">
                                            <p:txEl>
                                              <p:pRg st="8" end="8"/>
                                            </p:txEl>
                                          </p:spTgt>
                                        </p:tgtEl>
                                      </p:cBhvr>
                                    </p:animEffect>
                                  </p:childTnLst>
                                  <p:subTnLst>
                                    <p:audio>
                                      <p:cMediaNode vol="100000">
                                        <p:cTn display="0" masterRel="sameClick">
                                          <p:stCondLst>
                                            <p:cond evt="begin" delay="0">
                                              <p:tn val="51"/>
                                            </p:cond>
                                          </p:stCondLst>
                                          <p:endCondLst>
                                            <p:cond evt="onStopAudio" delay="0">
                                              <p:tgtEl>
                                                <p:sldTgt/>
                                              </p:tgtEl>
                                            </p:cond>
                                          </p:endCondLst>
                                        </p:cTn>
                                        <p:tgtEl>
                                          <p:sndTgt r:embed="rId3" name="BIRD2.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218">
                                            <p:txEl>
                                              <p:pRg st="9" end="9"/>
                                            </p:txEl>
                                          </p:spTgt>
                                        </p:tgtEl>
                                        <p:attrNameLst>
                                          <p:attrName>style.visibility</p:attrName>
                                        </p:attrNameLst>
                                      </p:cBhvr>
                                      <p:to>
                                        <p:strVal val="visible"/>
                                      </p:to>
                                    </p:set>
                                    <p:animEffect transition="in" filter="blinds(horizontal)">
                                      <p:cBhvr>
                                        <p:cTn id="58" dur="500"/>
                                        <p:tgtEl>
                                          <p:spTgt spid="9218">
                                            <p:txEl>
                                              <p:pRg st="9" end="9"/>
                                            </p:txEl>
                                          </p:spTgt>
                                        </p:tgtEl>
                                      </p:cBhvr>
                                    </p:animEffect>
                                  </p:childTnLst>
                                  <p:subTnLst>
                                    <p:audio>
                                      <p:cMediaNode vol="100000">
                                        <p:cTn display="0" masterRel="sameClick">
                                          <p:stCondLst>
                                            <p:cond evt="begin" delay="0">
                                              <p:tn val="56"/>
                                            </p:cond>
                                          </p:stCondLst>
                                          <p:endCondLst>
                                            <p:cond evt="onStopAudio" delay="0">
                                              <p:tgtEl>
                                                <p:sldTgt/>
                                              </p:tgtEl>
                                            </p:cond>
                                          </p:endCondLst>
                                        </p:cTn>
                                        <p:tgtEl>
                                          <p:sndTgt r:embed="rId3" name="BIR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p" autoUpdateAnimBg="0"/>
      <p:bldP spid="921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0240">
            <a:extLst>
              <a:ext uri="{FF2B5EF4-FFF2-40B4-BE49-F238E27FC236}">
                <a16:creationId xmlns:a16="http://schemas.microsoft.com/office/drawing/2014/main" id="{AA56F37F-FA0D-414D-BDB0-1DCB3F3C14BA}"/>
              </a:ext>
            </a:extLst>
          </p:cNvPr>
          <p:cNvSpPr>
            <a:spLocks noChangeArrowheads="1"/>
          </p:cNvSpPr>
          <p:nvPr/>
        </p:nvSpPr>
        <p:spPr bwMode="auto">
          <a:xfrm>
            <a:off x="76200" y="304800"/>
            <a:ext cx="762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baseline="-25000">
                <a:solidFill>
                  <a:srgbClr val="330099"/>
                </a:solidFill>
                <a:latin typeface="Times New Roman" panose="02020603050405020304" pitchFamily="18" charset="0"/>
              </a:rPr>
              <a:t>Konzentrationsangaben                                  Gehaltsangaben</a:t>
            </a:r>
            <a:endParaRPr lang="de-DE" altLang="de-DE" sz="1800">
              <a:latin typeface="+mn-lt"/>
              <a:cs typeface="+mn-cs"/>
            </a:endParaRPr>
          </a:p>
        </p:txBody>
      </p:sp>
      <p:sp>
        <p:nvSpPr>
          <p:cNvPr id="10242" name="Rechteck 10241">
            <a:extLst>
              <a:ext uri="{FF2B5EF4-FFF2-40B4-BE49-F238E27FC236}">
                <a16:creationId xmlns:a16="http://schemas.microsoft.com/office/drawing/2014/main" id="{E218354C-60DC-4FD7-B3B8-2E0F02BBD977}"/>
              </a:ext>
            </a:extLst>
          </p:cNvPr>
          <p:cNvSpPr>
            <a:spLocks noChangeArrowheads="1"/>
          </p:cNvSpPr>
          <p:nvPr/>
        </p:nvSpPr>
        <p:spPr bwMode="auto">
          <a:xfrm>
            <a:off x="76200" y="990600"/>
            <a:ext cx="8686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aseline="-25000">
                <a:solidFill>
                  <a:srgbClr val="330099"/>
                </a:solidFill>
                <a:latin typeface="Times New Roman" panose="02020603050405020304" pitchFamily="18" charset="0"/>
              </a:rPr>
              <a:t>g/l 	kg/m^3              			ml/l	l/m^3</a:t>
            </a:r>
            <a:endParaRPr lang="de-DE" altLang="de-DE" sz="1800">
              <a:latin typeface="+mn-lt"/>
              <a:cs typeface="+mn-cs"/>
            </a:endParaRPr>
          </a:p>
          <a:p>
            <a:pPr>
              <a:spcBef>
                <a:spcPct val="50000"/>
              </a:spcBef>
            </a:pPr>
            <a:r>
              <a:rPr lang="de-DE" altLang="de-DE" baseline="-25000">
                <a:solidFill>
                  <a:srgbClr val="330099"/>
                </a:solidFill>
                <a:latin typeface="Times New Roman" panose="02020603050405020304" pitchFamily="18" charset="0"/>
              </a:rPr>
              <a:t>mg/l  	g/m^3			%	Promille</a:t>
            </a:r>
          </a:p>
          <a:p>
            <a:pPr>
              <a:spcBef>
                <a:spcPct val="50000"/>
              </a:spcBef>
            </a:pPr>
            <a:r>
              <a:rPr lang="de-DE" altLang="de-DE" baseline="-25000">
                <a:solidFill>
                  <a:srgbClr val="330099"/>
                </a:solidFill>
                <a:latin typeface="Symbol" panose="05050102010706020507" pitchFamily="18" charset="2"/>
              </a:rPr>
              <a:t>m</a:t>
            </a:r>
            <a:r>
              <a:rPr lang="de-DE" altLang="de-DE" baseline="-25000">
                <a:solidFill>
                  <a:srgbClr val="330099"/>
                </a:solidFill>
                <a:latin typeface="Times New Roman" panose="02020603050405020304" pitchFamily="18" charset="0"/>
              </a:rPr>
              <a:t>g/l	mg/m^3			ppm	ppb</a:t>
            </a:r>
          </a:p>
          <a:p>
            <a:pPr>
              <a:spcBef>
                <a:spcPct val="50000"/>
              </a:spcBef>
            </a:pPr>
            <a:r>
              <a:rPr lang="de-DE" altLang="de-DE" baseline="-25000">
                <a:solidFill>
                  <a:srgbClr val="330099"/>
                </a:solidFill>
                <a:latin typeface="Times New Roman" panose="02020603050405020304" pitchFamily="18" charset="0"/>
              </a:rPr>
              <a:t>mol/l</a:t>
            </a:r>
          </a:p>
          <a:p>
            <a:pPr>
              <a:spcBef>
                <a:spcPct val="50000"/>
              </a:spcBef>
            </a:pPr>
            <a:r>
              <a:rPr lang="de-DE" altLang="de-DE" baseline="-25000">
                <a:solidFill>
                  <a:srgbClr val="330099"/>
                </a:solidFill>
                <a:latin typeface="Times New Roman" panose="02020603050405020304" pitchFamily="18" charset="0"/>
              </a:rPr>
              <a:t>mmol/l	mol/m^3</a:t>
            </a:r>
          </a:p>
          <a:p>
            <a:pPr>
              <a:spcBef>
                <a:spcPct val="50000"/>
              </a:spcBef>
            </a:pPr>
            <a:r>
              <a:rPr lang="de-DE" altLang="de-DE" baseline="-25000">
                <a:solidFill>
                  <a:srgbClr val="330099"/>
                </a:solidFill>
                <a:latin typeface="Times New Roman" panose="02020603050405020304" pitchFamily="18" charset="0"/>
              </a:rPr>
              <a:t>val/l	</a:t>
            </a:r>
          </a:p>
          <a:p>
            <a:pPr>
              <a:spcBef>
                <a:spcPct val="50000"/>
              </a:spcBef>
            </a:pPr>
            <a:r>
              <a:rPr lang="de-DE" altLang="de-DE" baseline="-25000">
                <a:solidFill>
                  <a:srgbClr val="330099"/>
                </a:solidFill>
                <a:latin typeface="Times New Roman" panose="02020603050405020304" pitchFamily="18" charset="0"/>
              </a:rPr>
              <a:t>mval/l	val/m^3</a:t>
            </a:r>
          </a:p>
        </p:txBody>
      </p:sp>
      <p:sp>
        <p:nvSpPr>
          <p:cNvPr id="10243" name="Rechteck 10242">
            <a:extLst>
              <a:ext uri="{FF2B5EF4-FFF2-40B4-BE49-F238E27FC236}">
                <a16:creationId xmlns:a16="http://schemas.microsoft.com/office/drawing/2014/main" id="{A9B484E9-0CA6-4074-9700-940462594475}"/>
              </a:ext>
            </a:extLst>
          </p:cNvPr>
          <p:cNvSpPr>
            <a:spLocks noChangeArrowheads="1"/>
          </p:cNvSpPr>
          <p:nvPr/>
        </p:nvSpPr>
        <p:spPr bwMode="auto">
          <a:xfrm>
            <a:off x="1066800" y="3276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	fest</a:t>
            </a:r>
            <a:endParaRPr lang="de-DE" altLang="de-DE" sz="1800">
              <a:latin typeface="+mn-lt"/>
              <a:cs typeface="+mn-cs"/>
            </a:endParaRPr>
          </a:p>
        </p:txBody>
      </p:sp>
      <p:sp>
        <p:nvSpPr>
          <p:cNvPr id="10244" name="Gerade Verbindung 10243">
            <a:extLst>
              <a:ext uri="{FF2B5EF4-FFF2-40B4-BE49-F238E27FC236}">
                <a16:creationId xmlns:a16="http://schemas.microsoft.com/office/drawing/2014/main" id="{B144A522-FCA7-4342-90B6-44A1BB4451F8}"/>
              </a:ext>
            </a:extLst>
          </p:cNvPr>
          <p:cNvSpPr>
            <a:spLocks noChangeShapeType="1"/>
          </p:cNvSpPr>
          <p:nvPr/>
        </p:nvSpPr>
        <p:spPr bwMode="auto">
          <a:xfrm>
            <a:off x="2514600" y="3657600"/>
            <a:ext cx="685800" cy="762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45" name="Gerade Verbindung 10244">
            <a:extLst>
              <a:ext uri="{FF2B5EF4-FFF2-40B4-BE49-F238E27FC236}">
                <a16:creationId xmlns:a16="http://schemas.microsoft.com/office/drawing/2014/main" id="{5D27ED3A-8BA6-4103-AB5C-41CC489EA417}"/>
              </a:ext>
            </a:extLst>
          </p:cNvPr>
          <p:cNvSpPr>
            <a:spLocks noChangeShapeType="1"/>
          </p:cNvSpPr>
          <p:nvPr/>
        </p:nvSpPr>
        <p:spPr bwMode="auto">
          <a:xfrm flipH="1" flipV="1">
            <a:off x="2286000" y="3733800"/>
            <a:ext cx="60960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46" name="Gerade Verbindung 10245">
            <a:extLst>
              <a:ext uri="{FF2B5EF4-FFF2-40B4-BE49-F238E27FC236}">
                <a16:creationId xmlns:a16="http://schemas.microsoft.com/office/drawing/2014/main" id="{60AF7AA9-BA64-4A8C-ACF6-C4AF176A0DCC}"/>
              </a:ext>
            </a:extLst>
          </p:cNvPr>
          <p:cNvSpPr>
            <a:spLocks noChangeShapeType="1"/>
          </p:cNvSpPr>
          <p:nvPr/>
        </p:nvSpPr>
        <p:spPr bwMode="auto">
          <a:xfrm flipH="1">
            <a:off x="1143000" y="3581400"/>
            <a:ext cx="68580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47" name="Gerade Verbindung 10246">
            <a:extLst>
              <a:ext uri="{FF2B5EF4-FFF2-40B4-BE49-F238E27FC236}">
                <a16:creationId xmlns:a16="http://schemas.microsoft.com/office/drawing/2014/main" id="{C5501760-1581-483C-9DE8-74B835D89557}"/>
              </a:ext>
            </a:extLst>
          </p:cNvPr>
          <p:cNvSpPr>
            <a:spLocks noChangeShapeType="1"/>
          </p:cNvSpPr>
          <p:nvPr/>
        </p:nvSpPr>
        <p:spPr bwMode="auto">
          <a:xfrm flipV="1">
            <a:off x="1066800" y="3429000"/>
            <a:ext cx="68580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48" name="Gerade Verbindung 10247">
            <a:extLst>
              <a:ext uri="{FF2B5EF4-FFF2-40B4-BE49-F238E27FC236}">
                <a16:creationId xmlns:a16="http://schemas.microsoft.com/office/drawing/2014/main" id="{10101775-1BA5-4C65-905E-2FC1590549AD}"/>
              </a:ext>
            </a:extLst>
          </p:cNvPr>
          <p:cNvSpPr>
            <a:spLocks noChangeShapeType="1"/>
          </p:cNvSpPr>
          <p:nvPr/>
        </p:nvSpPr>
        <p:spPr bwMode="auto">
          <a:xfrm>
            <a:off x="1600200" y="4572000"/>
            <a:ext cx="9906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49" name="Gerade Verbindung 10248">
            <a:extLst>
              <a:ext uri="{FF2B5EF4-FFF2-40B4-BE49-F238E27FC236}">
                <a16:creationId xmlns:a16="http://schemas.microsoft.com/office/drawing/2014/main" id="{71704836-4CAA-4392-96ED-29BC5CC2CE34}"/>
              </a:ext>
            </a:extLst>
          </p:cNvPr>
          <p:cNvSpPr>
            <a:spLocks noChangeShapeType="1"/>
          </p:cNvSpPr>
          <p:nvPr/>
        </p:nvSpPr>
        <p:spPr bwMode="auto">
          <a:xfrm flipH="1">
            <a:off x="1600200" y="4724400"/>
            <a:ext cx="8382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0250" name="Rechteck 10249">
            <a:extLst>
              <a:ext uri="{FF2B5EF4-FFF2-40B4-BE49-F238E27FC236}">
                <a16:creationId xmlns:a16="http://schemas.microsoft.com/office/drawing/2014/main" id="{BAAE5620-D251-4D85-AD27-33B03205CF32}"/>
              </a:ext>
            </a:extLst>
          </p:cNvPr>
          <p:cNvSpPr>
            <a:spLocks noChangeArrowheads="1"/>
          </p:cNvSpPr>
          <p:nvPr/>
        </p:nvSpPr>
        <p:spPr bwMode="auto">
          <a:xfrm>
            <a:off x="609600" y="45720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flüssig</a:t>
            </a:r>
            <a:endParaRPr lang="de-DE" altLang="de-DE" sz="1800">
              <a:latin typeface="+mn-lt"/>
              <a:cs typeface="+mn-cs"/>
            </a:endParaRPr>
          </a:p>
        </p:txBody>
      </p:sp>
      <p:sp>
        <p:nvSpPr>
          <p:cNvPr id="10251" name="Rechteck 10250">
            <a:extLst>
              <a:ext uri="{FF2B5EF4-FFF2-40B4-BE49-F238E27FC236}">
                <a16:creationId xmlns:a16="http://schemas.microsoft.com/office/drawing/2014/main" id="{9C1787AB-4DF7-4383-A6F4-81AC95B9890D}"/>
              </a:ext>
            </a:extLst>
          </p:cNvPr>
          <p:cNvSpPr>
            <a:spLocks noChangeArrowheads="1"/>
          </p:cNvSpPr>
          <p:nvPr/>
        </p:nvSpPr>
        <p:spPr bwMode="auto">
          <a:xfrm>
            <a:off x="2743200" y="4724400"/>
            <a:ext cx="121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gasförmig</a:t>
            </a:r>
            <a:endParaRPr lang="de-DE" altLang="de-DE" sz="1800">
              <a:latin typeface="+mn-lt"/>
              <a:cs typeface="+mn-cs"/>
            </a:endParaRPr>
          </a:p>
          <a:p>
            <a:pPr>
              <a:spcBef>
                <a:spcPct val="50000"/>
              </a:spcBef>
            </a:pPr>
            <a:endParaRPr lang="de-DE" altLang="de-DE" sz="1800" baseline="-25000">
              <a:solidFill>
                <a:srgbClr val="330099"/>
              </a:solidFill>
              <a:latin typeface="Times New Roman" panose="02020603050405020304" pitchFamily="18" charset="0"/>
            </a:endParaRPr>
          </a:p>
        </p:txBody>
      </p:sp>
      <p:sp>
        <p:nvSpPr>
          <p:cNvPr id="10252" name="Rechteck 10251">
            <a:extLst>
              <a:ext uri="{FF2B5EF4-FFF2-40B4-BE49-F238E27FC236}">
                <a16:creationId xmlns:a16="http://schemas.microsoft.com/office/drawing/2014/main" id="{2151B3F9-C9BE-4A6F-ABED-20D702B31654}"/>
              </a:ext>
            </a:extLst>
          </p:cNvPr>
          <p:cNvSpPr>
            <a:spLocks noChangeArrowheads="1"/>
          </p:cNvSpPr>
          <p:nvPr/>
        </p:nvSpPr>
        <p:spPr bwMode="auto">
          <a:xfrm>
            <a:off x="2895600" y="3733800"/>
            <a:ext cx="1981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aseline="-25000">
                <a:solidFill>
                  <a:srgbClr val="330099"/>
                </a:solidFill>
                <a:latin typeface="Times New Roman" panose="02020603050405020304" pitchFamily="18" charset="0"/>
              </a:rPr>
              <a:t>Sublimieren</a:t>
            </a:r>
            <a:endParaRPr lang="de-DE" altLang="de-DE" sz="1800">
              <a:latin typeface="+mn-lt"/>
              <a:cs typeface="+mn-cs"/>
            </a:endParaRPr>
          </a:p>
        </p:txBody>
      </p:sp>
      <p:sp>
        <p:nvSpPr>
          <p:cNvPr id="10253" name="Rechteck 10252">
            <a:extLst>
              <a:ext uri="{FF2B5EF4-FFF2-40B4-BE49-F238E27FC236}">
                <a16:creationId xmlns:a16="http://schemas.microsoft.com/office/drawing/2014/main" id="{A7965D13-8E6E-4728-A3DB-B09D127E97F4}"/>
              </a:ext>
            </a:extLst>
          </p:cNvPr>
          <p:cNvSpPr>
            <a:spLocks noChangeArrowheads="1"/>
          </p:cNvSpPr>
          <p:nvPr/>
        </p:nvSpPr>
        <p:spPr bwMode="auto">
          <a:xfrm>
            <a:off x="1828800" y="4191000"/>
            <a:ext cx="838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aseline="-25000">
                <a:solidFill>
                  <a:srgbClr val="330099"/>
                </a:solidFill>
                <a:latin typeface="Times New Roman" panose="02020603050405020304" pitchFamily="18" charset="0"/>
              </a:rPr>
              <a:t>resublimieren</a:t>
            </a:r>
            <a:endParaRPr lang="de-DE" altLang="de-DE" sz="1800">
              <a:latin typeface="+mn-lt"/>
              <a:cs typeface="+mn-cs"/>
            </a:endParaRPr>
          </a:p>
          <a:p>
            <a:pPr>
              <a:spcBef>
                <a:spcPct val="50000"/>
              </a:spcBef>
            </a:pPr>
            <a:r>
              <a:rPr lang="de-DE" altLang="de-DE" sz="1000" baseline="-25000">
                <a:solidFill>
                  <a:srgbClr val="330099"/>
                </a:solidFill>
                <a:latin typeface="Times New Roman" panose="02020603050405020304" pitchFamily="18" charset="0"/>
              </a:rPr>
              <a:t>sieden</a:t>
            </a:r>
          </a:p>
        </p:txBody>
      </p:sp>
      <p:sp>
        <p:nvSpPr>
          <p:cNvPr id="10254" name="Rechteck 10253">
            <a:extLst>
              <a:ext uri="{FF2B5EF4-FFF2-40B4-BE49-F238E27FC236}">
                <a16:creationId xmlns:a16="http://schemas.microsoft.com/office/drawing/2014/main" id="{321793E1-E148-49BE-BD15-BD521EDFF4D4}"/>
              </a:ext>
            </a:extLst>
          </p:cNvPr>
          <p:cNvSpPr>
            <a:spLocks noChangeArrowheads="1"/>
          </p:cNvSpPr>
          <p:nvPr/>
        </p:nvSpPr>
        <p:spPr bwMode="auto">
          <a:xfrm>
            <a:off x="1524000" y="3657600"/>
            <a:ext cx="838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aseline="-25000">
                <a:solidFill>
                  <a:srgbClr val="330099"/>
                </a:solidFill>
                <a:latin typeface="Times New Roman" panose="02020603050405020304" pitchFamily="18" charset="0"/>
              </a:rPr>
              <a:t>schmelzen</a:t>
            </a:r>
            <a:endParaRPr lang="de-DE" altLang="de-DE" sz="1800">
              <a:latin typeface="+mn-lt"/>
              <a:cs typeface="+mn-cs"/>
            </a:endParaRPr>
          </a:p>
        </p:txBody>
      </p:sp>
      <p:sp>
        <p:nvSpPr>
          <p:cNvPr id="10255" name="Rechteck 10254">
            <a:extLst>
              <a:ext uri="{FF2B5EF4-FFF2-40B4-BE49-F238E27FC236}">
                <a16:creationId xmlns:a16="http://schemas.microsoft.com/office/drawing/2014/main" id="{354D88B2-8B97-4F9D-9CC3-795B77A82BFA}"/>
              </a:ext>
            </a:extLst>
          </p:cNvPr>
          <p:cNvSpPr>
            <a:spLocks noChangeArrowheads="1"/>
          </p:cNvSpPr>
          <p:nvPr/>
        </p:nvSpPr>
        <p:spPr bwMode="auto">
          <a:xfrm>
            <a:off x="609600" y="3581400"/>
            <a:ext cx="685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aseline="-25000">
                <a:solidFill>
                  <a:srgbClr val="330099"/>
                </a:solidFill>
                <a:latin typeface="Times New Roman" panose="02020603050405020304" pitchFamily="18" charset="0"/>
              </a:rPr>
              <a:t>erstarren</a:t>
            </a:r>
            <a:endParaRPr lang="de-DE" altLang="de-DE" sz="1800">
              <a:latin typeface="+mn-lt"/>
              <a:cs typeface="+mn-cs"/>
            </a:endParaRPr>
          </a:p>
        </p:txBody>
      </p:sp>
      <p:sp>
        <p:nvSpPr>
          <p:cNvPr id="10256" name="Rechteck 10255">
            <a:extLst>
              <a:ext uri="{FF2B5EF4-FFF2-40B4-BE49-F238E27FC236}">
                <a16:creationId xmlns:a16="http://schemas.microsoft.com/office/drawing/2014/main" id="{4C9CEBEB-47DC-47AA-BE4F-28F93E43D9EE}"/>
              </a:ext>
            </a:extLst>
          </p:cNvPr>
          <p:cNvSpPr>
            <a:spLocks noChangeArrowheads="1"/>
          </p:cNvSpPr>
          <p:nvPr/>
        </p:nvSpPr>
        <p:spPr bwMode="auto">
          <a:xfrm>
            <a:off x="1524000" y="5105400"/>
            <a:ext cx="1295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aseline="-25000">
                <a:solidFill>
                  <a:srgbClr val="330099"/>
                </a:solidFill>
                <a:latin typeface="Times New Roman" panose="02020603050405020304" pitchFamily="18" charset="0"/>
              </a:rPr>
              <a:t>kondensieren</a:t>
            </a:r>
            <a:endParaRPr lang="de-DE" altLang="de-DE" sz="1800">
              <a:latin typeface="+mn-lt"/>
              <a:cs typeface="+mn-cs"/>
            </a:endParaRPr>
          </a:p>
        </p:txBody>
      </p:sp>
      <p:sp>
        <p:nvSpPr>
          <p:cNvPr id="10257" name="Rechteck 10256">
            <a:extLst>
              <a:ext uri="{FF2B5EF4-FFF2-40B4-BE49-F238E27FC236}">
                <a16:creationId xmlns:a16="http://schemas.microsoft.com/office/drawing/2014/main" id="{3600B53D-D969-4777-9E6A-E27CBCD7BEEA}"/>
              </a:ext>
            </a:extLst>
          </p:cNvPr>
          <p:cNvSpPr>
            <a:spLocks noChangeArrowheads="1"/>
          </p:cNvSpPr>
          <p:nvPr/>
        </p:nvSpPr>
        <p:spPr bwMode="auto">
          <a:xfrm>
            <a:off x="5105400" y="29718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Stoffe</a:t>
            </a:r>
            <a:endParaRPr lang="de-DE" altLang="de-DE" sz="1800">
              <a:latin typeface="+mn-lt"/>
              <a:cs typeface="+mn-cs"/>
            </a:endParaRPr>
          </a:p>
        </p:txBody>
      </p:sp>
      <p:sp>
        <p:nvSpPr>
          <p:cNvPr id="10258" name="Gerade Verbindung 10257">
            <a:extLst>
              <a:ext uri="{FF2B5EF4-FFF2-40B4-BE49-F238E27FC236}">
                <a16:creationId xmlns:a16="http://schemas.microsoft.com/office/drawing/2014/main" id="{76BCA7F7-C86F-4147-AE6D-9B2C8A28D30E}"/>
              </a:ext>
            </a:extLst>
          </p:cNvPr>
          <p:cNvSpPr>
            <a:spLocks noChangeShapeType="1"/>
          </p:cNvSpPr>
          <p:nvPr/>
        </p:nvSpPr>
        <p:spPr bwMode="auto">
          <a:xfrm flipH="1">
            <a:off x="4648200" y="3276600"/>
            <a:ext cx="5334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59" name="Gerade Verbindung 10258">
            <a:extLst>
              <a:ext uri="{FF2B5EF4-FFF2-40B4-BE49-F238E27FC236}">
                <a16:creationId xmlns:a16="http://schemas.microsoft.com/office/drawing/2014/main" id="{FB672A8C-A19D-4DA5-9EF7-A9648845E7BA}"/>
              </a:ext>
            </a:extLst>
          </p:cNvPr>
          <p:cNvSpPr>
            <a:spLocks noChangeShapeType="1"/>
          </p:cNvSpPr>
          <p:nvPr/>
        </p:nvSpPr>
        <p:spPr bwMode="auto">
          <a:xfrm>
            <a:off x="5562600" y="3276600"/>
            <a:ext cx="6858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0" name="Rechteck 10259">
            <a:extLst>
              <a:ext uri="{FF2B5EF4-FFF2-40B4-BE49-F238E27FC236}">
                <a16:creationId xmlns:a16="http://schemas.microsoft.com/office/drawing/2014/main" id="{71E65C7F-FFE4-4EE0-93C1-47CCDBC30605}"/>
              </a:ext>
            </a:extLst>
          </p:cNvPr>
          <p:cNvSpPr>
            <a:spLocks noChangeArrowheads="1"/>
          </p:cNvSpPr>
          <p:nvPr/>
        </p:nvSpPr>
        <p:spPr bwMode="auto">
          <a:xfrm>
            <a:off x="4343400" y="3733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Reinstoffe</a:t>
            </a:r>
            <a:endParaRPr lang="de-DE" altLang="de-DE" sz="1800">
              <a:latin typeface="+mn-lt"/>
              <a:cs typeface="+mn-cs"/>
            </a:endParaRPr>
          </a:p>
        </p:txBody>
      </p:sp>
      <p:sp>
        <p:nvSpPr>
          <p:cNvPr id="10261" name="Rechteck 10260">
            <a:extLst>
              <a:ext uri="{FF2B5EF4-FFF2-40B4-BE49-F238E27FC236}">
                <a16:creationId xmlns:a16="http://schemas.microsoft.com/office/drawing/2014/main" id="{4F054E2C-4BB0-42B7-974C-397E9D5D3E1E}"/>
              </a:ext>
            </a:extLst>
          </p:cNvPr>
          <p:cNvSpPr>
            <a:spLocks noChangeArrowheads="1"/>
          </p:cNvSpPr>
          <p:nvPr/>
        </p:nvSpPr>
        <p:spPr bwMode="auto">
          <a:xfrm>
            <a:off x="5943600" y="38100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Gemenge</a:t>
            </a:r>
            <a:endParaRPr lang="de-DE" altLang="de-DE" sz="1800">
              <a:latin typeface="+mn-lt"/>
              <a:cs typeface="+mn-cs"/>
            </a:endParaRPr>
          </a:p>
        </p:txBody>
      </p:sp>
      <p:sp>
        <p:nvSpPr>
          <p:cNvPr id="10262" name="Gerade Verbindung 10261">
            <a:extLst>
              <a:ext uri="{FF2B5EF4-FFF2-40B4-BE49-F238E27FC236}">
                <a16:creationId xmlns:a16="http://schemas.microsoft.com/office/drawing/2014/main" id="{ECFDC0ED-5CAE-4D8D-80A8-D7A85D67E521}"/>
              </a:ext>
            </a:extLst>
          </p:cNvPr>
          <p:cNvSpPr>
            <a:spLocks noChangeShapeType="1"/>
          </p:cNvSpPr>
          <p:nvPr/>
        </p:nvSpPr>
        <p:spPr bwMode="auto">
          <a:xfrm>
            <a:off x="4876800" y="4114800"/>
            <a:ext cx="838200" cy="30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3" name="Gerade Verbindung 10262">
            <a:extLst>
              <a:ext uri="{FF2B5EF4-FFF2-40B4-BE49-F238E27FC236}">
                <a16:creationId xmlns:a16="http://schemas.microsoft.com/office/drawing/2014/main" id="{3487BBF2-E8BC-4E07-BC48-E6D7A1F3C2A7}"/>
              </a:ext>
            </a:extLst>
          </p:cNvPr>
          <p:cNvSpPr>
            <a:spLocks noChangeShapeType="1"/>
          </p:cNvSpPr>
          <p:nvPr/>
        </p:nvSpPr>
        <p:spPr bwMode="auto">
          <a:xfrm flipH="1">
            <a:off x="4191000" y="4114800"/>
            <a:ext cx="304800" cy="30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4" name="Gerade Verbindung 10263">
            <a:extLst>
              <a:ext uri="{FF2B5EF4-FFF2-40B4-BE49-F238E27FC236}">
                <a16:creationId xmlns:a16="http://schemas.microsoft.com/office/drawing/2014/main" id="{49DA7BDA-22A8-4480-8615-5D2F3A8A3519}"/>
              </a:ext>
            </a:extLst>
          </p:cNvPr>
          <p:cNvSpPr>
            <a:spLocks noChangeShapeType="1"/>
          </p:cNvSpPr>
          <p:nvPr/>
        </p:nvSpPr>
        <p:spPr bwMode="auto">
          <a:xfrm>
            <a:off x="6400800" y="4191000"/>
            <a:ext cx="10668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5" name="Rechteck 10264">
            <a:extLst>
              <a:ext uri="{FF2B5EF4-FFF2-40B4-BE49-F238E27FC236}">
                <a16:creationId xmlns:a16="http://schemas.microsoft.com/office/drawing/2014/main" id="{4D037574-4804-40D6-A4EB-D26419BB05BA}"/>
              </a:ext>
            </a:extLst>
          </p:cNvPr>
          <p:cNvSpPr>
            <a:spLocks noChangeArrowheads="1"/>
          </p:cNvSpPr>
          <p:nvPr/>
        </p:nvSpPr>
        <p:spPr bwMode="auto">
          <a:xfrm>
            <a:off x="3733800" y="43434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Elemente</a:t>
            </a:r>
            <a:endParaRPr lang="de-DE" altLang="de-DE" sz="1800">
              <a:latin typeface="+mn-lt"/>
              <a:cs typeface="+mn-cs"/>
            </a:endParaRPr>
          </a:p>
        </p:txBody>
      </p:sp>
      <p:sp>
        <p:nvSpPr>
          <p:cNvPr id="10266" name="Rechteck 10265">
            <a:extLst>
              <a:ext uri="{FF2B5EF4-FFF2-40B4-BE49-F238E27FC236}">
                <a16:creationId xmlns:a16="http://schemas.microsoft.com/office/drawing/2014/main" id="{9581FC2E-00BE-4295-8F81-B0CE35157F7E}"/>
              </a:ext>
            </a:extLst>
          </p:cNvPr>
          <p:cNvSpPr>
            <a:spLocks noChangeArrowheads="1"/>
          </p:cNvSpPr>
          <p:nvPr/>
        </p:nvSpPr>
        <p:spPr bwMode="auto">
          <a:xfrm>
            <a:off x="5181600" y="45720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Verbindungen</a:t>
            </a:r>
            <a:endParaRPr lang="de-DE" altLang="de-DE" sz="1800">
              <a:latin typeface="+mn-lt"/>
              <a:cs typeface="+mn-cs"/>
            </a:endParaRPr>
          </a:p>
        </p:txBody>
      </p:sp>
      <p:sp>
        <p:nvSpPr>
          <p:cNvPr id="10267" name="Rechteck 10266">
            <a:extLst>
              <a:ext uri="{FF2B5EF4-FFF2-40B4-BE49-F238E27FC236}">
                <a16:creationId xmlns:a16="http://schemas.microsoft.com/office/drawing/2014/main" id="{A7E6E03B-284B-4EFF-A69B-E30F2178DE33}"/>
              </a:ext>
            </a:extLst>
          </p:cNvPr>
          <p:cNvSpPr>
            <a:spLocks noChangeArrowheads="1"/>
          </p:cNvSpPr>
          <p:nvPr/>
        </p:nvSpPr>
        <p:spPr bwMode="auto">
          <a:xfrm>
            <a:off x="6858000" y="46482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od. Gemische</a:t>
            </a:r>
            <a:endParaRPr lang="de-DE" altLang="de-DE" sz="1800">
              <a:latin typeface="+mn-lt"/>
              <a:cs typeface="+mn-cs"/>
            </a:endParaRPr>
          </a:p>
        </p:txBody>
      </p:sp>
      <p:sp>
        <p:nvSpPr>
          <p:cNvPr id="10268" name="Gerade Verbindung 10267">
            <a:extLst>
              <a:ext uri="{FF2B5EF4-FFF2-40B4-BE49-F238E27FC236}">
                <a16:creationId xmlns:a16="http://schemas.microsoft.com/office/drawing/2014/main" id="{2BF85E65-CC3D-4042-9EC2-7F9910E113D6}"/>
              </a:ext>
            </a:extLst>
          </p:cNvPr>
          <p:cNvSpPr>
            <a:spLocks noChangeShapeType="1"/>
          </p:cNvSpPr>
          <p:nvPr/>
        </p:nvSpPr>
        <p:spPr bwMode="auto">
          <a:xfrm>
            <a:off x="4191000" y="4724400"/>
            <a:ext cx="0" cy="381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9" name="Gerade Verbindung 10268">
            <a:extLst>
              <a:ext uri="{FF2B5EF4-FFF2-40B4-BE49-F238E27FC236}">
                <a16:creationId xmlns:a16="http://schemas.microsoft.com/office/drawing/2014/main" id="{E877EA9B-6F7F-47DF-A5EF-898CCA7F0BA7}"/>
              </a:ext>
            </a:extLst>
          </p:cNvPr>
          <p:cNvSpPr>
            <a:spLocks noChangeShapeType="1"/>
          </p:cNvSpPr>
          <p:nvPr/>
        </p:nvSpPr>
        <p:spPr bwMode="auto">
          <a:xfrm>
            <a:off x="5638800" y="4953000"/>
            <a:ext cx="76200" cy="381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0" name="Gerade Verbindung 10269">
            <a:extLst>
              <a:ext uri="{FF2B5EF4-FFF2-40B4-BE49-F238E27FC236}">
                <a16:creationId xmlns:a16="http://schemas.microsoft.com/office/drawing/2014/main" id="{0E859C7D-46CC-4CB6-AC31-CB5FAEB7B061}"/>
              </a:ext>
            </a:extLst>
          </p:cNvPr>
          <p:cNvSpPr>
            <a:spLocks noChangeShapeType="1"/>
          </p:cNvSpPr>
          <p:nvPr/>
        </p:nvSpPr>
        <p:spPr bwMode="auto">
          <a:xfrm>
            <a:off x="7315200" y="4953000"/>
            <a:ext cx="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1" name="Rechteck 10270">
            <a:extLst>
              <a:ext uri="{FF2B5EF4-FFF2-40B4-BE49-F238E27FC236}">
                <a16:creationId xmlns:a16="http://schemas.microsoft.com/office/drawing/2014/main" id="{9D9BECEF-E56D-4F34-B77A-CAC7B8D4AE66}"/>
              </a:ext>
            </a:extLst>
          </p:cNvPr>
          <p:cNvSpPr>
            <a:spLocks noChangeArrowheads="1"/>
          </p:cNvSpPr>
          <p:nvPr/>
        </p:nvSpPr>
        <p:spPr bwMode="auto">
          <a:xfrm>
            <a:off x="3810000" y="5410200"/>
            <a:ext cx="1295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Sauerstoff</a:t>
            </a:r>
            <a:endParaRPr lang="de-DE" altLang="de-DE" sz="1800">
              <a:latin typeface="+mn-lt"/>
              <a:cs typeface="+mn-cs"/>
            </a:endParaRPr>
          </a:p>
          <a:p>
            <a:pPr>
              <a:spcBef>
                <a:spcPct val="50000"/>
              </a:spcBef>
            </a:pPr>
            <a:r>
              <a:rPr lang="de-DE" altLang="de-DE" sz="1800" baseline="-25000">
                <a:solidFill>
                  <a:srgbClr val="330099"/>
                </a:solidFill>
                <a:latin typeface="Times New Roman" panose="02020603050405020304" pitchFamily="18" charset="0"/>
              </a:rPr>
              <a:t>Wasserstoff</a:t>
            </a:r>
          </a:p>
          <a:p>
            <a:pPr>
              <a:spcBef>
                <a:spcPct val="50000"/>
              </a:spcBef>
            </a:pPr>
            <a:r>
              <a:rPr lang="de-DE" altLang="de-DE" sz="1800" baseline="-25000">
                <a:solidFill>
                  <a:srgbClr val="330099"/>
                </a:solidFill>
                <a:latin typeface="Times New Roman" panose="02020603050405020304" pitchFamily="18" charset="0"/>
              </a:rPr>
              <a:t>Quecksilber</a:t>
            </a:r>
          </a:p>
          <a:p>
            <a:pPr>
              <a:spcBef>
                <a:spcPct val="50000"/>
              </a:spcBef>
            </a:pPr>
            <a:r>
              <a:rPr lang="de-DE" altLang="de-DE" sz="1800" baseline="-25000">
                <a:solidFill>
                  <a:srgbClr val="330099"/>
                </a:solidFill>
                <a:latin typeface="Times New Roman" panose="02020603050405020304" pitchFamily="18" charset="0"/>
              </a:rPr>
              <a:t>Kohlenstoff</a:t>
            </a:r>
          </a:p>
          <a:p>
            <a:pPr>
              <a:spcBef>
                <a:spcPct val="50000"/>
              </a:spcBef>
            </a:pPr>
            <a:endParaRPr lang="de-DE" altLang="de-DE" sz="1800" baseline="-25000">
              <a:solidFill>
                <a:srgbClr val="330099"/>
              </a:solidFill>
              <a:latin typeface="Times New Roman" panose="02020603050405020304" pitchFamily="18" charset="0"/>
            </a:endParaRPr>
          </a:p>
        </p:txBody>
      </p:sp>
      <p:sp>
        <p:nvSpPr>
          <p:cNvPr id="10272" name="Rechteck 10271">
            <a:extLst>
              <a:ext uri="{FF2B5EF4-FFF2-40B4-BE49-F238E27FC236}">
                <a16:creationId xmlns:a16="http://schemas.microsoft.com/office/drawing/2014/main" id="{E0EFA0C4-A7A0-480B-B1C3-5A5120329490}"/>
              </a:ext>
            </a:extLst>
          </p:cNvPr>
          <p:cNvSpPr>
            <a:spLocks noChangeArrowheads="1"/>
          </p:cNvSpPr>
          <p:nvPr/>
        </p:nvSpPr>
        <p:spPr bwMode="auto">
          <a:xfrm>
            <a:off x="5257800" y="5562600"/>
            <a:ext cx="1143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Wasser</a:t>
            </a:r>
            <a:endParaRPr lang="de-DE" altLang="de-DE" sz="1800">
              <a:latin typeface="+mn-lt"/>
              <a:cs typeface="+mn-cs"/>
            </a:endParaRPr>
          </a:p>
          <a:p>
            <a:pPr>
              <a:spcBef>
                <a:spcPct val="50000"/>
              </a:spcBef>
            </a:pPr>
            <a:r>
              <a:rPr lang="de-DE" altLang="de-DE" sz="1800" baseline="-25000">
                <a:solidFill>
                  <a:srgbClr val="330099"/>
                </a:solidFill>
                <a:latin typeface="Times New Roman" panose="02020603050405020304" pitchFamily="18" charset="0"/>
              </a:rPr>
              <a:t>Kohlendioxid</a:t>
            </a:r>
          </a:p>
          <a:p>
            <a:pPr>
              <a:spcBef>
                <a:spcPct val="50000"/>
              </a:spcBef>
            </a:pPr>
            <a:r>
              <a:rPr lang="de-DE" altLang="de-DE" sz="1800" baseline="-25000">
                <a:solidFill>
                  <a:srgbClr val="330099"/>
                </a:solidFill>
                <a:latin typeface="Times New Roman" panose="02020603050405020304" pitchFamily="18" charset="0"/>
              </a:rPr>
              <a:t>Schwefeldioxid</a:t>
            </a:r>
          </a:p>
          <a:p>
            <a:pPr>
              <a:spcBef>
                <a:spcPct val="50000"/>
              </a:spcBef>
            </a:pPr>
            <a:r>
              <a:rPr lang="de-DE" altLang="de-DE" sz="1800" baseline="-25000">
                <a:solidFill>
                  <a:srgbClr val="330099"/>
                </a:solidFill>
                <a:latin typeface="Times New Roman" panose="02020603050405020304" pitchFamily="18" charset="0"/>
              </a:rPr>
              <a:t>Natriumchlorid</a:t>
            </a:r>
          </a:p>
        </p:txBody>
      </p:sp>
      <p:sp>
        <p:nvSpPr>
          <p:cNvPr id="10273" name="Rechteck 10272">
            <a:extLst>
              <a:ext uri="{FF2B5EF4-FFF2-40B4-BE49-F238E27FC236}">
                <a16:creationId xmlns:a16="http://schemas.microsoft.com/office/drawing/2014/main" id="{71C4BFDF-0B98-4CD9-B56A-A27789D7DC3E}"/>
              </a:ext>
            </a:extLst>
          </p:cNvPr>
          <p:cNvSpPr>
            <a:spLocks noChangeArrowheads="1"/>
          </p:cNvSpPr>
          <p:nvPr/>
        </p:nvSpPr>
        <p:spPr bwMode="auto">
          <a:xfrm>
            <a:off x="6781800" y="5638800"/>
            <a:ext cx="1676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Luft</a:t>
            </a:r>
            <a:endParaRPr lang="de-DE" altLang="de-DE" sz="1800">
              <a:latin typeface="+mn-lt"/>
              <a:cs typeface="+mn-cs"/>
            </a:endParaRPr>
          </a:p>
          <a:p>
            <a:pPr>
              <a:spcBef>
                <a:spcPct val="50000"/>
              </a:spcBef>
            </a:pPr>
            <a:r>
              <a:rPr lang="de-DE" altLang="de-DE" sz="1800" baseline="-25000">
                <a:solidFill>
                  <a:srgbClr val="330099"/>
                </a:solidFill>
                <a:latin typeface="Times New Roman" panose="02020603050405020304" pitchFamily="18" charset="0"/>
              </a:rPr>
              <a:t>Erdöl</a:t>
            </a:r>
          </a:p>
          <a:p>
            <a:pPr>
              <a:spcBef>
                <a:spcPct val="50000"/>
              </a:spcBef>
            </a:pPr>
            <a:r>
              <a:rPr lang="de-DE" altLang="de-DE" sz="1800" baseline="-25000">
                <a:solidFill>
                  <a:srgbClr val="330099"/>
                </a:solidFill>
                <a:latin typeface="Times New Roman" panose="02020603050405020304" pitchFamily="18" charset="0"/>
              </a:rPr>
              <a:t>Milch</a:t>
            </a:r>
          </a:p>
          <a:p>
            <a:pPr>
              <a:spcBef>
                <a:spcPct val="50000"/>
              </a:spcBef>
            </a:pPr>
            <a:r>
              <a:rPr lang="de-DE" altLang="de-DE" sz="1800" baseline="-25000">
                <a:solidFill>
                  <a:srgbClr val="330099"/>
                </a:solidFill>
                <a:latin typeface="Times New Roman" panose="02020603050405020304" pitchFamily="18" charset="0"/>
              </a:rPr>
              <a:t>Steinkohle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lt">
                                    <p:tmPct val="100000"/>
                                  </p:iterate>
                                  <p:childTnLst>
                                    <p:set>
                                      <p:cBhvr>
                                        <p:cTn id="6" dur="1" fill="hold">
                                          <p:stCondLst>
                                            <p:cond delay="0"/>
                                          </p:stCondLst>
                                        </p:cTn>
                                        <p:tgtEl>
                                          <p:spTgt spid="10241">
                                            <p:txEl>
                                              <p:pRg st="0" end="0"/>
                                            </p:txEl>
                                          </p:spTgt>
                                        </p:tgtEl>
                                        <p:attrNameLst>
                                          <p:attrName>style.visibility</p:attrName>
                                        </p:attrNameLst>
                                      </p:cBhvr>
                                      <p:to>
                                        <p:strVal val="visible"/>
                                      </p:to>
                                    </p:set>
                                    <p:anim calcmode="lin" valueType="num">
                                      <p:cBhvr additive="base">
                                        <p:cTn id="7" dur="75" fill="hold"/>
                                        <p:tgtEl>
                                          <p:spTgt spid="10241">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0241">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0242">
                                            <p:txEl>
                                              <p:pRg st="0" end="0"/>
                                            </p:txEl>
                                          </p:spTgt>
                                        </p:tgtEl>
                                        <p:attrNameLst>
                                          <p:attrName>style.visibility</p:attrName>
                                        </p:attrNameLst>
                                      </p:cBhvr>
                                      <p:to>
                                        <p:strVal val="visible"/>
                                      </p:to>
                                    </p:set>
                                    <p:animEffect transition="in" filter="blinds(vertical)">
                                      <p:cBhvr>
                                        <p:cTn id="13" dur="500"/>
                                        <p:tgtEl>
                                          <p:spTgt spid="10242">
                                            <p:txEl>
                                              <p:pRg st="0" end="0"/>
                                            </p:txEl>
                                          </p:spTgt>
                                        </p:tgtEl>
                                      </p:cBhvr>
                                    </p:animEffect>
                                  </p:childTnLst>
                                  <p:subTnLst>
                                    <p:audio>
                                      <p:cMediaNode vol="100000">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0242">
                                            <p:txEl>
                                              <p:pRg st="1" end="1"/>
                                            </p:txEl>
                                          </p:spTgt>
                                        </p:tgtEl>
                                        <p:attrNameLst>
                                          <p:attrName>style.visibility</p:attrName>
                                        </p:attrNameLst>
                                      </p:cBhvr>
                                      <p:to>
                                        <p:strVal val="visible"/>
                                      </p:to>
                                    </p:set>
                                    <p:animEffect transition="in" filter="blinds(vertical)">
                                      <p:cBhvr>
                                        <p:cTn id="18" dur="500"/>
                                        <p:tgtEl>
                                          <p:spTgt spid="10242">
                                            <p:txEl>
                                              <p:pRg st="1" end="1"/>
                                            </p:txEl>
                                          </p:spTgt>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Laser"/>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10242">
                                            <p:txEl>
                                              <p:pRg st="2" end="2"/>
                                            </p:txEl>
                                          </p:spTgt>
                                        </p:tgtEl>
                                        <p:attrNameLst>
                                          <p:attrName>style.visibility</p:attrName>
                                        </p:attrNameLst>
                                      </p:cBhvr>
                                      <p:to>
                                        <p:strVal val="visible"/>
                                      </p:to>
                                    </p:set>
                                    <p:animEffect transition="in" filter="blinds(vertical)">
                                      <p:cBhvr>
                                        <p:cTn id="23" dur="500"/>
                                        <p:tgtEl>
                                          <p:spTgt spid="10242">
                                            <p:txEl>
                                              <p:pRg st="2" end="2"/>
                                            </p:txEl>
                                          </p:spTgt>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3"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Effect transition="in" filter="blinds(vertical)">
                                      <p:cBhvr>
                                        <p:cTn id="28" dur="500"/>
                                        <p:tgtEl>
                                          <p:spTgt spid="10242">
                                            <p:txEl>
                                              <p:pRg st="3" end="3"/>
                                            </p:txEl>
                                          </p:spTgt>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3" name="Laser"/>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10242">
                                            <p:txEl>
                                              <p:pRg st="4" end="4"/>
                                            </p:txEl>
                                          </p:spTgt>
                                        </p:tgtEl>
                                        <p:attrNameLst>
                                          <p:attrName>style.visibility</p:attrName>
                                        </p:attrNameLst>
                                      </p:cBhvr>
                                      <p:to>
                                        <p:strVal val="visible"/>
                                      </p:to>
                                    </p:set>
                                    <p:animEffect transition="in" filter="blinds(vertical)">
                                      <p:cBhvr>
                                        <p:cTn id="33" dur="500"/>
                                        <p:tgtEl>
                                          <p:spTgt spid="10242">
                                            <p:txEl>
                                              <p:pRg st="4" end="4"/>
                                            </p:txEl>
                                          </p:spTgt>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3" name="Laser"/>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10242">
                                            <p:txEl>
                                              <p:pRg st="5" end="5"/>
                                            </p:txEl>
                                          </p:spTgt>
                                        </p:tgtEl>
                                        <p:attrNameLst>
                                          <p:attrName>style.visibility</p:attrName>
                                        </p:attrNameLst>
                                      </p:cBhvr>
                                      <p:to>
                                        <p:strVal val="visible"/>
                                      </p:to>
                                    </p:set>
                                    <p:animEffect transition="in" filter="blinds(vertical)">
                                      <p:cBhvr>
                                        <p:cTn id="38" dur="500"/>
                                        <p:tgtEl>
                                          <p:spTgt spid="10242">
                                            <p:txEl>
                                              <p:pRg st="5" end="5"/>
                                            </p:txEl>
                                          </p:spTgt>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10242">
                                            <p:txEl>
                                              <p:pRg st="6" end="6"/>
                                            </p:txEl>
                                          </p:spTgt>
                                        </p:tgtEl>
                                        <p:attrNameLst>
                                          <p:attrName>style.visibility</p:attrName>
                                        </p:attrNameLst>
                                      </p:cBhvr>
                                      <p:to>
                                        <p:strVal val="visible"/>
                                      </p:to>
                                    </p:set>
                                    <p:animEffect transition="in" filter="blinds(vertical)">
                                      <p:cBhvr>
                                        <p:cTn id="43" dur="500"/>
                                        <p:tgtEl>
                                          <p:spTgt spid="10242">
                                            <p:txEl>
                                              <p:pRg st="6" end="6"/>
                                            </p:txEl>
                                          </p:spTgt>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Laser"/>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42" fill="hold" grpId="0" nodeType="clickEffect">
                                  <p:stCondLst>
                                    <p:cond delay="0"/>
                                  </p:stCondLst>
                                  <p:iterate type="lt">
                                    <p:tmPct val="100000"/>
                                  </p:iterate>
                                  <p:childTnLst>
                                    <p:set>
                                      <p:cBhvr>
                                        <p:cTn id="47" dur="1" fill="hold">
                                          <p:stCondLst>
                                            <p:cond delay="0"/>
                                          </p:stCondLst>
                                        </p:cTn>
                                        <p:tgtEl>
                                          <p:spTgt spid="10243">
                                            <p:txEl>
                                              <p:pRg st="0" end="0"/>
                                            </p:txEl>
                                          </p:spTgt>
                                        </p:tgtEl>
                                        <p:attrNameLst>
                                          <p:attrName>style.visibility</p:attrName>
                                        </p:attrNameLst>
                                      </p:cBhvr>
                                      <p:to>
                                        <p:strVal val="visible"/>
                                      </p:to>
                                    </p:set>
                                    <p:animEffect transition="in" filter="barn(outHorizontal)">
                                      <p:cBhvr>
                                        <p:cTn id="48" dur="75"/>
                                        <p:tgtEl>
                                          <p:spTgt spid="10243">
                                            <p:txEl>
                                              <p:pRg st="0" end="0"/>
                                            </p:txEl>
                                          </p:spTgt>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4" name="WAT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42" fill="hold" nodeType="clickEffect">
                                  <p:stCondLst>
                                    <p:cond delay="0"/>
                                  </p:stCondLst>
                                  <p:childTnLst>
                                    <p:set>
                                      <p:cBhvr>
                                        <p:cTn id="52" dur="1" fill="hold">
                                          <p:stCondLst>
                                            <p:cond delay="0"/>
                                          </p:stCondLst>
                                        </p:cTn>
                                        <p:tgtEl>
                                          <p:spTgt spid="10244"/>
                                        </p:tgtEl>
                                        <p:attrNameLst>
                                          <p:attrName>style.visibility</p:attrName>
                                        </p:attrNameLst>
                                      </p:cBhvr>
                                      <p:to>
                                        <p:strVal val="visible"/>
                                      </p:to>
                                    </p:set>
                                    <p:animEffect transition="in" filter="barn(outHorizontal)">
                                      <p:cBhvr>
                                        <p:cTn id="53" dur="500"/>
                                        <p:tgtEl>
                                          <p:spTgt spid="10244"/>
                                        </p:tgtEl>
                                      </p:cBhvr>
                                    </p:animEffect>
                                  </p:childTnLst>
                                  <p:subTnLst>
                                    <p:audio>
                                      <p:cMediaNode vol="100000">
                                        <p:cTn display="0" masterRel="sameClick">
                                          <p:stCondLst>
                                            <p:cond evt="begin" delay="0">
                                              <p:tn val="51"/>
                                            </p:cond>
                                          </p:stCondLst>
                                          <p:endCondLst>
                                            <p:cond evt="onStopAudio" delay="0">
                                              <p:tgtEl>
                                                <p:sldTgt/>
                                              </p:tgtEl>
                                            </p:cond>
                                          </p:endCondLst>
                                        </p:cTn>
                                        <p:tgtEl>
                                          <p:sndTgt r:embed="rId4" name="WAT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42" fill="hold" nodeType="clickEffect">
                                  <p:stCondLst>
                                    <p:cond delay="0"/>
                                  </p:stCondLst>
                                  <p:childTnLst>
                                    <p:set>
                                      <p:cBhvr>
                                        <p:cTn id="57" dur="1" fill="hold">
                                          <p:stCondLst>
                                            <p:cond delay="0"/>
                                          </p:stCondLst>
                                        </p:cTn>
                                        <p:tgtEl>
                                          <p:spTgt spid="10245"/>
                                        </p:tgtEl>
                                        <p:attrNameLst>
                                          <p:attrName>style.visibility</p:attrName>
                                        </p:attrNameLst>
                                      </p:cBhvr>
                                      <p:to>
                                        <p:strVal val="visible"/>
                                      </p:to>
                                    </p:set>
                                    <p:animEffect transition="in" filter="barn(outHorizontal)">
                                      <p:cBhvr>
                                        <p:cTn id="58" dur="500"/>
                                        <p:tgtEl>
                                          <p:spTgt spid="10245"/>
                                        </p:tgtEl>
                                      </p:cBhvr>
                                    </p:animEffect>
                                  </p:childTnLst>
                                  <p:subTnLst>
                                    <p:audio>
                                      <p:cMediaNode vol="100000">
                                        <p:cTn display="0" masterRel="sameClick">
                                          <p:stCondLst>
                                            <p:cond evt="begin" delay="0">
                                              <p:tn val="56"/>
                                            </p:cond>
                                          </p:stCondLst>
                                          <p:endCondLst>
                                            <p:cond evt="onStopAudio" delay="0">
                                              <p:tgtEl>
                                                <p:sldTgt/>
                                              </p:tgtEl>
                                            </p:cond>
                                          </p:endCondLst>
                                        </p:cTn>
                                        <p:tgtEl>
                                          <p:sndTgt r:embed="rId4" name="WAT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42" fill="hold" nodeType="clickEffect">
                                  <p:stCondLst>
                                    <p:cond delay="0"/>
                                  </p:stCondLst>
                                  <p:childTnLst>
                                    <p:set>
                                      <p:cBhvr>
                                        <p:cTn id="62" dur="1" fill="hold">
                                          <p:stCondLst>
                                            <p:cond delay="0"/>
                                          </p:stCondLst>
                                        </p:cTn>
                                        <p:tgtEl>
                                          <p:spTgt spid="10246"/>
                                        </p:tgtEl>
                                        <p:attrNameLst>
                                          <p:attrName>style.visibility</p:attrName>
                                        </p:attrNameLst>
                                      </p:cBhvr>
                                      <p:to>
                                        <p:strVal val="visible"/>
                                      </p:to>
                                    </p:set>
                                    <p:animEffect transition="in" filter="barn(outHorizontal)">
                                      <p:cBhvr>
                                        <p:cTn id="63" dur="500"/>
                                        <p:tgtEl>
                                          <p:spTgt spid="10246"/>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4" name="WATER.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42" fill="hold" nodeType="clickEffect">
                                  <p:stCondLst>
                                    <p:cond delay="0"/>
                                  </p:stCondLst>
                                  <p:childTnLst>
                                    <p:set>
                                      <p:cBhvr>
                                        <p:cTn id="67" dur="1" fill="hold">
                                          <p:stCondLst>
                                            <p:cond delay="0"/>
                                          </p:stCondLst>
                                        </p:cTn>
                                        <p:tgtEl>
                                          <p:spTgt spid="10247"/>
                                        </p:tgtEl>
                                        <p:attrNameLst>
                                          <p:attrName>style.visibility</p:attrName>
                                        </p:attrNameLst>
                                      </p:cBhvr>
                                      <p:to>
                                        <p:strVal val="visible"/>
                                      </p:to>
                                    </p:set>
                                    <p:animEffect transition="in" filter="barn(outHorizontal)">
                                      <p:cBhvr>
                                        <p:cTn id="68" dur="500"/>
                                        <p:tgtEl>
                                          <p:spTgt spid="10247"/>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4" name="WAT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42" fill="hold" nodeType="clickEffect">
                                  <p:stCondLst>
                                    <p:cond delay="0"/>
                                  </p:stCondLst>
                                  <p:childTnLst>
                                    <p:set>
                                      <p:cBhvr>
                                        <p:cTn id="72" dur="1" fill="hold">
                                          <p:stCondLst>
                                            <p:cond delay="0"/>
                                          </p:stCondLst>
                                        </p:cTn>
                                        <p:tgtEl>
                                          <p:spTgt spid="10248"/>
                                        </p:tgtEl>
                                        <p:attrNameLst>
                                          <p:attrName>style.visibility</p:attrName>
                                        </p:attrNameLst>
                                      </p:cBhvr>
                                      <p:to>
                                        <p:strVal val="visible"/>
                                      </p:to>
                                    </p:set>
                                    <p:animEffect transition="in" filter="barn(outHorizontal)">
                                      <p:cBhvr>
                                        <p:cTn id="73" dur="500"/>
                                        <p:tgtEl>
                                          <p:spTgt spid="10248"/>
                                        </p:tgtEl>
                                      </p:cBhvr>
                                    </p:animEffect>
                                  </p:childTnLst>
                                  <p:subTnLst>
                                    <p:audio>
                                      <p:cMediaNode vol="100000">
                                        <p:cTn display="0" masterRel="sameClick">
                                          <p:stCondLst>
                                            <p:cond evt="begin" delay="0">
                                              <p:tn val="71"/>
                                            </p:cond>
                                          </p:stCondLst>
                                          <p:endCondLst>
                                            <p:cond evt="onStopAudio" delay="0">
                                              <p:tgtEl>
                                                <p:sldTgt/>
                                              </p:tgtEl>
                                            </p:cond>
                                          </p:endCondLst>
                                        </p:cTn>
                                        <p:tgtEl>
                                          <p:sndTgt r:embed="rId4" name="WATER.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42" fill="hold" nodeType="clickEffect">
                                  <p:stCondLst>
                                    <p:cond delay="0"/>
                                  </p:stCondLst>
                                  <p:childTnLst>
                                    <p:set>
                                      <p:cBhvr>
                                        <p:cTn id="77" dur="1" fill="hold">
                                          <p:stCondLst>
                                            <p:cond delay="0"/>
                                          </p:stCondLst>
                                        </p:cTn>
                                        <p:tgtEl>
                                          <p:spTgt spid="10249"/>
                                        </p:tgtEl>
                                        <p:attrNameLst>
                                          <p:attrName>style.visibility</p:attrName>
                                        </p:attrNameLst>
                                      </p:cBhvr>
                                      <p:to>
                                        <p:strVal val="visible"/>
                                      </p:to>
                                    </p:set>
                                    <p:animEffect transition="in" filter="barn(outHorizontal)">
                                      <p:cBhvr>
                                        <p:cTn id="78" dur="500"/>
                                        <p:tgtEl>
                                          <p:spTgt spid="10249"/>
                                        </p:tgtEl>
                                      </p:cBhvr>
                                    </p:animEffect>
                                  </p:childTnLst>
                                  <p:subTnLst>
                                    <p:audio>
                                      <p:cMediaNode vol="100000">
                                        <p:cTn display="0" masterRel="sameClick">
                                          <p:stCondLst>
                                            <p:cond evt="begin" delay="0">
                                              <p:tn val="76"/>
                                            </p:cond>
                                          </p:stCondLst>
                                          <p:endCondLst>
                                            <p:cond evt="onStopAudio" delay="0">
                                              <p:tgtEl>
                                                <p:sldTgt/>
                                              </p:tgtEl>
                                            </p:cond>
                                          </p:endCondLst>
                                        </p:cTn>
                                        <p:tgtEl>
                                          <p:sndTgt r:embed="rId4" name="WATER.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42" fill="hold" grpId="0" nodeType="clickEffect">
                                  <p:stCondLst>
                                    <p:cond delay="0"/>
                                  </p:stCondLst>
                                  <p:iterate type="lt">
                                    <p:tmPct val="100000"/>
                                  </p:iterate>
                                  <p:childTnLst>
                                    <p:set>
                                      <p:cBhvr>
                                        <p:cTn id="82" dur="1" fill="hold">
                                          <p:stCondLst>
                                            <p:cond delay="0"/>
                                          </p:stCondLst>
                                        </p:cTn>
                                        <p:tgtEl>
                                          <p:spTgt spid="10250">
                                            <p:txEl>
                                              <p:pRg st="0" end="0"/>
                                            </p:txEl>
                                          </p:spTgt>
                                        </p:tgtEl>
                                        <p:attrNameLst>
                                          <p:attrName>style.visibility</p:attrName>
                                        </p:attrNameLst>
                                      </p:cBhvr>
                                      <p:to>
                                        <p:strVal val="visible"/>
                                      </p:to>
                                    </p:set>
                                    <p:animEffect transition="in" filter="barn(outHorizontal)">
                                      <p:cBhvr>
                                        <p:cTn id="83" dur="75"/>
                                        <p:tgtEl>
                                          <p:spTgt spid="10250">
                                            <p:txEl>
                                              <p:pRg st="0" end="0"/>
                                            </p:txEl>
                                          </p:spTgt>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4" name="WATER.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10251">
                                            <p:txEl>
                                              <p:pRg st="0" end="0"/>
                                            </p:txEl>
                                          </p:spTgt>
                                        </p:tgtEl>
                                        <p:attrNameLst>
                                          <p:attrName>style.visibility</p:attrName>
                                        </p:attrNameLst>
                                      </p:cBhvr>
                                      <p:to>
                                        <p:strVal val="visible"/>
                                      </p:to>
                                    </p:set>
                                  </p:childTnLst>
                                  <p:subTnLst>
                                    <p:audio>
                                      <p:cMediaNode vol="100000">
                                        <p:cTn display="0" masterRel="sameClick">
                                          <p:stCondLst>
                                            <p:cond evt="begin" delay="0">
                                              <p:tn val="86"/>
                                            </p:cond>
                                          </p:stCondLst>
                                          <p:endCondLst>
                                            <p:cond evt="onStopAudio" delay="0">
                                              <p:tgtEl>
                                                <p:sldTgt/>
                                              </p:tgtEl>
                                            </p:cond>
                                          </p:endCondLst>
                                        </p:cTn>
                                        <p:tgtEl>
                                          <p:sndTgt r:embed="rId4" name="WATER.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iterate type="lt">
                                    <p:tmAbs val="75"/>
                                  </p:iterate>
                                  <p:childTnLst>
                                    <p:set>
                                      <p:cBhvr>
                                        <p:cTn id="91" dur="1" fill="hold">
                                          <p:stCondLst>
                                            <p:cond delay="74"/>
                                          </p:stCondLst>
                                        </p:cTn>
                                        <p:tgtEl>
                                          <p:spTgt spid="10252">
                                            <p:txEl>
                                              <p:pRg st="0" end="0"/>
                                            </p:txEl>
                                          </p:spTgt>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42" fill="hold" grpId="0" nodeType="clickEffect">
                                  <p:stCondLst>
                                    <p:cond delay="0"/>
                                  </p:stCondLst>
                                  <p:iterate type="lt">
                                    <p:tmPct val="100000"/>
                                  </p:iterate>
                                  <p:childTnLst>
                                    <p:set>
                                      <p:cBhvr>
                                        <p:cTn id="95" dur="1" fill="hold">
                                          <p:stCondLst>
                                            <p:cond delay="0"/>
                                          </p:stCondLst>
                                        </p:cTn>
                                        <p:tgtEl>
                                          <p:spTgt spid="10253">
                                            <p:txEl>
                                              <p:pRg st="0" end="0"/>
                                            </p:txEl>
                                          </p:spTgt>
                                        </p:tgtEl>
                                        <p:attrNameLst>
                                          <p:attrName>style.visibility</p:attrName>
                                        </p:attrNameLst>
                                      </p:cBhvr>
                                      <p:to>
                                        <p:strVal val="visible"/>
                                      </p:to>
                                    </p:set>
                                    <p:animEffect transition="in" filter="barn(outHorizontal)">
                                      <p:cBhvr>
                                        <p:cTn id="96" dur="75"/>
                                        <p:tgtEl>
                                          <p:spTgt spid="10253">
                                            <p:txEl>
                                              <p:pRg st="0" end="0"/>
                                            </p:txEl>
                                          </p:spTgt>
                                        </p:tgtEl>
                                      </p:cBhvr>
                                    </p:animEffect>
                                  </p:childTnLst>
                                  <p:subTnLst>
                                    <p:audio>
                                      <p:cMediaNode vol="100000">
                                        <p:cTn display="0" masterRel="sameClick">
                                          <p:stCondLst>
                                            <p:cond evt="begin" delay="0">
                                              <p:tn val="94"/>
                                            </p:cond>
                                          </p:stCondLst>
                                          <p:endCondLst>
                                            <p:cond evt="onStopAudio" delay="0">
                                              <p:tgtEl>
                                                <p:sldTgt/>
                                              </p:tgtEl>
                                            </p:cond>
                                          </p:endCondLst>
                                        </p:cTn>
                                        <p:tgtEl>
                                          <p:sndTgt r:embed="rId4" name="WATER.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42" fill="hold" grpId="0" nodeType="clickEffect">
                                  <p:stCondLst>
                                    <p:cond delay="0"/>
                                  </p:stCondLst>
                                  <p:iterate type="lt">
                                    <p:tmPct val="100000"/>
                                  </p:iterate>
                                  <p:childTnLst>
                                    <p:set>
                                      <p:cBhvr>
                                        <p:cTn id="100" dur="1" fill="hold">
                                          <p:stCondLst>
                                            <p:cond delay="0"/>
                                          </p:stCondLst>
                                        </p:cTn>
                                        <p:tgtEl>
                                          <p:spTgt spid="10253">
                                            <p:txEl>
                                              <p:pRg st="1" end="1"/>
                                            </p:txEl>
                                          </p:spTgt>
                                        </p:tgtEl>
                                        <p:attrNameLst>
                                          <p:attrName>style.visibility</p:attrName>
                                        </p:attrNameLst>
                                      </p:cBhvr>
                                      <p:to>
                                        <p:strVal val="visible"/>
                                      </p:to>
                                    </p:set>
                                    <p:animEffect transition="in" filter="barn(outHorizontal)">
                                      <p:cBhvr>
                                        <p:cTn id="101" dur="75"/>
                                        <p:tgtEl>
                                          <p:spTgt spid="10253">
                                            <p:txEl>
                                              <p:pRg st="1" end="1"/>
                                            </p:txEl>
                                          </p:spTgt>
                                        </p:tgtEl>
                                      </p:cBhvr>
                                    </p:animEffect>
                                  </p:childTnLst>
                                  <p:subTnLst>
                                    <p:audio>
                                      <p:cMediaNode vol="100000">
                                        <p:cTn display="0" masterRel="sameClick">
                                          <p:stCondLst>
                                            <p:cond evt="begin" delay="0">
                                              <p:tn val="99"/>
                                            </p:cond>
                                          </p:stCondLst>
                                          <p:endCondLst>
                                            <p:cond evt="onStopAudio" delay="0">
                                              <p:tgtEl>
                                                <p:sldTgt/>
                                              </p:tgtEl>
                                            </p:cond>
                                          </p:endCondLst>
                                        </p:cTn>
                                        <p:tgtEl>
                                          <p:sndTgt r:embed="rId4" name="WATER.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42" fill="hold" grpId="0" nodeType="clickEffect">
                                  <p:stCondLst>
                                    <p:cond delay="0"/>
                                  </p:stCondLst>
                                  <p:iterate type="lt">
                                    <p:tmPct val="100000"/>
                                  </p:iterate>
                                  <p:childTnLst>
                                    <p:set>
                                      <p:cBhvr>
                                        <p:cTn id="105" dur="1" fill="hold">
                                          <p:stCondLst>
                                            <p:cond delay="0"/>
                                          </p:stCondLst>
                                        </p:cTn>
                                        <p:tgtEl>
                                          <p:spTgt spid="10254">
                                            <p:txEl>
                                              <p:pRg st="0" end="0"/>
                                            </p:txEl>
                                          </p:spTgt>
                                        </p:tgtEl>
                                        <p:attrNameLst>
                                          <p:attrName>style.visibility</p:attrName>
                                        </p:attrNameLst>
                                      </p:cBhvr>
                                      <p:to>
                                        <p:strVal val="visible"/>
                                      </p:to>
                                    </p:set>
                                    <p:animEffect transition="in" filter="barn(outHorizontal)">
                                      <p:cBhvr>
                                        <p:cTn id="106" dur="75"/>
                                        <p:tgtEl>
                                          <p:spTgt spid="10254">
                                            <p:txEl>
                                              <p:pRg st="0" end="0"/>
                                            </p:txEl>
                                          </p:spTgt>
                                        </p:tgtEl>
                                      </p:cBhvr>
                                    </p:animEffect>
                                  </p:childTnLst>
                                  <p:subTnLst>
                                    <p:audio>
                                      <p:cMediaNode vol="100000">
                                        <p:cTn display="0" masterRel="sameClick">
                                          <p:stCondLst>
                                            <p:cond evt="begin" delay="0">
                                              <p:tn val="104"/>
                                            </p:cond>
                                          </p:stCondLst>
                                          <p:endCondLst>
                                            <p:cond evt="onStopAudio" delay="0">
                                              <p:tgtEl>
                                                <p:sldTgt/>
                                              </p:tgtEl>
                                            </p:cond>
                                          </p:endCondLst>
                                        </p:cTn>
                                        <p:tgtEl>
                                          <p:sndTgt r:embed="rId4" name="WATER.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42" fill="hold" grpId="0" nodeType="clickEffect">
                                  <p:stCondLst>
                                    <p:cond delay="0"/>
                                  </p:stCondLst>
                                  <p:iterate type="lt">
                                    <p:tmPct val="100000"/>
                                  </p:iterate>
                                  <p:childTnLst>
                                    <p:set>
                                      <p:cBhvr>
                                        <p:cTn id="110" dur="1" fill="hold">
                                          <p:stCondLst>
                                            <p:cond delay="0"/>
                                          </p:stCondLst>
                                        </p:cTn>
                                        <p:tgtEl>
                                          <p:spTgt spid="10255">
                                            <p:txEl>
                                              <p:pRg st="0" end="0"/>
                                            </p:txEl>
                                          </p:spTgt>
                                        </p:tgtEl>
                                        <p:attrNameLst>
                                          <p:attrName>style.visibility</p:attrName>
                                        </p:attrNameLst>
                                      </p:cBhvr>
                                      <p:to>
                                        <p:strVal val="visible"/>
                                      </p:to>
                                    </p:set>
                                    <p:animEffect transition="in" filter="barn(outHorizontal)">
                                      <p:cBhvr>
                                        <p:cTn id="111" dur="75"/>
                                        <p:tgtEl>
                                          <p:spTgt spid="10255">
                                            <p:txEl>
                                              <p:pRg st="0" end="0"/>
                                            </p:txEl>
                                          </p:spTgt>
                                        </p:tgtEl>
                                      </p:cBhvr>
                                    </p:animEffect>
                                  </p:childTnLst>
                                  <p:subTnLst>
                                    <p:audio>
                                      <p:cMediaNode vol="100000">
                                        <p:cTn display="0" masterRel="sameClick">
                                          <p:stCondLst>
                                            <p:cond evt="begin" delay="0">
                                              <p:tn val="109"/>
                                            </p:cond>
                                          </p:stCondLst>
                                          <p:endCondLst>
                                            <p:cond evt="onStopAudio" delay="0">
                                              <p:tgtEl>
                                                <p:sldTgt/>
                                              </p:tgtEl>
                                            </p:cond>
                                          </p:endCondLst>
                                        </p:cTn>
                                        <p:tgtEl>
                                          <p:sndTgt r:embed="rId4" name="WATER.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6" presetClass="entr" presetSubtype="42" fill="hold" grpId="0" nodeType="clickEffect">
                                  <p:stCondLst>
                                    <p:cond delay="0"/>
                                  </p:stCondLst>
                                  <p:iterate type="lt">
                                    <p:tmPct val="100000"/>
                                  </p:iterate>
                                  <p:childTnLst>
                                    <p:set>
                                      <p:cBhvr>
                                        <p:cTn id="115" dur="1" fill="hold">
                                          <p:stCondLst>
                                            <p:cond delay="0"/>
                                          </p:stCondLst>
                                        </p:cTn>
                                        <p:tgtEl>
                                          <p:spTgt spid="10256">
                                            <p:txEl>
                                              <p:pRg st="0" end="0"/>
                                            </p:txEl>
                                          </p:spTgt>
                                        </p:tgtEl>
                                        <p:attrNameLst>
                                          <p:attrName>style.visibility</p:attrName>
                                        </p:attrNameLst>
                                      </p:cBhvr>
                                      <p:to>
                                        <p:strVal val="visible"/>
                                      </p:to>
                                    </p:set>
                                    <p:animEffect transition="in" filter="barn(outHorizontal)">
                                      <p:cBhvr>
                                        <p:cTn id="116" dur="75"/>
                                        <p:tgtEl>
                                          <p:spTgt spid="10256">
                                            <p:txEl>
                                              <p:pRg st="0" end="0"/>
                                            </p:txEl>
                                          </p:spTgt>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4" name="WATER.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5" fill="hold" grpId="0" nodeType="clickEffect">
                                  <p:stCondLst>
                                    <p:cond delay="0"/>
                                  </p:stCondLst>
                                  <p:iterate type="wd">
                                    <p:tmPct val="100000"/>
                                  </p:iterate>
                                  <p:childTnLst>
                                    <p:set>
                                      <p:cBhvr>
                                        <p:cTn id="120" dur="1" fill="hold">
                                          <p:stCondLst>
                                            <p:cond delay="0"/>
                                          </p:stCondLst>
                                        </p:cTn>
                                        <p:tgtEl>
                                          <p:spTgt spid="10257">
                                            <p:txEl>
                                              <p:pRg st="0" end="0"/>
                                            </p:txEl>
                                          </p:spTgt>
                                        </p:tgtEl>
                                        <p:attrNameLst>
                                          <p:attrName>style.visibility</p:attrName>
                                        </p:attrNameLst>
                                      </p:cBhvr>
                                      <p:to>
                                        <p:strVal val="visible"/>
                                      </p:to>
                                    </p:set>
                                    <p:animEffect transition="in" filter="blinds(vertical)">
                                      <p:cBhvr>
                                        <p:cTn id="121" dur="300"/>
                                        <p:tgtEl>
                                          <p:spTgt spid="10257">
                                            <p:txEl>
                                              <p:pRg st="0" end="0"/>
                                            </p:txEl>
                                          </p:spTgt>
                                        </p:tgtEl>
                                      </p:cBhvr>
                                    </p:animEffect>
                                  </p:childTnLst>
                                  <p:subTnLst>
                                    <p:audio>
                                      <p:cMediaNode vol="100000">
                                        <p:cTn display="0" masterRel="sameClick">
                                          <p:stCondLst>
                                            <p:cond evt="begin" delay="0">
                                              <p:tn val="119"/>
                                            </p:cond>
                                          </p:stCondLst>
                                          <p:endCondLst>
                                            <p:cond evt="onStopAudio" delay="0">
                                              <p:tgtEl>
                                                <p:sldTgt/>
                                              </p:tgtEl>
                                            </p:cond>
                                          </p:endCondLst>
                                        </p:cTn>
                                        <p:tgtEl>
                                          <p:sndTgt r:embed="rId5" name="DJ1.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5" fill="hold" nodeType="clickEffect">
                                  <p:stCondLst>
                                    <p:cond delay="0"/>
                                  </p:stCondLst>
                                  <p:childTnLst>
                                    <p:set>
                                      <p:cBhvr>
                                        <p:cTn id="125" dur="1" fill="hold">
                                          <p:stCondLst>
                                            <p:cond delay="0"/>
                                          </p:stCondLst>
                                        </p:cTn>
                                        <p:tgtEl>
                                          <p:spTgt spid="10258"/>
                                        </p:tgtEl>
                                        <p:attrNameLst>
                                          <p:attrName>style.visibility</p:attrName>
                                        </p:attrNameLst>
                                      </p:cBhvr>
                                      <p:to>
                                        <p:strVal val="visible"/>
                                      </p:to>
                                    </p:set>
                                    <p:animEffect transition="in" filter="blinds(vertical)">
                                      <p:cBhvr>
                                        <p:cTn id="126" dur="500"/>
                                        <p:tgtEl>
                                          <p:spTgt spid="10258"/>
                                        </p:tgtEl>
                                      </p:cBhvr>
                                    </p:animEffect>
                                  </p:childTnLst>
                                  <p:subTnLst>
                                    <p:audio>
                                      <p:cMediaNode vol="100000">
                                        <p:cTn display="0" masterRel="sameClick">
                                          <p:stCondLst>
                                            <p:cond evt="begin" delay="0">
                                              <p:tn val="124"/>
                                            </p:cond>
                                          </p:stCondLst>
                                          <p:endCondLst>
                                            <p:cond evt="onStopAudio" delay="0">
                                              <p:tgtEl>
                                                <p:sldTgt/>
                                              </p:tgtEl>
                                            </p:cond>
                                          </p:endCondLst>
                                        </p:cTn>
                                        <p:tgtEl>
                                          <p:sndTgt r:embed="rId5" name="DJ1.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5" fill="hold" nodeType="clickEffect">
                                  <p:stCondLst>
                                    <p:cond delay="0"/>
                                  </p:stCondLst>
                                  <p:childTnLst>
                                    <p:set>
                                      <p:cBhvr>
                                        <p:cTn id="130" dur="1" fill="hold">
                                          <p:stCondLst>
                                            <p:cond delay="0"/>
                                          </p:stCondLst>
                                        </p:cTn>
                                        <p:tgtEl>
                                          <p:spTgt spid="10259"/>
                                        </p:tgtEl>
                                        <p:attrNameLst>
                                          <p:attrName>style.visibility</p:attrName>
                                        </p:attrNameLst>
                                      </p:cBhvr>
                                      <p:to>
                                        <p:strVal val="visible"/>
                                      </p:to>
                                    </p:set>
                                    <p:animEffect transition="in" filter="blinds(vertical)">
                                      <p:cBhvr>
                                        <p:cTn id="131" dur="500"/>
                                        <p:tgtEl>
                                          <p:spTgt spid="10259"/>
                                        </p:tgtEl>
                                      </p:cBhvr>
                                    </p:animEffect>
                                  </p:childTnLst>
                                  <p:subTnLst>
                                    <p:audio>
                                      <p:cMediaNode vol="100000">
                                        <p:cTn display="0" masterRel="sameClick">
                                          <p:stCondLst>
                                            <p:cond evt="begin" delay="0">
                                              <p:tn val="129"/>
                                            </p:cond>
                                          </p:stCondLst>
                                          <p:endCondLst>
                                            <p:cond evt="onStopAudio" delay="0">
                                              <p:tgtEl>
                                                <p:sldTgt/>
                                              </p:tgtEl>
                                            </p:cond>
                                          </p:endCondLst>
                                        </p:cTn>
                                        <p:tgtEl>
                                          <p:sndTgt r:embed="rId5" name="DJ1.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5" fill="hold" grpId="0" nodeType="clickEffect">
                                  <p:stCondLst>
                                    <p:cond delay="0"/>
                                  </p:stCondLst>
                                  <p:iterate type="wd">
                                    <p:tmPct val="100000"/>
                                  </p:iterate>
                                  <p:childTnLst>
                                    <p:set>
                                      <p:cBhvr>
                                        <p:cTn id="135" dur="1" fill="hold">
                                          <p:stCondLst>
                                            <p:cond delay="0"/>
                                          </p:stCondLst>
                                        </p:cTn>
                                        <p:tgtEl>
                                          <p:spTgt spid="10260">
                                            <p:txEl>
                                              <p:pRg st="0" end="0"/>
                                            </p:txEl>
                                          </p:spTgt>
                                        </p:tgtEl>
                                        <p:attrNameLst>
                                          <p:attrName>style.visibility</p:attrName>
                                        </p:attrNameLst>
                                      </p:cBhvr>
                                      <p:to>
                                        <p:strVal val="visible"/>
                                      </p:to>
                                    </p:set>
                                    <p:animEffect transition="in" filter="blinds(vertical)">
                                      <p:cBhvr>
                                        <p:cTn id="136" dur="300"/>
                                        <p:tgtEl>
                                          <p:spTgt spid="10260">
                                            <p:txEl>
                                              <p:pRg st="0" end="0"/>
                                            </p:txEl>
                                          </p:spTgt>
                                        </p:tgtEl>
                                      </p:cBhvr>
                                    </p:animEffect>
                                  </p:childTnLst>
                                  <p:subTnLst>
                                    <p:audio>
                                      <p:cMediaNode vol="100000">
                                        <p:cTn display="0" masterRel="sameClick">
                                          <p:stCondLst>
                                            <p:cond evt="begin" delay="0">
                                              <p:tn val="134"/>
                                            </p:cond>
                                          </p:stCondLst>
                                          <p:endCondLst>
                                            <p:cond evt="onStopAudio" delay="0">
                                              <p:tgtEl>
                                                <p:sldTgt/>
                                              </p:tgtEl>
                                            </p:cond>
                                          </p:endCondLst>
                                        </p:cTn>
                                        <p:tgtEl>
                                          <p:sndTgt r:embed="rId5" name="DJ1.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5" fill="hold" grpId="0" nodeType="clickEffect">
                                  <p:stCondLst>
                                    <p:cond delay="0"/>
                                  </p:stCondLst>
                                  <p:iterate type="wd">
                                    <p:tmPct val="100000"/>
                                  </p:iterate>
                                  <p:childTnLst>
                                    <p:set>
                                      <p:cBhvr>
                                        <p:cTn id="140" dur="1" fill="hold">
                                          <p:stCondLst>
                                            <p:cond delay="0"/>
                                          </p:stCondLst>
                                        </p:cTn>
                                        <p:tgtEl>
                                          <p:spTgt spid="10261">
                                            <p:txEl>
                                              <p:pRg st="0" end="0"/>
                                            </p:txEl>
                                          </p:spTgt>
                                        </p:tgtEl>
                                        <p:attrNameLst>
                                          <p:attrName>style.visibility</p:attrName>
                                        </p:attrNameLst>
                                      </p:cBhvr>
                                      <p:to>
                                        <p:strVal val="visible"/>
                                      </p:to>
                                    </p:set>
                                    <p:animEffect transition="in" filter="blinds(vertical)">
                                      <p:cBhvr>
                                        <p:cTn id="141" dur="300"/>
                                        <p:tgtEl>
                                          <p:spTgt spid="10261">
                                            <p:txEl>
                                              <p:pRg st="0" end="0"/>
                                            </p:txEl>
                                          </p:spTgt>
                                        </p:tgtEl>
                                      </p:cBhvr>
                                    </p:animEffect>
                                  </p:childTnLst>
                                  <p:subTnLst>
                                    <p:audio>
                                      <p:cMediaNode vol="100000">
                                        <p:cTn display="0" masterRel="sameClick">
                                          <p:stCondLst>
                                            <p:cond evt="begin" delay="0">
                                              <p:tn val="139"/>
                                            </p:cond>
                                          </p:stCondLst>
                                          <p:endCondLst>
                                            <p:cond evt="onStopAudio" delay="0">
                                              <p:tgtEl>
                                                <p:sldTgt/>
                                              </p:tgtEl>
                                            </p:cond>
                                          </p:endCondLst>
                                        </p:cTn>
                                        <p:tgtEl>
                                          <p:sndTgt r:embed="rId5" name="DJ1.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5" fill="hold" nodeType="clickEffect">
                                  <p:stCondLst>
                                    <p:cond delay="0"/>
                                  </p:stCondLst>
                                  <p:childTnLst>
                                    <p:set>
                                      <p:cBhvr>
                                        <p:cTn id="145" dur="1" fill="hold">
                                          <p:stCondLst>
                                            <p:cond delay="0"/>
                                          </p:stCondLst>
                                        </p:cTn>
                                        <p:tgtEl>
                                          <p:spTgt spid="10262"/>
                                        </p:tgtEl>
                                        <p:attrNameLst>
                                          <p:attrName>style.visibility</p:attrName>
                                        </p:attrNameLst>
                                      </p:cBhvr>
                                      <p:to>
                                        <p:strVal val="visible"/>
                                      </p:to>
                                    </p:set>
                                    <p:animEffect transition="in" filter="blinds(vertical)">
                                      <p:cBhvr>
                                        <p:cTn id="146" dur="500"/>
                                        <p:tgtEl>
                                          <p:spTgt spid="10262"/>
                                        </p:tgtEl>
                                      </p:cBhvr>
                                    </p:animEffect>
                                  </p:childTnLst>
                                  <p:subTnLst>
                                    <p:audio>
                                      <p:cMediaNode vol="100000">
                                        <p:cTn display="0" masterRel="sameClick">
                                          <p:stCondLst>
                                            <p:cond evt="begin" delay="0">
                                              <p:tn val="144"/>
                                            </p:cond>
                                          </p:stCondLst>
                                          <p:endCondLst>
                                            <p:cond evt="onStopAudio" delay="0">
                                              <p:tgtEl>
                                                <p:sldTgt/>
                                              </p:tgtEl>
                                            </p:cond>
                                          </p:endCondLst>
                                        </p:cTn>
                                        <p:tgtEl>
                                          <p:sndTgt r:embed="rId5" name="DJ1.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5" fill="hold" nodeType="clickEffect">
                                  <p:stCondLst>
                                    <p:cond delay="0"/>
                                  </p:stCondLst>
                                  <p:childTnLst>
                                    <p:set>
                                      <p:cBhvr>
                                        <p:cTn id="150" dur="1" fill="hold">
                                          <p:stCondLst>
                                            <p:cond delay="0"/>
                                          </p:stCondLst>
                                        </p:cTn>
                                        <p:tgtEl>
                                          <p:spTgt spid="10263"/>
                                        </p:tgtEl>
                                        <p:attrNameLst>
                                          <p:attrName>style.visibility</p:attrName>
                                        </p:attrNameLst>
                                      </p:cBhvr>
                                      <p:to>
                                        <p:strVal val="visible"/>
                                      </p:to>
                                    </p:set>
                                    <p:animEffect transition="in" filter="blinds(vertical)">
                                      <p:cBhvr>
                                        <p:cTn id="151" dur="500"/>
                                        <p:tgtEl>
                                          <p:spTgt spid="10263"/>
                                        </p:tgtEl>
                                      </p:cBhvr>
                                    </p:animEffect>
                                  </p:childTnLst>
                                  <p:subTnLst>
                                    <p:audio>
                                      <p:cMediaNode vol="100000">
                                        <p:cTn display="0" masterRel="sameClick">
                                          <p:stCondLst>
                                            <p:cond evt="begin" delay="0">
                                              <p:tn val="149"/>
                                            </p:cond>
                                          </p:stCondLst>
                                          <p:endCondLst>
                                            <p:cond evt="onStopAudio" delay="0">
                                              <p:tgtEl>
                                                <p:sldTgt/>
                                              </p:tgtEl>
                                            </p:cond>
                                          </p:endCondLst>
                                        </p:cTn>
                                        <p:tgtEl>
                                          <p:sndTgt r:embed="rId5" name="DJ1.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ntr" presetSubtype="5" fill="hold" nodeType="clickEffect">
                                  <p:stCondLst>
                                    <p:cond delay="0"/>
                                  </p:stCondLst>
                                  <p:childTnLst>
                                    <p:set>
                                      <p:cBhvr>
                                        <p:cTn id="155" dur="1" fill="hold">
                                          <p:stCondLst>
                                            <p:cond delay="0"/>
                                          </p:stCondLst>
                                        </p:cTn>
                                        <p:tgtEl>
                                          <p:spTgt spid="10264"/>
                                        </p:tgtEl>
                                        <p:attrNameLst>
                                          <p:attrName>style.visibility</p:attrName>
                                        </p:attrNameLst>
                                      </p:cBhvr>
                                      <p:to>
                                        <p:strVal val="visible"/>
                                      </p:to>
                                    </p:set>
                                    <p:animEffect transition="in" filter="blinds(vertical)">
                                      <p:cBhvr>
                                        <p:cTn id="156" dur="500"/>
                                        <p:tgtEl>
                                          <p:spTgt spid="10264"/>
                                        </p:tgtEl>
                                      </p:cBhvr>
                                    </p:animEffect>
                                  </p:childTnLst>
                                  <p:subTnLst>
                                    <p:audio>
                                      <p:cMediaNode vol="100000">
                                        <p:cTn display="0" masterRel="sameClick">
                                          <p:stCondLst>
                                            <p:cond evt="begin" delay="0">
                                              <p:tn val="154"/>
                                            </p:cond>
                                          </p:stCondLst>
                                          <p:endCondLst>
                                            <p:cond evt="onStopAudio" delay="0">
                                              <p:tgtEl>
                                                <p:sldTgt/>
                                              </p:tgtEl>
                                            </p:cond>
                                          </p:endCondLst>
                                        </p:cTn>
                                        <p:tgtEl>
                                          <p:sndTgt r:embed="rId5" name="DJ1.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5" fill="hold" grpId="0" nodeType="clickEffect">
                                  <p:stCondLst>
                                    <p:cond delay="0"/>
                                  </p:stCondLst>
                                  <p:iterate type="wd">
                                    <p:tmPct val="100000"/>
                                  </p:iterate>
                                  <p:childTnLst>
                                    <p:set>
                                      <p:cBhvr>
                                        <p:cTn id="160" dur="1" fill="hold">
                                          <p:stCondLst>
                                            <p:cond delay="0"/>
                                          </p:stCondLst>
                                        </p:cTn>
                                        <p:tgtEl>
                                          <p:spTgt spid="10265">
                                            <p:txEl>
                                              <p:pRg st="0" end="0"/>
                                            </p:txEl>
                                          </p:spTgt>
                                        </p:tgtEl>
                                        <p:attrNameLst>
                                          <p:attrName>style.visibility</p:attrName>
                                        </p:attrNameLst>
                                      </p:cBhvr>
                                      <p:to>
                                        <p:strVal val="visible"/>
                                      </p:to>
                                    </p:set>
                                    <p:animEffect transition="in" filter="blinds(vertical)">
                                      <p:cBhvr>
                                        <p:cTn id="161" dur="300"/>
                                        <p:tgtEl>
                                          <p:spTgt spid="10265">
                                            <p:txEl>
                                              <p:pRg st="0" end="0"/>
                                            </p:txEl>
                                          </p:spTgt>
                                        </p:tgtEl>
                                      </p:cBhvr>
                                    </p:animEffect>
                                  </p:childTnLst>
                                  <p:subTnLst>
                                    <p:audio>
                                      <p:cMediaNode vol="100000">
                                        <p:cTn display="0" masterRel="sameClick">
                                          <p:stCondLst>
                                            <p:cond evt="begin" delay="0">
                                              <p:tn val="159"/>
                                            </p:cond>
                                          </p:stCondLst>
                                          <p:endCondLst>
                                            <p:cond evt="onStopAudio" delay="0">
                                              <p:tgtEl>
                                                <p:sldTgt/>
                                              </p:tgtEl>
                                            </p:cond>
                                          </p:endCondLst>
                                        </p:cTn>
                                        <p:tgtEl>
                                          <p:sndTgt r:embed="rId5" name="DJ1.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5" fill="hold" grpId="0" nodeType="clickEffect">
                                  <p:stCondLst>
                                    <p:cond delay="0"/>
                                  </p:stCondLst>
                                  <p:iterate type="wd">
                                    <p:tmPct val="100000"/>
                                  </p:iterate>
                                  <p:childTnLst>
                                    <p:set>
                                      <p:cBhvr>
                                        <p:cTn id="165" dur="1" fill="hold">
                                          <p:stCondLst>
                                            <p:cond delay="0"/>
                                          </p:stCondLst>
                                        </p:cTn>
                                        <p:tgtEl>
                                          <p:spTgt spid="10266">
                                            <p:txEl>
                                              <p:pRg st="0" end="0"/>
                                            </p:txEl>
                                          </p:spTgt>
                                        </p:tgtEl>
                                        <p:attrNameLst>
                                          <p:attrName>style.visibility</p:attrName>
                                        </p:attrNameLst>
                                      </p:cBhvr>
                                      <p:to>
                                        <p:strVal val="visible"/>
                                      </p:to>
                                    </p:set>
                                    <p:animEffect transition="in" filter="blinds(vertical)">
                                      <p:cBhvr>
                                        <p:cTn id="166" dur="300"/>
                                        <p:tgtEl>
                                          <p:spTgt spid="10266">
                                            <p:txEl>
                                              <p:pRg st="0" end="0"/>
                                            </p:txEl>
                                          </p:spTgt>
                                        </p:tgtEl>
                                      </p:cBhvr>
                                    </p:animEffect>
                                  </p:childTnLst>
                                  <p:subTnLst>
                                    <p:audio>
                                      <p:cMediaNode vol="100000">
                                        <p:cTn display="0" masterRel="sameClick">
                                          <p:stCondLst>
                                            <p:cond evt="begin" delay="0">
                                              <p:tn val="164"/>
                                            </p:cond>
                                          </p:stCondLst>
                                          <p:endCondLst>
                                            <p:cond evt="onStopAudio" delay="0">
                                              <p:tgtEl>
                                                <p:sldTgt/>
                                              </p:tgtEl>
                                            </p:cond>
                                          </p:endCondLst>
                                        </p:cTn>
                                        <p:tgtEl>
                                          <p:sndTgt r:embed="rId5" name="DJ1.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5" fill="hold" grpId="0" nodeType="clickEffect">
                                  <p:stCondLst>
                                    <p:cond delay="0"/>
                                  </p:stCondLst>
                                  <p:iterate type="wd">
                                    <p:tmPct val="100000"/>
                                  </p:iterate>
                                  <p:childTnLst>
                                    <p:set>
                                      <p:cBhvr>
                                        <p:cTn id="170" dur="1" fill="hold">
                                          <p:stCondLst>
                                            <p:cond delay="0"/>
                                          </p:stCondLst>
                                        </p:cTn>
                                        <p:tgtEl>
                                          <p:spTgt spid="10267">
                                            <p:txEl>
                                              <p:pRg st="0" end="0"/>
                                            </p:txEl>
                                          </p:spTgt>
                                        </p:tgtEl>
                                        <p:attrNameLst>
                                          <p:attrName>style.visibility</p:attrName>
                                        </p:attrNameLst>
                                      </p:cBhvr>
                                      <p:to>
                                        <p:strVal val="visible"/>
                                      </p:to>
                                    </p:set>
                                    <p:animEffect transition="in" filter="blinds(vertical)">
                                      <p:cBhvr>
                                        <p:cTn id="171" dur="300"/>
                                        <p:tgtEl>
                                          <p:spTgt spid="10267">
                                            <p:txEl>
                                              <p:pRg st="0" end="0"/>
                                            </p:txEl>
                                          </p:spTgt>
                                        </p:tgtEl>
                                      </p:cBhvr>
                                    </p:animEffect>
                                  </p:childTnLst>
                                  <p:subTnLst>
                                    <p:audio>
                                      <p:cMediaNode vol="100000">
                                        <p:cTn display="0" masterRel="sameClick">
                                          <p:stCondLst>
                                            <p:cond evt="begin" delay="0">
                                              <p:tn val="169"/>
                                            </p:cond>
                                          </p:stCondLst>
                                          <p:endCondLst>
                                            <p:cond evt="onStopAudio" delay="0">
                                              <p:tgtEl>
                                                <p:sldTgt/>
                                              </p:tgtEl>
                                            </p:cond>
                                          </p:endCondLst>
                                        </p:cTn>
                                        <p:tgtEl>
                                          <p:sndTgt r:embed="rId5" name="DJ1.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5" fill="hold" nodeType="clickEffect">
                                  <p:stCondLst>
                                    <p:cond delay="0"/>
                                  </p:stCondLst>
                                  <p:childTnLst>
                                    <p:set>
                                      <p:cBhvr>
                                        <p:cTn id="175" dur="1" fill="hold">
                                          <p:stCondLst>
                                            <p:cond delay="0"/>
                                          </p:stCondLst>
                                        </p:cTn>
                                        <p:tgtEl>
                                          <p:spTgt spid="10268"/>
                                        </p:tgtEl>
                                        <p:attrNameLst>
                                          <p:attrName>style.visibility</p:attrName>
                                        </p:attrNameLst>
                                      </p:cBhvr>
                                      <p:to>
                                        <p:strVal val="visible"/>
                                      </p:to>
                                    </p:set>
                                    <p:animEffect transition="in" filter="blinds(vertical)">
                                      <p:cBhvr>
                                        <p:cTn id="176" dur="500"/>
                                        <p:tgtEl>
                                          <p:spTgt spid="10268"/>
                                        </p:tgtEl>
                                      </p:cBhvr>
                                    </p:animEffect>
                                  </p:childTnLst>
                                  <p:subTnLst>
                                    <p:audio>
                                      <p:cMediaNode vol="100000">
                                        <p:cTn display="0" masterRel="sameClick">
                                          <p:stCondLst>
                                            <p:cond evt="begin" delay="0">
                                              <p:tn val="174"/>
                                            </p:cond>
                                          </p:stCondLst>
                                          <p:endCondLst>
                                            <p:cond evt="onStopAudio" delay="0">
                                              <p:tgtEl>
                                                <p:sldTgt/>
                                              </p:tgtEl>
                                            </p:cond>
                                          </p:endCondLst>
                                        </p:cTn>
                                        <p:tgtEl>
                                          <p:sndTgt r:embed="rId5" name="DJ1.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ntr" presetSubtype="5" fill="hold" nodeType="clickEffect">
                                  <p:stCondLst>
                                    <p:cond delay="0"/>
                                  </p:stCondLst>
                                  <p:childTnLst>
                                    <p:set>
                                      <p:cBhvr>
                                        <p:cTn id="180" dur="1" fill="hold">
                                          <p:stCondLst>
                                            <p:cond delay="0"/>
                                          </p:stCondLst>
                                        </p:cTn>
                                        <p:tgtEl>
                                          <p:spTgt spid="10269"/>
                                        </p:tgtEl>
                                        <p:attrNameLst>
                                          <p:attrName>style.visibility</p:attrName>
                                        </p:attrNameLst>
                                      </p:cBhvr>
                                      <p:to>
                                        <p:strVal val="visible"/>
                                      </p:to>
                                    </p:set>
                                    <p:animEffect transition="in" filter="blinds(vertical)">
                                      <p:cBhvr>
                                        <p:cTn id="181" dur="500"/>
                                        <p:tgtEl>
                                          <p:spTgt spid="10269"/>
                                        </p:tgtEl>
                                      </p:cBhvr>
                                    </p:animEffect>
                                  </p:childTnLst>
                                  <p:subTnLst>
                                    <p:audio>
                                      <p:cMediaNode vol="100000">
                                        <p:cTn display="0" masterRel="sameClick">
                                          <p:stCondLst>
                                            <p:cond evt="begin" delay="0">
                                              <p:tn val="179"/>
                                            </p:cond>
                                          </p:stCondLst>
                                          <p:endCondLst>
                                            <p:cond evt="onStopAudio" delay="0">
                                              <p:tgtEl>
                                                <p:sldTgt/>
                                              </p:tgtEl>
                                            </p:cond>
                                          </p:endCondLst>
                                        </p:cTn>
                                        <p:tgtEl>
                                          <p:sndTgt r:embed="rId5" name="DJ1.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ntr" presetSubtype="5" fill="hold" nodeType="clickEffect">
                                  <p:stCondLst>
                                    <p:cond delay="0"/>
                                  </p:stCondLst>
                                  <p:childTnLst>
                                    <p:set>
                                      <p:cBhvr>
                                        <p:cTn id="185" dur="1" fill="hold">
                                          <p:stCondLst>
                                            <p:cond delay="0"/>
                                          </p:stCondLst>
                                        </p:cTn>
                                        <p:tgtEl>
                                          <p:spTgt spid="10270"/>
                                        </p:tgtEl>
                                        <p:attrNameLst>
                                          <p:attrName>style.visibility</p:attrName>
                                        </p:attrNameLst>
                                      </p:cBhvr>
                                      <p:to>
                                        <p:strVal val="visible"/>
                                      </p:to>
                                    </p:set>
                                    <p:animEffect transition="in" filter="blinds(vertical)">
                                      <p:cBhvr>
                                        <p:cTn id="186" dur="500"/>
                                        <p:tgtEl>
                                          <p:spTgt spid="10270"/>
                                        </p:tgtEl>
                                      </p:cBhvr>
                                    </p:animEffect>
                                  </p:childTnLst>
                                  <p:subTnLst>
                                    <p:audio>
                                      <p:cMediaNode vol="100000">
                                        <p:cTn display="0" masterRel="sameClick">
                                          <p:stCondLst>
                                            <p:cond evt="begin" delay="0">
                                              <p:tn val="184"/>
                                            </p:cond>
                                          </p:stCondLst>
                                          <p:endCondLst>
                                            <p:cond evt="onStopAudio" delay="0">
                                              <p:tgtEl>
                                                <p:sldTgt/>
                                              </p:tgtEl>
                                            </p:cond>
                                          </p:endCondLst>
                                        </p:cTn>
                                        <p:tgtEl>
                                          <p:sndTgt r:embed="rId5" name="DJ1.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ntr" presetSubtype="5" fill="hold" grpId="0" nodeType="clickEffect">
                                  <p:stCondLst>
                                    <p:cond delay="0"/>
                                  </p:stCondLst>
                                  <p:iterate type="wd">
                                    <p:tmPct val="100000"/>
                                  </p:iterate>
                                  <p:childTnLst>
                                    <p:set>
                                      <p:cBhvr>
                                        <p:cTn id="190" dur="1" fill="hold">
                                          <p:stCondLst>
                                            <p:cond delay="0"/>
                                          </p:stCondLst>
                                        </p:cTn>
                                        <p:tgtEl>
                                          <p:spTgt spid="10271">
                                            <p:txEl>
                                              <p:pRg st="0" end="0"/>
                                            </p:txEl>
                                          </p:spTgt>
                                        </p:tgtEl>
                                        <p:attrNameLst>
                                          <p:attrName>style.visibility</p:attrName>
                                        </p:attrNameLst>
                                      </p:cBhvr>
                                      <p:to>
                                        <p:strVal val="visible"/>
                                      </p:to>
                                    </p:set>
                                    <p:animEffect transition="in" filter="blinds(vertical)">
                                      <p:cBhvr>
                                        <p:cTn id="191" dur="300"/>
                                        <p:tgtEl>
                                          <p:spTgt spid="10271">
                                            <p:txEl>
                                              <p:pRg st="0" end="0"/>
                                            </p:txEl>
                                          </p:spTgt>
                                        </p:tgtEl>
                                      </p:cBhvr>
                                    </p:animEffect>
                                  </p:childTnLst>
                                  <p:subTnLst>
                                    <p:audio>
                                      <p:cMediaNode vol="100000">
                                        <p:cTn display="0" masterRel="sameClick">
                                          <p:stCondLst>
                                            <p:cond evt="begin" delay="0">
                                              <p:tn val="189"/>
                                            </p:cond>
                                          </p:stCondLst>
                                          <p:endCondLst>
                                            <p:cond evt="onStopAudio" delay="0">
                                              <p:tgtEl>
                                                <p:sldTgt/>
                                              </p:tgtEl>
                                            </p:cond>
                                          </p:endCondLst>
                                        </p:cTn>
                                        <p:tgtEl>
                                          <p:sndTgt r:embed="rId5" name="DJ1.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ntr" presetSubtype="5" fill="hold" grpId="0" nodeType="clickEffect">
                                  <p:stCondLst>
                                    <p:cond delay="0"/>
                                  </p:stCondLst>
                                  <p:iterate type="wd">
                                    <p:tmPct val="100000"/>
                                  </p:iterate>
                                  <p:childTnLst>
                                    <p:set>
                                      <p:cBhvr>
                                        <p:cTn id="195" dur="1" fill="hold">
                                          <p:stCondLst>
                                            <p:cond delay="0"/>
                                          </p:stCondLst>
                                        </p:cTn>
                                        <p:tgtEl>
                                          <p:spTgt spid="10271">
                                            <p:txEl>
                                              <p:pRg st="1" end="1"/>
                                            </p:txEl>
                                          </p:spTgt>
                                        </p:tgtEl>
                                        <p:attrNameLst>
                                          <p:attrName>style.visibility</p:attrName>
                                        </p:attrNameLst>
                                      </p:cBhvr>
                                      <p:to>
                                        <p:strVal val="visible"/>
                                      </p:to>
                                    </p:set>
                                    <p:animEffect transition="in" filter="blinds(vertical)">
                                      <p:cBhvr>
                                        <p:cTn id="196" dur="300"/>
                                        <p:tgtEl>
                                          <p:spTgt spid="10271">
                                            <p:txEl>
                                              <p:pRg st="1" end="1"/>
                                            </p:txEl>
                                          </p:spTgt>
                                        </p:tgtEl>
                                      </p:cBhvr>
                                    </p:animEffect>
                                  </p:childTnLst>
                                  <p:subTnLst>
                                    <p:audio>
                                      <p:cMediaNode vol="100000">
                                        <p:cTn display="0" masterRel="sameClick">
                                          <p:stCondLst>
                                            <p:cond evt="begin" delay="0">
                                              <p:tn val="194"/>
                                            </p:cond>
                                          </p:stCondLst>
                                          <p:endCondLst>
                                            <p:cond evt="onStopAudio" delay="0">
                                              <p:tgtEl>
                                                <p:sldTgt/>
                                              </p:tgtEl>
                                            </p:cond>
                                          </p:endCondLst>
                                        </p:cTn>
                                        <p:tgtEl>
                                          <p:sndTgt r:embed="rId5" name="DJ1.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5" fill="hold" grpId="0" nodeType="clickEffect">
                                  <p:stCondLst>
                                    <p:cond delay="0"/>
                                  </p:stCondLst>
                                  <p:iterate type="wd">
                                    <p:tmPct val="100000"/>
                                  </p:iterate>
                                  <p:childTnLst>
                                    <p:set>
                                      <p:cBhvr>
                                        <p:cTn id="200" dur="1" fill="hold">
                                          <p:stCondLst>
                                            <p:cond delay="0"/>
                                          </p:stCondLst>
                                        </p:cTn>
                                        <p:tgtEl>
                                          <p:spTgt spid="10271">
                                            <p:txEl>
                                              <p:pRg st="2" end="2"/>
                                            </p:txEl>
                                          </p:spTgt>
                                        </p:tgtEl>
                                        <p:attrNameLst>
                                          <p:attrName>style.visibility</p:attrName>
                                        </p:attrNameLst>
                                      </p:cBhvr>
                                      <p:to>
                                        <p:strVal val="visible"/>
                                      </p:to>
                                    </p:set>
                                    <p:animEffect transition="in" filter="blinds(vertical)">
                                      <p:cBhvr>
                                        <p:cTn id="201" dur="300"/>
                                        <p:tgtEl>
                                          <p:spTgt spid="10271">
                                            <p:txEl>
                                              <p:pRg st="2" end="2"/>
                                            </p:txEl>
                                          </p:spTgt>
                                        </p:tgtEl>
                                      </p:cBhvr>
                                    </p:animEffect>
                                  </p:childTnLst>
                                  <p:subTnLst>
                                    <p:audio>
                                      <p:cMediaNode vol="100000">
                                        <p:cTn display="0" masterRel="sameClick">
                                          <p:stCondLst>
                                            <p:cond evt="begin" delay="0">
                                              <p:tn val="199"/>
                                            </p:cond>
                                          </p:stCondLst>
                                          <p:endCondLst>
                                            <p:cond evt="onStopAudio" delay="0">
                                              <p:tgtEl>
                                                <p:sldTgt/>
                                              </p:tgtEl>
                                            </p:cond>
                                          </p:endCondLst>
                                        </p:cTn>
                                        <p:tgtEl>
                                          <p:sndTgt r:embed="rId5" name="DJ1.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ntr" presetSubtype="5" fill="hold" grpId="0" nodeType="clickEffect">
                                  <p:stCondLst>
                                    <p:cond delay="0"/>
                                  </p:stCondLst>
                                  <p:iterate type="wd">
                                    <p:tmPct val="100000"/>
                                  </p:iterate>
                                  <p:childTnLst>
                                    <p:set>
                                      <p:cBhvr>
                                        <p:cTn id="205" dur="1" fill="hold">
                                          <p:stCondLst>
                                            <p:cond delay="0"/>
                                          </p:stCondLst>
                                        </p:cTn>
                                        <p:tgtEl>
                                          <p:spTgt spid="10271">
                                            <p:txEl>
                                              <p:pRg st="3" end="3"/>
                                            </p:txEl>
                                          </p:spTgt>
                                        </p:tgtEl>
                                        <p:attrNameLst>
                                          <p:attrName>style.visibility</p:attrName>
                                        </p:attrNameLst>
                                      </p:cBhvr>
                                      <p:to>
                                        <p:strVal val="visible"/>
                                      </p:to>
                                    </p:set>
                                    <p:animEffect transition="in" filter="blinds(vertical)">
                                      <p:cBhvr>
                                        <p:cTn id="206" dur="300"/>
                                        <p:tgtEl>
                                          <p:spTgt spid="10271">
                                            <p:txEl>
                                              <p:pRg st="3" end="3"/>
                                            </p:txEl>
                                          </p:spTgt>
                                        </p:tgtEl>
                                      </p:cBhvr>
                                    </p:animEffect>
                                  </p:childTnLst>
                                  <p:subTnLst>
                                    <p:audio>
                                      <p:cMediaNode vol="100000">
                                        <p:cTn display="0" masterRel="sameClick">
                                          <p:stCondLst>
                                            <p:cond evt="begin" delay="0">
                                              <p:tn val="204"/>
                                            </p:cond>
                                          </p:stCondLst>
                                          <p:endCondLst>
                                            <p:cond evt="onStopAudio" delay="0">
                                              <p:tgtEl>
                                                <p:sldTgt/>
                                              </p:tgtEl>
                                            </p:cond>
                                          </p:endCondLst>
                                        </p:cTn>
                                        <p:tgtEl>
                                          <p:sndTgt r:embed="rId5" name="DJ1.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ntr" presetSubtype="5" fill="hold" grpId="0" nodeType="clickEffect">
                                  <p:stCondLst>
                                    <p:cond delay="0"/>
                                  </p:stCondLst>
                                  <p:iterate type="wd">
                                    <p:tmPct val="100000"/>
                                  </p:iterate>
                                  <p:childTnLst>
                                    <p:set>
                                      <p:cBhvr>
                                        <p:cTn id="210" dur="1" fill="hold">
                                          <p:stCondLst>
                                            <p:cond delay="0"/>
                                          </p:stCondLst>
                                        </p:cTn>
                                        <p:tgtEl>
                                          <p:spTgt spid="10272">
                                            <p:txEl>
                                              <p:pRg st="0" end="0"/>
                                            </p:txEl>
                                          </p:spTgt>
                                        </p:tgtEl>
                                        <p:attrNameLst>
                                          <p:attrName>style.visibility</p:attrName>
                                        </p:attrNameLst>
                                      </p:cBhvr>
                                      <p:to>
                                        <p:strVal val="visible"/>
                                      </p:to>
                                    </p:set>
                                    <p:animEffect transition="in" filter="blinds(vertical)">
                                      <p:cBhvr>
                                        <p:cTn id="211" dur="300"/>
                                        <p:tgtEl>
                                          <p:spTgt spid="10272">
                                            <p:txEl>
                                              <p:pRg st="0" end="0"/>
                                            </p:txEl>
                                          </p:spTgt>
                                        </p:tgtEl>
                                      </p:cBhvr>
                                    </p:animEffect>
                                  </p:childTnLst>
                                  <p:subTnLst>
                                    <p:audio>
                                      <p:cMediaNode vol="100000">
                                        <p:cTn display="0" masterRel="sameClick">
                                          <p:stCondLst>
                                            <p:cond evt="begin" delay="0">
                                              <p:tn val="209"/>
                                            </p:cond>
                                          </p:stCondLst>
                                          <p:endCondLst>
                                            <p:cond evt="onStopAudio" delay="0">
                                              <p:tgtEl>
                                                <p:sldTgt/>
                                              </p:tgtEl>
                                            </p:cond>
                                          </p:endCondLst>
                                        </p:cTn>
                                        <p:tgtEl>
                                          <p:sndTgt r:embed="rId5" name="DJ1.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ntr" presetSubtype="5" fill="hold" grpId="0" nodeType="clickEffect">
                                  <p:stCondLst>
                                    <p:cond delay="0"/>
                                  </p:stCondLst>
                                  <p:iterate type="wd">
                                    <p:tmPct val="100000"/>
                                  </p:iterate>
                                  <p:childTnLst>
                                    <p:set>
                                      <p:cBhvr>
                                        <p:cTn id="215" dur="1" fill="hold">
                                          <p:stCondLst>
                                            <p:cond delay="0"/>
                                          </p:stCondLst>
                                        </p:cTn>
                                        <p:tgtEl>
                                          <p:spTgt spid="10272">
                                            <p:txEl>
                                              <p:pRg st="1" end="1"/>
                                            </p:txEl>
                                          </p:spTgt>
                                        </p:tgtEl>
                                        <p:attrNameLst>
                                          <p:attrName>style.visibility</p:attrName>
                                        </p:attrNameLst>
                                      </p:cBhvr>
                                      <p:to>
                                        <p:strVal val="visible"/>
                                      </p:to>
                                    </p:set>
                                    <p:animEffect transition="in" filter="blinds(vertical)">
                                      <p:cBhvr>
                                        <p:cTn id="216" dur="300"/>
                                        <p:tgtEl>
                                          <p:spTgt spid="10272">
                                            <p:txEl>
                                              <p:pRg st="1" end="1"/>
                                            </p:txEl>
                                          </p:spTgt>
                                        </p:tgtEl>
                                      </p:cBhvr>
                                    </p:animEffect>
                                  </p:childTnLst>
                                  <p:subTnLst>
                                    <p:audio>
                                      <p:cMediaNode vol="100000">
                                        <p:cTn display="0" masterRel="sameClick">
                                          <p:stCondLst>
                                            <p:cond evt="begin" delay="0">
                                              <p:tn val="214"/>
                                            </p:cond>
                                          </p:stCondLst>
                                          <p:endCondLst>
                                            <p:cond evt="onStopAudio" delay="0">
                                              <p:tgtEl>
                                                <p:sldTgt/>
                                              </p:tgtEl>
                                            </p:cond>
                                          </p:endCondLst>
                                        </p:cTn>
                                        <p:tgtEl>
                                          <p:sndTgt r:embed="rId5" name="DJ1.wav"/>
                                        </p:tgtEl>
                                      </p:cMediaNode>
                                    </p:audio>
                                  </p:subTnLst>
                                </p:cTn>
                              </p:par>
                            </p:childTnLst>
                          </p:cTn>
                        </p:par>
                      </p:childTnLst>
                    </p:cTn>
                  </p:par>
                  <p:par>
                    <p:cTn id="217" fill="hold" nodeType="clickPar">
                      <p:stCondLst>
                        <p:cond delay="indefinite"/>
                      </p:stCondLst>
                      <p:childTnLst>
                        <p:par>
                          <p:cTn id="218" fill="hold" nodeType="withGroup">
                            <p:stCondLst>
                              <p:cond delay="0"/>
                            </p:stCondLst>
                            <p:childTnLst>
                              <p:par>
                                <p:cTn id="219" presetID="3" presetClass="entr" presetSubtype="5" fill="hold" grpId="0" nodeType="clickEffect">
                                  <p:stCondLst>
                                    <p:cond delay="0"/>
                                  </p:stCondLst>
                                  <p:iterate type="wd">
                                    <p:tmPct val="100000"/>
                                  </p:iterate>
                                  <p:childTnLst>
                                    <p:set>
                                      <p:cBhvr>
                                        <p:cTn id="220" dur="1" fill="hold">
                                          <p:stCondLst>
                                            <p:cond delay="0"/>
                                          </p:stCondLst>
                                        </p:cTn>
                                        <p:tgtEl>
                                          <p:spTgt spid="10272">
                                            <p:txEl>
                                              <p:pRg st="2" end="2"/>
                                            </p:txEl>
                                          </p:spTgt>
                                        </p:tgtEl>
                                        <p:attrNameLst>
                                          <p:attrName>style.visibility</p:attrName>
                                        </p:attrNameLst>
                                      </p:cBhvr>
                                      <p:to>
                                        <p:strVal val="visible"/>
                                      </p:to>
                                    </p:set>
                                    <p:animEffect transition="in" filter="blinds(vertical)">
                                      <p:cBhvr>
                                        <p:cTn id="221" dur="300"/>
                                        <p:tgtEl>
                                          <p:spTgt spid="10272">
                                            <p:txEl>
                                              <p:pRg st="2" end="2"/>
                                            </p:txEl>
                                          </p:spTgt>
                                        </p:tgtEl>
                                      </p:cBhvr>
                                    </p:animEffect>
                                  </p:childTnLst>
                                  <p:subTnLst>
                                    <p:audio>
                                      <p:cMediaNode vol="100000">
                                        <p:cTn display="0" masterRel="sameClick">
                                          <p:stCondLst>
                                            <p:cond evt="begin" delay="0">
                                              <p:tn val="219"/>
                                            </p:cond>
                                          </p:stCondLst>
                                          <p:endCondLst>
                                            <p:cond evt="onStopAudio" delay="0">
                                              <p:tgtEl>
                                                <p:sldTgt/>
                                              </p:tgtEl>
                                            </p:cond>
                                          </p:endCondLst>
                                        </p:cTn>
                                        <p:tgtEl>
                                          <p:sndTgt r:embed="rId5" name="DJ1.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3" presetClass="entr" presetSubtype="5" fill="hold" grpId="0" nodeType="clickEffect">
                                  <p:stCondLst>
                                    <p:cond delay="0"/>
                                  </p:stCondLst>
                                  <p:iterate type="wd">
                                    <p:tmPct val="100000"/>
                                  </p:iterate>
                                  <p:childTnLst>
                                    <p:set>
                                      <p:cBhvr>
                                        <p:cTn id="225" dur="1" fill="hold">
                                          <p:stCondLst>
                                            <p:cond delay="0"/>
                                          </p:stCondLst>
                                        </p:cTn>
                                        <p:tgtEl>
                                          <p:spTgt spid="10272">
                                            <p:txEl>
                                              <p:pRg st="3" end="3"/>
                                            </p:txEl>
                                          </p:spTgt>
                                        </p:tgtEl>
                                        <p:attrNameLst>
                                          <p:attrName>style.visibility</p:attrName>
                                        </p:attrNameLst>
                                      </p:cBhvr>
                                      <p:to>
                                        <p:strVal val="visible"/>
                                      </p:to>
                                    </p:set>
                                    <p:animEffect transition="in" filter="blinds(vertical)">
                                      <p:cBhvr>
                                        <p:cTn id="226" dur="300"/>
                                        <p:tgtEl>
                                          <p:spTgt spid="10272">
                                            <p:txEl>
                                              <p:pRg st="3" end="3"/>
                                            </p:txEl>
                                          </p:spTgt>
                                        </p:tgtEl>
                                      </p:cBhvr>
                                    </p:animEffect>
                                  </p:childTnLst>
                                  <p:subTnLst>
                                    <p:audio>
                                      <p:cMediaNode vol="100000">
                                        <p:cTn display="0" masterRel="sameClick">
                                          <p:stCondLst>
                                            <p:cond evt="begin" delay="0">
                                              <p:tn val="224"/>
                                            </p:cond>
                                          </p:stCondLst>
                                          <p:endCondLst>
                                            <p:cond evt="onStopAudio" delay="0">
                                              <p:tgtEl>
                                                <p:sldTgt/>
                                              </p:tgtEl>
                                            </p:cond>
                                          </p:endCondLst>
                                        </p:cTn>
                                        <p:tgtEl>
                                          <p:sndTgt r:embed="rId5" name="DJ1.wav"/>
                                        </p:tgtEl>
                                      </p:cMediaNode>
                                    </p:audio>
                                  </p:sub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ntr" presetSubtype="5" fill="hold" grpId="0" nodeType="clickEffect">
                                  <p:stCondLst>
                                    <p:cond delay="0"/>
                                  </p:stCondLst>
                                  <p:iterate type="wd">
                                    <p:tmPct val="100000"/>
                                  </p:iterate>
                                  <p:childTnLst>
                                    <p:set>
                                      <p:cBhvr>
                                        <p:cTn id="230" dur="1" fill="hold">
                                          <p:stCondLst>
                                            <p:cond delay="0"/>
                                          </p:stCondLst>
                                        </p:cTn>
                                        <p:tgtEl>
                                          <p:spTgt spid="10273">
                                            <p:txEl>
                                              <p:pRg st="0" end="0"/>
                                            </p:txEl>
                                          </p:spTgt>
                                        </p:tgtEl>
                                        <p:attrNameLst>
                                          <p:attrName>style.visibility</p:attrName>
                                        </p:attrNameLst>
                                      </p:cBhvr>
                                      <p:to>
                                        <p:strVal val="visible"/>
                                      </p:to>
                                    </p:set>
                                    <p:animEffect transition="in" filter="blinds(vertical)">
                                      <p:cBhvr>
                                        <p:cTn id="231" dur="300"/>
                                        <p:tgtEl>
                                          <p:spTgt spid="10273">
                                            <p:txEl>
                                              <p:pRg st="0" end="0"/>
                                            </p:txEl>
                                          </p:spTgt>
                                        </p:tgtEl>
                                      </p:cBhvr>
                                    </p:animEffect>
                                  </p:childTnLst>
                                  <p:subTnLst>
                                    <p:audio>
                                      <p:cMediaNode vol="100000">
                                        <p:cTn display="0" masterRel="sameClick">
                                          <p:stCondLst>
                                            <p:cond evt="begin" delay="0">
                                              <p:tn val="229"/>
                                            </p:cond>
                                          </p:stCondLst>
                                          <p:endCondLst>
                                            <p:cond evt="onStopAudio" delay="0">
                                              <p:tgtEl>
                                                <p:sldTgt/>
                                              </p:tgtEl>
                                            </p:cond>
                                          </p:endCondLst>
                                        </p:cTn>
                                        <p:tgtEl>
                                          <p:sndTgt r:embed="rId5" name="DJ1.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5" fill="hold" grpId="0" nodeType="clickEffect">
                                  <p:stCondLst>
                                    <p:cond delay="0"/>
                                  </p:stCondLst>
                                  <p:iterate type="wd">
                                    <p:tmPct val="100000"/>
                                  </p:iterate>
                                  <p:childTnLst>
                                    <p:set>
                                      <p:cBhvr>
                                        <p:cTn id="235" dur="1" fill="hold">
                                          <p:stCondLst>
                                            <p:cond delay="0"/>
                                          </p:stCondLst>
                                        </p:cTn>
                                        <p:tgtEl>
                                          <p:spTgt spid="10273">
                                            <p:txEl>
                                              <p:pRg st="1" end="1"/>
                                            </p:txEl>
                                          </p:spTgt>
                                        </p:tgtEl>
                                        <p:attrNameLst>
                                          <p:attrName>style.visibility</p:attrName>
                                        </p:attrNameLst>
                                      </p:cBhvr>
                                      <p:to>
                                        <p:strVal val="visible"/>
                                      </p:to>
                                    </p:set>
                                    <p:animEffect transition="in" filter="blinds(vertical)">
                                      <p:cBhvr>
                                        <p:cTn id="236" dur="300"/>
                                        <p:tgtEl>
                                          <p:spTgt spid="10273">
                                            <p:txEl>
                                              <p:pRg st="1" end="1"/>
                                            </p:txEl>
                                          </p:spTgt>
                                        </p:tgtEl>
                                      </p:cBhvr>
                                    </p:animEffect>
                                  </p:childTnLst>
                                  <p:subTnLst>
                                    <p:audio>
                                      <p:cMediaNode vol="100000">
                                        <p:cTn display="0" masterRel="sameClick">
                                          <p:stCondLst>
                                            <p:cond evt="begin" delay="0">
                                              <p:tn val="234"/>
                                            </p:cond>
                                          </p:stCondLst>
                                          <p:endCondLst>
                                            <p:cond evt="onStopAudio" delay="0">
                                              <p:tgtEl>
                                                <p:sldTgt/>
                                              </p:tgtEl>
                                            </p:cond>
                                          </p:endCondLst>
                                        </p:cTn>
                                        <p:tgtEl>
                                          <p:sndTgt r:embed="rId5" name="DJ1.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3" presetClass="entr" presetSubtype="5" fill="hold" grpId="0" nodeType="clickEffect">
                                  <p:stCondLst>
                                    <p:cond delay="0"/>
                                  </p:stCondLst>
                                  <p:iterate type="wd">
                                    <p:tmPct val="100000"/>
                                  </p:iterate>
                                  <p:childTnLst>
                                    <p:set>
                                      <p:cBhvr>
                                        <p:cTn id="240" dur="1" fill="hold">
                                          <p:stCondLst>
                                            <p:cond delay="0"/>
                                          </p:stCondLst>
                                        </p:cTn>
                                        <p:tgtEl>
                                          <p:spTgt spid="10273">
                                            <p:txEl>
                                              <p:pRg st="2" end="2"/>
                                            </p:txEl>
                                          </p:spTgt>
                                        </p:tgtEl>
                                        <p:attrNameLst>
                                          <p:attrName>style.visibility</p:attrName>
                                        </p:attrNameLst>
                                      </p:cBhvr>
                                      <p:to>
                                        <p:strVal val="visible"/>
                                      </p:to>
                                    </p:set>
                                    <p:animEffect transition="in" filter="blinds(vertical)">
                                      <p:cBhvr>
                                        <p:cTn id="241" dur="300"/>
                                        <p:tgtEl>
                                          <p:spTgt spid="10273">
                                            <p:txEl>
                                              <p:pRg st="2" end="2"/>
                                            </p:txEl>
                                          </p:spTgt>
                                        </p:tgtEl>
                                      </p:cBhvr>
                                    </p:animEffect>
                                  </p:childTnLst>
                                  <p:subTnLst>
                                    <p:audio>
                                      <p:cMediaNode vol="100000">
                                        <p:cTn display="0" masterRel="sameClick">
                                          <p:stCondLst>
                                            <p:cond evt="begin" delay="0">
                                              <p:tn val="239"/>
                                            </p:cond>
                                          </p:stCondLst>
                                          <p:endCondLst>
                                            <p:cond evt="onStopAudio" delay="0">
                                              <p:tgtEl>
                                                <p:sldTgt/>
                                              </p:tgtEl>
                                            </p:cond>
                                          </p:endCondLst>
                                        </p:cTn>
                                        <p:tgtEl>
                                          <p:sndTgt r:embed="rId5" name="DJ1.wav"/>
                                        </p:tgtEl>
                                      </p:cMediaNode>
                                    </p:audio>
                                  </p:sub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ntr" presetSubtype="5" fill="hold" grpId="0" nodeType="clickEffect">
                                  <p:stCondLst>
                                    <p:cond delay="0"/>
                                  </p:stCondLst>
                                  <p:iterate type="wd">
                                    <p:tmPct val="100000"/>
                                  </p:iterate>
                                  <p:childTnLst>
                                    <p:set>
                                      <p:cBhvr>
                                        <p:cTn id="245" dur="1" fill="hold">
                                          <p:stCondLst>
                                            <p:cond delay="0"/>
                                          </p:stCondLst>
                                        </p:cTn>
                                        <p:tgtEl>
                                          <p:spTgt spid="10273">
                                            <p:txEl>
                                              <p:pRg st="3" end="3"/>
                                            </p:txEl>
                                          </p:spTgt>
                                        </p:tgtEl>
                                        <p:attrNameLst>
                                          <p:attrName>style.visibility</p:attrName>
                                        </p:attrNameLst>
                                      </p:cBhvr>
                                      <p:to>
                                        <p:strVal val="visible"/>
                                      </p:to>
                                    </p:set>
                                    <p:animEffect transition="in" filter="blinds(vertical)">
                                      <p:cBhvr>
                                        <p:cTn id="246" dur="300"/>
                                        <p:tgtEl>
                                          <p:spTgt spid="10273">
                                            <p:txEl>
                                              <p:pRg st="3" end="3"/>
                                            </p:txEl>
                                          </p:spTgt>
                                        </p:tgtEl>
                                      </p:cBhvr>
                                    </p:animEffect>
                                  </p:childTnLst>
                                  <p:subTnLst>
                                    <p:audio>
                                      <p:cMediaNode vol="100000">
                                        <p:cTn display="0" masterRel="sameClick">
                                          <p:stCondLst>
                                            <p:cond evt="begin" delay="0">
                                              <p:tn val="244"/>
                                            </p:cond>
                                          </p:stCondLst>
                                          <p:endCondLst>
                                            <p:cond evt="onStopAudio" delay="0">
                                              <p:tgtEl>
                                                <p:sldTgt/>
                                              </p:tgtEl>
                                            </p:cond>
                                          </p:endCondLst>
                                        </p:cTn>
                                        <p:tgtEl>
                                          <p:sndTgt r:embed="rId5" name="DJ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autoUpdateAnimBg="0"/>
      <p:bldP spid="10242" grpId="0" build="p" autoUpdateAnimBg="0"/>
      <p:bldP spid="10243" grpId="0" build="p" autoUpdateAnimBg="0"/>
      <p:bldP spid="10250" grpId="0" build="p" autoUpdateAnimBg="0"/>
      <p:bldP spid="10251" grpId="0" build="p" autoUpdateAnimBg="0"/>
      <p:bldP spid="10252" grpId="0" build="p" autoUpdateAnimBg="0"/>
      <p:bldP spid="10253" grpId="0" build="p" autoUpdateAnimBg="0"/>
      <p:bldP spid="10254" grpId="0" build="p" autoUpdateAnimBg="0"/>
      <p:bldP spid="10255" grpId="0" build="p" autoUpdateAnimBg="0"/>
      <p:bldP spid="10256" grpId="0" build="p" autoUpdateAnimBg="0"/>
      <p:bldP spid="10257" grpId="0" build="p" autoUpdateAnimBg="0"/>
      <p:bldP spid="10260" grpId="0" build="p" autoUpdateAnimBg="0"/>
      <p:bldP spid="10261" grpId="0" build="p" autoUpdateAnimBg="0"/>
      <p:bldP spid="10265" grpId="0" build="p" autoUpdateAnimBg="0"/>
      <p:bldP spid="10266" grpId="0" build="p" autoUpdateAnimBg="0"/>
      <p:bldP spid="10267" grpId="0" build="p" autoUpdateAnimBg="0"/>
      <p:bldP spid="10271" grpId="0" build="p" autoUpdateAnimBg="0"/>
      <p:bldP spid="10272" grpId="0" build="p" autoUpdateAnimBg="0"/>
      <p:bldP spid="1027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63D6C246-FB5E-4787-83DA-D255C2D5A239}"/>
              </a:ext>
            </a:extLst>
          </p:cNvPr>
          <p:cNvSpPr>
            <a:spLocks noChangeArrowheads="1"/>
          </p:cNvSpPr>
          <p:nvPr/>
        </p:nvSpPr>
        <p:spPr bwMode="auto">
          <a:xfrm>
            <a:off x="326571" y="230868"/>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baseline="-25000" dirty="0">
                <a:solidFill>
                  <a:srgbClr val="330099"/>
                </a:solidFill>
                <a:latin typeface="Times New Roman" panose="02020603050405020304" pitchFamily="18" charset="0"/>
              </a:rPr>
              <a:t>Gemenge</a:t>
            </a:r>
            <a:endParaRPr lang="de-DE" altLang="de-DE" sz="1800" dirty="0">
              <a:latin typeface="+mn-lt"/>
              <a:cs typeface="+mn-cs"/>
            </a:endParaRPr>
          </a:p>
        </p:txBody>
      </p:sp>
      <p:sp>
        <p:nvSpPr>
          <p:cNvPr id="11266" name="Rechteck 11265">
            <a:extLst>
              <a:ext uri="{FF2B5EF4-FFF2-40B4-BE49-F238E27FC236}">
                <a16:creationId xmlns:a16="http://schemas.microsoft.com/office/drawing/2014/main" id="{16F4CCD1-C924-4862-8F09-6DFE59D3DDB1}"/>
              </a:ext>
            </a:extLst>
          </p:cNvPr>
          <p:cNvSpPr>
            <a:spLocks noChangeArrowheads="1"/>
          </p:cNvSpPr>
          <p:nvPr/>
        </p:nvSpPr>
        <p:spPr bwMode="auto">
          <a:xfrm>
            <a:off x="304800" y="7620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homogene</a:t>
            </a:r>
            <a:endParaRPr lang="de-DE" altLang="de-DE" sz="1800">
              <a:latin typeface="+mn-lt"/>
              <a:cs typeface="+mn-cs"/>
            </a:endParaRPr>
          </a:p>
        </p:txBody>
      </p:sp>
      <p:sp>
        <p:nvSpPr>
          <p:cNvPr id="11267" name="Rechteck 11266">
            <a:extLst>
              <a:ext uri="{FF2B5EF4-FFF2-40B4-BE49-F238E27FC236}">
                <a16:creationId xmlns:a16="http://schemas.microsoft.com/office/drawing/2014/main" id="{A0D44FA3-9BDA-413C-B979-655862EEF84A}"/>
              </a:ext>
            </a:extLst>
          </p:cNvPr>
          <p:cNvSpPr>
            <a:spLocks noChangeArrowheads="1"/>
          </p:cNvSpPr>
          <p:nvPr/>
        </p:nvSpPr>
        <p:spPr bwMode="auto">
          <a:xfrm>
            <a:off x="381000" y="1066800"/>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aseline="-25000">
                <a:solidFill>
                  <a:srgbClr val="330099"/>
                </a:solidFill>
                <a:latin typeface="Times New Roman" panose="02020603050405020304" pitchFamily="18" charset="0"/>
              </a:rPr>
              <a:t>Gasgemische</a:t>
            </a:r>
            <a:endParaRPr lang="de-DE" altLang="de-DE" sz="1800">
              <a:latin typeface="+mn-lt"/>
              <a:cs typeface="+mn-cs"/>
            </a:endParaRPr>
          </a:p>
          <a:p>
            <a:pPr>
              <a:spcBef>
                <a:spcPct val="50000"/>
              </a:spcBef>
            </a:pPr>
            <a:r>
              <a:rPr lang="de-DE" altLang="de-DE" baseline="-25000">
                <a:solidFill>
                  <a:srgbClr val="330099"/>
                </a:solidFill>
                <a:latin typeface="Times New Roman" panose="02020603050405020304" pitchFamily="18" charset="0"/>
              </a:rPr>
              <a:t>echte Lösungen</a:t>
            </a:r>
          </a:p>
          <a:p>
            <a:pPr>
              <a:spcBef>
                <a:spcPct val="50000"/>
              </a:spcBef>
            </a:pPr>
            <a:r>
              <a:rPr lang="de-DE" altLang="de-DE" baseline="-25000">
                <a:solidFill>
                  <a:srgbClr val="330099"/>
                </a:solidFill>
                <a:latin typeface="Times New Roman" panose="02020603050405020304" pitchFamily="18" charset="0"/>
              </a:rPr>
              <a:t>Legierungen</a:t>
            </a:r>
          </a:p>
        </p:txBody>
      </p:sp>
      <p:sp>
        <p:nvSpPr>
          <p:cNvPr id="11268" name="Rechteck 11267">
            <a:extLst>
              <a:ext uri="{FF2B5EF4-FFF2-40B4-BE49-F238E27FC236}">
                <a16:creationId xmlns:a16="http://schemas.microsoft.com/office/drawing/2014/main" id="{07AC72EF-C3B1-4D38-A7C1-E3F21C25B4DE}"/>
              </a:ext>
            </a:extLst>
          </p:cNvPr>
          <p:cNvSpPr>
            <a:spLocks noChangeArrowheads="1"/>
          </p:cNvSpPr>
          <p:nvPr/>
        </p:nvSpPr>
        <p:spPr bwMode="auto">
          <a:xfrm>
            <a:off x="381000" y="17526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heterogene</a:t>
            </a:r>
            <a:endParaRPr lang="de-DE" altLang="de-DE" sz="1800">
              <a:latin typeface="+mn-lt"/>
              <a:cs typeface="+mn-cs"/>
            </a:endParaRPr>
          </a:p>
        </p:txBody>
      </p:sp>
      <p:sp>
        <p:nvSpPr>
          <p:cNvPr id="11269" name="Rechteck 11268">
            <a:extLst>
              <a:ext uri="{FF2B5EF4-FFF2-40B4-BE49-F238E27FC236}">
                <a16:creationId xmlns:a16="http://schemas.microsoft.com/office/drawing/2014/main" id="{6DCCCDC7-6B71-48E6-844A-939CC3CD08DE}"/>
              </a:ext>
            </a:extLst>
          </p:cNvPr>
          <p:cNvSpPr>
            <a:spLocks noChangeArrowheads="1"/>
          </p:cNvSpPr>
          <p:nvPr/>
        </p:nvSpPr>
        <p:spPr bwMode="auto">
          <a:xfrm>
            <a:off x="381000" y="2057400"/>
            <a:ext cx="18288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aseline="-25000">
                <a:solidFill>
                  <a:srgbClr val="330099"/>
                </a:solidFill>
                <a:latin typeface="Times New Roman" panose="02020603050405020304" pitchFamily="18" charset="0"/>
              </a:rPr>
              <a:t>fest in flüssig</a:t>
            </a:r>
            <a:endParaRPr lang="de-DE" altLang="de-DE" sz="1800">
              <a:latin typeface="+mn-lt"/>
              <a:cs typeface="+mn-cs"/>
            </a:endParaRPr>
          </a:p>
          <a:p>
            <a:pPr>
              <a:spcBef>
                <a:spcPct val="50000"/>
              </a:spcBef>
            </a:pPr>
            <a:r>
              <a:rPr lang="de-DE" altLang="de-DE" baseline="-25000">
                <a:solidFill>
                  <a:srgbClr val="330099"/>
                </a:solidFill>
                <a:latin typeface="Times New Roman" panose="02020603050405020304" pitchFamily="18" charset="0"/>
              </a:rPr>
              <a:t> Suspension &gt;1 </a:t>
            </a:r>
            <a:r>
              <a:rPr lang="de-DE" altLang="de-DE" baseline="-25000">
                <a:solidFill>
                  <a:srgbClr val="330099"/>
                </a:solidFill>
                <a:latin typeface="Symbol" panose="05050102010706020507" pitchFamily="18" charset="2"/>
              </a:rPr>
              <a:t>m</a:t>
            </a:r>
            <a:r>
              <a:rPr lang="de-DE" altLang="de-DE" baseline="-25000">
                <a:solidFill>
                  <a:srgbClr val="330099"/>
                </a:solidFill>
                <a:latin typeface="Times New Roman" panose="02020603050405020304" pitchFamily="18" charset="0"/>
              </a:rPr>
              <a:t>m</a:t>
            </a:r>
          </a:p>
          <a:p>
            <a:pPr>
              <a:spcBef>
                <a:spcPct val="50000"/>
              </a:spcBef>
            </a:pPr>
            <a:r>
              <a:rPr lang="de-DE" altLang="de-DE" baseline="-25000">
                <a:solidFill>
                  <a:srgbClr val="330099"/>
                </a:solidFill>
                <a:latin typeface="Times New Roman" panose="02020603050405020304" pitchFamily="18" charset="0"/>
              </a:rPr>
              <a:t> Kolloid       &lt;1 </a:t>
            </a:r>
            <a:r>
              <a:rPr lang="de-DE" altLang="de-DE" baseline="-25000">
                <a:solidFill>
                  <a:srgbClr val="330099"/>
                </a:solidFill>
                <a:latin typeface="Symbol" panose="05050102010706020507" pitchFamily="18" charset="2"/>
              </a:rPr>
              <a:t>m</a:t>
            </a:r>
            <a:r>
              <a:rPr lang="de-DE" altLang="de-DE" baseline="-25000">
                <a:solidFill>
                  <a:srgbClr val="330099"/>
                </a:solidFill>
                <a:latin typeface="Times New Roman" panose="02020603050405020304" pitchFamily="18" charset="0"/>
              </a:rPr>
              <a:t>m</a:t>
            </a:r>
          </a:p>
          <a:p>
            <a:pPr>
              <a:spcBef>
                <a:spcPct val="50000"/>
              </a:spcBef>
            </a:pPr>
            <a:r>
              <a:rPr lang="de-DE" altLang="de-DE" baseline="-25000">
                <a:solidFill>
                  <a:srgbClr val="330099"/>
                </a:solidFill>
                <a:latin typeface="Times New Roman" panose="02020603050405020304" pitchFamily="18" charset="0"/>
              </a:rPr>
              <a:t>flüssig in flüssig</a:t>
            </a:r>
          </a:p>
          <a:p>
            <a:pPr>
              <a:spcBef>
                <a:spcPct val="50000"/>
              </a:spcBef>
            </a:pPr>
            <a:r>
              <a:rPr lang="de-DE" altLang="de-DE" baseline="-25000">
                <a:solidFill>
                  <a:srgbClr val="330099"/>
                </a:solidFill>
                <a:latin typeface="Times New Roman" panose="02020603050405020304" pitchFamily="18" charset="0"/>
              </a:rPr>
              <a:t> Emulsion</a:t>
            </a:r>
          </a:p>
          <a:p>
            <a:pPr>
              <a:spcBef>
                <a:spcPct val="50000"/>
              </a:spcBef>
            </a:pPr>
            <a:r>
              <a:rPr lang="de-DE" altLang="de-DE" baseline="-25000">
                <a:solidFill>
                  <a:srgbClr val="330099"/>
                </a:solidFill>
                <a:latin typeface="Times New Roman" panose="02020603050405020304" pitchFamily="18" charset="0"/>
              </a:rPr>
              <a:t>flüssig in gasförmig</a:t>
            </a:r>
          </a:p>
          <a:p>
            <a:pPr>
              <a:spcBef>
                <a:spcPct val="50000"/>
              </a:spcBef>
            </a:pPr>
            <a:r>
              <a:rPr lang="de-DE" altLang="de-DE" baseline="-25000">
                <a:solidFill>
                  <a:srgbClr val="330099"/>
                </a:solidFill>
                <a:latin typeface="Times New Roman" panose="02020603050405020304" pitchFamily="18" charset="0"/>
              </a:rPr>
              <a:t> Nebel</a:t>
            </a:r>
          </a:p>
          <a:p>
            <a:pPr>
              <a:spcBef>
                <a:spcPct val="50000"/>
              </a:spcBef>
            </a:pPr>
            <a:r>
              <a:rPr lang="de-DE" altLang="de-DE" baseline="-25000">
                <a:solidFill>
                  <a:srgbClr val="330099"/>
                </a:solidFill>
                <a:latin typeface="Times New Roman" panose="02020603050405020304" pitchFamily="18" charset="0"/>
              </a:rPr>
              <a:t>gasförmig in flüssig</a:t>
            </a:r>
          </a:p>
          <a:p>
            <a:pPr>
              <a:spcBef>
                <a:spcPct val="50000"/>
              </a:spcBef>
            </a:pPr>
            <a:r>
              <a:rPr lang="de-DE" altLang="de-DE" baseline="-25000">
                <a:solidFill>
                  <a:srgbClr val="330099"/>
                </a:solidFill>
                <a:latin typeface="Times New Roman" panose="02020603050405020304" pitchFamily="18" charset="0"/>
              </a:rPr>
              <a:t>Schaum</a:t>
            </a:r>
          </a:p>
          <a:p>
            <a:pPr>
              <a:spcBef>
                <a:spcPct val="50000"/>
              </a:spcBef>
            </a:pPr>
            <a:r>
              <a:rPr lang="de-DE" altLang="de-DE" baseline="-25000">
                <a:solidFill>
                  <a:srgbClr val="330099"/>
                </a:solidFill>
                <a:latin typeface="Times New Roman" panose="02020603050405020304" pitchFamily="18" charset="0"/>
              </a:rPr>
              <a:t>fest in gasförmig </a:t>
            </a:r>
          </a:p>
          <a:p>
            <a:pPr>
              <a:spcBef>
                <a:spcPct val="50000"/>
              </a:spcBef>
            </a:pPr>
            <a:r>
              <a:rPr lang="de-DE" altLang="de-DE" baseline="-25000">
                <a:solidFill>
                  <a:srgbClr val="330099"/>
                </a:solidFill>
                <a:latin typeface="Times New Roman" panose="02020603050405020304" pitchFamily="18" charset="0"/>
              </a:rPr>
              <a:t> Rauch</a:t>
            </a:r>
          </a:p>
          <a:p>
            <a:pPr>
              <a:spcBef>
                <a:spcPct val="50000"/>
              </a:spcBef>
            </a:pPr>
            <a:endParaRPr lang="de-DE" altLang="de-DE" baseline="-25000">
              <a:solidFill>
                <a:srgbClr val="330099"/>
              </a:solidFill>
              <a:latin typeface="Times New Roman" panose="02020603050405020304" pitchFamily="18" charset="0"/>
            </a:endParaRPr>
          </a:p>
        </p:txBody>
      </p:sp>
      <p:sp>
        <p:nvSpPr>
          <p:cNvPr id="11270" name="Rechteck 11269">
            <a:extLst>
              <a:ext uri="{FF2B5EF4-FFF2-40B4-BE49-F238E27FC236}">
                <a16:creationId xmlns:a16="http://schemas.microsoft.com/office/drawing/2014/main" id="{30BF0EA5-A860-4C0E-9BDB-384CE5590A88}"/>
              </a:ext>
            </a:extLst>
          </p:cNvPr>
          <p:cNvSpPr>
            <a:spLocks noChangeArrowheads="1"/>
          </p:cNvSpPr>
          <p:nvPr/>
        </p:nvSpPr>
        <p:spPr bwMode="auto">
          <a:xfrm>
            <a:off x="1447800" y="381000"/>
            <a:ext cx="2438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aseline="-25000" dirty="0">
                <a:solidFill>
                  <a:srgbClr val="330099"/>
                </a:solidFill>
                <a:latin typeface="Times New Roman" panose="02020603050405020304" pitchFamily="18" charset="0"/>
              </a:rPr>
              <a:t>Stoffe werden anhand ihrer </a:t>
            </a:r>
            <a:r>
              <a:rPr lang="de-DE" altLang="de-DE" sz="2000" baseline="-25000" dirty="0" err="1">
                <a:solidFill>
                  <a:srgbClr val="330099"/>
                </a:solidFill>
                <a:latin typeface="Times New Roman" panose="02020603050405020304" pitchFamily="18" charset="0"/>
              </a:rPr>
              <a:t>spezi</a:t>
            </a:r>
            <a:r>
              <a:rPr lang="de-DE" altLang="de-DE" sz="2000" baseline="-25000" dirty="0">
                <a:solidFill>
                  <a:srgbClr val="330099"/>
                </a:solidFill>
                <a:latin typeface="Times New Roman" panose="02020603050405020304" pitchFamily="18" charset="0"/>
              </a:rPr>
              <a:t>-</a:t>
            </a:r>
            <a:endParaRPr lang="de-DE" altLang="de-DE" sz="1800" dirty="0">
              <a:latin typeface="+mn-lt"/>
              <a:cs typeface="+mn-cs"/>
            </a:endParaRPr>
          </a:p>
          <a:p>
            <a:pPr>
              <a:spcBef>
                <a:spcPct val="50000"/>
              </a:spcBef>
            </a:pPr>
            <a:r>
              <a:rPr lang="de-DE" altLang="de-DE" sz="2000" baseline="-25000" dirty="0">
                <a:solidFill>
                  <a:srgbClr val="330099"/>
                </a:solidFill>
                <a:latin typeface="Times New Roman" panose="02020603050405020304" pitchFamily="18" charset="0"/>
              </a:rPr>
              <a:t>fischen Eigenschaften </a:t>
            </a:r>
            <a:r>
              <a:rPr lang="de-DE" altLang="de-DE" sz="2000" baseline="-25000" dirty="0" err="1">
                <a:solidFill>
                  <a:srgbClr val="330099"/>
                </a:solidFill>
                <a:latin typeface="Times New Roman" panose="02020603050405020304" pitchFamily="18" charset="0"/>
              </a:rPr>
              <a:t>identifi</a:t>
            </a:r>
            <a:r>
              <a:rPr lang="de-DE" altLang="de-DE" sz="2000" baseline="-25000" dirty="0">
                <a:solidFill>
                  <a:srgbClr val="330099"/>
                </a:solidFill>
                <a:latin typeface="Times New Roman" panose="02020603050405020304" pitchFamily="18" charset="0"/>
              </a:rPr>
              <a:t>-</a:t>
            </a:r>
          </a:p>
          <a:p>
            <a:pPr>
              <a:spcBef>
                <a:spcPct val="50000"/>
              </a:spcBef>
            </a:pPr>
            <a:r>
              <a:rPr lang="de-DE" altLang="de-DE" sz="2000" baseline="-25000" dirty="0">
                <a:solidFill>
                  <a:srgbClr val="330099"/>
                </a:solidFill>
                <a:latin typeface="Times New Roman" panose="02020603050405020304" pitchFamily="18" charset="0"/>
              </a:rPr>
              <a:t>ziert.</a:t>
            </a:r>
          </a:p>
        </p:txBody>
      </p:sp>
      <p:sp>
        <p:nvSpPr>
          <p:cNvPr id="11271" name="Rechteck 11270">
            <a:extLst>
              <a:ext uri="{FF2B5EF4-FFF2-40B4-BE49-F238E27FC236}">
                <a16:creationId xmlns:a16="http://schemas.microsoft.com/office/drawing/2014/main" id="{1E22B18B-969D-45E2-B824-1E2B1DDADB4F}"/>
              </a:ext>
            </a:extLst>
          </p:cNvPr>
          <p:cNvSpPr>
            <a:spLocks noChangeArrowheads="1"/>
          </p:cNvSpPr>
          <p:nvPr/>
        </p:nvSpPr>
        <p:spPr bwMode="auto">
          <a:xfrm>
            <a:off x="1371600" y="12954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Solche Eigenschaften sind z.B..</a:t>
            </a:r>
            <a:endParaRPr lang="de-DE" altLang="de-DE" sz="1800">
              <a:latin typeface="+mn-lt"/>
              <a:cs typeface="+mn-cs"/>
            </a:endParaRPr>
          </a:p>
        </p:txBody>
      </p:sp>
      <p:sp>
        <p:nvSpPr>
          <p:cNvPr id="11272" name="Rechteck 11271">
            <a:extLst>
              <a:ext uri="{FF2B5EF4-FFF2-40B4-BE49-F238E27FC236}">
                <a16:creationId xmlns:a16="http://schemas.microsoft.com/office/drawing/2014/main" id="{1297FBB3-4FFA-4A1F-978E-09C9A18C65DB}"/>
              </a:ext>
            </a:extLst>
          </p:cNvPr>
          <p:cNvSpPr>
            <a:spLocks noChangeArrowheads="1"/>
          </p:cNvSpPr>
          <p:nvPr/>
        </p:nvSpPr>
        <p:spPr bwMode="auto">
          <a:xfrm>
            <a:off x="1524000" y="1600200"/>
            <a:ext cx="228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aseline="-25000">
                <a:solidFill>
                  <a:srgbClr val="330099"/>
                </a:solidFill>
                <a:latin typeface="Times New Roman" panose="02020603050405020304" pitchFamily="18" charset="0"/>
              </a:rPr>
              <a:t>Aussehen</a:t>
            </a:r>
            <a:endParaRPr lang="de-DE" altLang="de-DE" sz="1800">
              <a:latin typeface="+mn-lt"/>
              <a:cs typeface="+mn-cs"/>
            </a:endParaRPr>
          </a:p>
          <a:p>
            <a:pPr>
              <a:spcBef>
                <a:spcPct val="50000"/>
              </a:spcBef>
            </a:pPr>
            <a:r>
              <a:rPr lang="de-DE" altLang="de-DE" baseline="-25000">
                <a:solidFill>
                  <a:srgbClr val="330099"/>
                </a:solidFill>
                <a:latin typeface="Times New Roman" panose="02020603050405020304" pitchFamily="18" charset="0"/>
              </a:rPr>
              <a:t>      Form</a:t>
            </a:r>
          </a:p>
          <a:p>
            <a:pPr>
              <a:spcBef>
                <a:spcPct val="50000"/>
              </a:spcBef>
            </a:pPr>
            <a:r>
              <a:rPr lang="de-DE" altLang="de-DE" baseline="-25000">
                <a:solidFill>
                  <a:srgbClr val="330099"/>
                </a:solidFill>
                <a:latin typeface="Times New Roman" panose="02020603050405020304" pitchFamily="18" charset="0"/>
              </a:rPr>
              <a:t>      Farbe</a:t>
            </a:r>
          </a:p>
          <a:p>
            <a:pPr>
              <a:spcBef>
                <a:spcPct val="50000"/>
              </a:spcBef>
            </a:pPr>
            <a:r>
              <a:rPr lang="de-DE" altLang="de-DE" baseline="-25000">
                <a:solidFill>
                  <a:srgbClr val="330099"/>
                </a:solidFill>
                <a:latin typeface="Times New Roman" panose="02020603050405020304" pitchFamily="18" charset="0"/>
              </a:rPr>
              <a:t>      Kristallstruktur</a:t>
            </a:r>
          </a:p>
          <a:p>
            <a:pPr>
              <a:spcBef>
                <a:spcPct val="50000"/>
              </a:spcBef>
            </a:pPr>
            <a:r>
              <a:rPr lang="de-DE" altLang="de-DE" baseline="-25000">
                <a:solidFill>
                  <a:srgbClr val="330099"/>
                </a:solidFill>
                <a:latin typeface="Times New Roman" panose="02020603050405020304" pitchFamily="18" charset="0"/>
              </a:rPr>
              <a:t>Geruch</a:t>
            </a:r>
          </a:p>
          <a:p>
            <a:pPr>
              <a:spcBef>
                <a:spcPct val="50000"/>
              </a:spcBef>
            </a:pPr>
            <a:r>
              <a:rPr lang="de-DE" altLang="de-DE" baseline="-25000">
                <a:solidFill>
                  <a:srgbClr val="330099"/>
                </a:solidFill>
                <a:latin typeface="Times New Roman" panose="02020603050405020304" pitchFamily="18" charset="0"/>
              </a:rPr>
              <a:t>Dichte</a:t>
            </a:r>
          </a:p>
          <a:p>
            <a:pPr>
              <a:spcBef>
                <a:spcPct val="50000"/>
              </a:spcBef>
            </a:pPr>
            <a:r>
              <a:rPr lang="de-DE" altLang="de-DE" baseline="-25000">
                <a:solidFill>
                  <a:srgbClr val="330099"/>
                </a:solidFill>
                <a:latin typeface="Times New Roman" panose="02020603050405020304" pitchFamily="18" charset="0"/>
              </a:rPr>
              <a:t>Längen- / Volumen- Ausdehnung</a:t>
            </a:r>
          </a:p>
          <a:p>
            <a:pPr>
              <a:spcBef>
                <a:spcPct val="50000"/>
              </a:spcBef>
            </a:pPr>
            <a:r>
              <a:rPr lang="de-DE" altLang="de-DE" baseline="-25000">
                <a:solidFill>
                  <a:srgbClr val="330099"/>
                </a:solidFill>
                <a:latin typeface="Times New Roman" panose="02020603050405020304" pitchFamily="18" charset="0"/>
              </a:rPr>
              <a:t>Löslichkeit</a:t>
            </a:r>
          </a:p>
          <a:p>
            <a:pPr>
              <a:spcBef>
                <a:spcPct val="50000"/>
              </a:spcBef>
            </a:pPr>
            <a:r>
              <a:rPr lang="de-DE" altLang="de-DE" baseline="-25000">
                <a:solidFill>
                  <a:srgbClr val="330099"/>
                </a:solidFill>
                <a:latin typeface="Times New Roman" panose="02020603050405020304" pitchFamily="18" charset="0"/>
              </a:rPr>
              <a:t>Fest- / Koch- Punkt</a:t>
            </a:r>
          </a:p>
          <a:p>
            <a:pPr>
              <a:spcBef>
                <a:spcPct val="50000"/>
              </a:spcBef>
            </a:pPr>
            <a:r>
              <a:rPr lang="de-DE" altLang="de-DE" baseline="-25000">
                <a:solidFill>
                  <a:srgbClr val="330099"/>
                </a:solidFill>
                <a:latin typeface="Times New Roman" panose="02020603050405020304" pitchFamily="18" charset="0"/>
              </a:rPr>
              <a:t>Brechungsindex</a:t>
            </a:r>
          </a:p>
          <a:p>
            <a:pPr>
              <a:spcBef>
                <a:spcPct val="50000"/>
              </a:spcBef>
            </a:pPr>
            <a:r>
              <a:rPr lang="de-DE" altLang="de-DE" baseline="-25000">
                <a:solidFill>
                  <a:srgbClr val="330099"/>
                </a:solidFill>
                <a:latin typeface="Times New Roman" panose="02020603050405020304" pitchFamily="18" charset="0"/>
              </a:rPr>
              <a:t>Viskosität</a:t>
            </a:r>
          </a:p>
          <a:p>
            <a:pPr>
              <a:spcBef>
                <a:spcPct val="50000"/>
              </a:spcBef>
            </a:pPr>
            <a:r>
              <a:rPr lang="de-DE" altLang="de-DE" baseline="-25000">
                <a:solidFill>
                  <a:srgbClr val="330099"/>
                </a:solidFill>
                <a:latin typeface="Times New Roman" panose="02020603050405020304" pitchFamily="18" charset="0"/>
              </a:rPr>
              <a:t>molare Masse</a:t>
            </a:r>
          </a:p>
          <a:p>
            <a:pPr>
              <a:spcBef>
                <a:spcPct val="50000"/>
              </a:spcBef>
            </a:pPr>
            <a:r>
              <a:rPr lang="de-DE" altLang="de-DE" baseline="-25000">
                <a:solidFill>
                  <a:srgbClr val="330099"/>
                </a:solidFill>
                <a:latin typeface="Times New Roman" panose="02020603050405020304" pitchFamily="18" charset="0"/>
              </a:rPr>
              <a:t>elementare Zusammensetzung</a:t>
            </a:r>
          </a:p>
          <a:p>
            <a:pPr>
              <a:spcBef>
                <a:spcPct val="50000"/>
              </a:spcBef>
            </a:pPr>
            <a:r>
              <a:rPr lang="de-DE" altLang="de-DE" baseline="-25000">
                <a:solidFill>
                  <a:srgbClr val="330099"/>
                </a:solidFill>
                <a:latin typeface="Times New Roman" panose="02020603050405020304" pitchFamily="18" charset="0"/>
              </a:rPr>
              <a:t>Schmelz - / Verdampfungs - Wärme</a:t>
            </a:r>
          </a:p>
          <a:p>
            <a:pPr>
              <a:spcBef>
                <a:spcPct val="50000"/>
              </a:spcBef>
            </a:pPr>
            <a:r>
              <a:rPr lang="de-DE" altLang="de-DE" baseline="-25000">
                <a:solidFill>
                  <a:srgbClr val="330099"/>
                </a:solidFill>
                <a:latin typeface="Times New Roman" panose="02020603050405020304" pitchFamily="18" charset="0"/>
              </a:rPr>
              <a:t>Wärmekapazität</a:t>
            </a:r>
          </a:p>
          <a:p>
            <a:pPr>
              <a:spcBef>
                <a:spcPct val="50000"/>
              </a:spcBef>
            </a:pPr>
            <a:r>
              <a:rPr lang="de-DE" altLang="de-DE" baseline="-25000">
                <a:solidFill>
                  <a:srgbClr val="330099"/>
                </a:solidFill>
                <a:latin typeface="Times New Roman" panose="02020603050405020304" pitchFamily="18" charset="0"/>
              </a:rPr>
              <a:t>Reaktionsverhalten</a:t>
            </a:r>
          </a:p>
          <a:p>
            <a:pPr>
              <a:spcBef>
                <a:spcPct val="50000"/>
              </a:spcBef>
            </a:pPr>
            <a:endParaRPr lang="de-DE" altLang="de-DE" baseline="-25000">
              <a:solidFill>
                <a:srgbClr val="330099"/>
              </a:solidFill>
              <a:latin typeface="Times New Roman" panose="02020603050405020304" pitchFamily="18" charset="0"/>
            </a:endParaRPr>
          </a:p>
        </p:txBody>
      </p:sp>
      <p:sp>
        <p:nvSpPr>
          <p:cNvPr id="11273" name="Rechteck 11272">
            <a:extLst>
              <a:ext uri="{FF2B5EF4-FFF2-40B4-BE49-F238E27FC236}">
                <a16:creationId xmlns:a16="http://schemas.microsoft.com/office/drawing/2014/main" id="{B89123F9-6294-49DC-AC02-2A217BBABBC2}"/>
              </a:ext>
            </a:extLst>
          </p:cNvPr>
          <p:cNvSpPr>
            <a:spLocks noChangeArrowheads="1"/>
          </p:cNvSpPr>
          <p:nvPr/>
        </p:nvSpPr>
        <p:spPr bwMode="auto">
          <a:xfrm>
            <a:off x="3886200" y="76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baseline="-25000">
                <a:solidFill>
                  <a:srgbClr val="330099"/>
                </a:solidFill>
                <a:latin typeface="Times New Roman" panose="02020603050405020304" pitchFamily="18" charset="0"/>
              </a:rPr>
              <a:t>Gesetze</a:t>
            </a:r>
            <a:endParaRPr lang="de-DE" altLang="de-DE" sz="1800">
              <a:latin typeface="+mn-lt"/>
              <a:cs typeface="+mn-cs"/>
            </a:endParaRPr>
          </a:p>
        </p:txBody>
      </p:sp>
      <p:sp>
        <p:nvSpPr>
          <p:cNvPr id="11274" name="Rechteck 11273">
            <a:extLst>
              <a:ext uri="{FF2B5EF4-FFF2-40B4-BE49-F238E27FC236}">
                <a16:creationId xmlns:a16="http://schemas.microsoft.com/office/drawing/2014/main" id="{F8D9152C-A22A-489E-8524-ACAF291DAAA6}"/>
              </a:ext>
            </a:extLst>
          </p:cNvPr>
          <p:cNvSpPr>
            <a:spLocks noChangeArrowheads="1"/>
          </p:cNvSpPr>
          <p:nvPr/>
        </p:nvSpPr>
        <p:spPr bwMode="auto">
          <a:xfrm>
            <a:off x="3886200" y="609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330099"/>
                </a:solidFill>
                <a:latin typeface="Times New Roman" panose="02020603050405020304" pitchFamily="18" charset="0"/>
              </a:rPr>
              <a:t>Gesetz von der Erhaltung der Masse  (Lavoiser, 1785)</a:t>
            </a:r>
            <a:endParaRPr lang="de-DE" altLang="de-DE" sz="1800">
              <a:latin typeface="+mn-lt"/>
              <a:cs typeface="+mn-cs"/>
            </a:endParaRPr>
          </a:p>
        </p:txBody>
      </p:sp>
      <p:sp>
        <p:nvSpPr>
          <p:cNvPr id="11275" name="Rechteck 11274">
            <a:extLst>
              <a:ext uri="{FF2B5EF4-FFF2-40B4-BE49-F238E27FC236}">
                <a16:creationId xmlns:a16="http://schemas.microsoft.com/office/drawing/2014/main" id="{FAABAA93-3F4B-43E6-AD18-6B7A34EA0132}"/>
              </a:ext>
            </a:extLst>
          </p:cNvPr>
          <p:cNvSpPr>
            <a:spLocks noChangeArrowheads="1"/>
          </p:cNvSpPr>
          <p:nvPr/>
        </p:nvSpPr>
        <p:spPr bwMode="auto">
          <a:xfrm>
            <a:off x="4038600" y="906463"/>
            <a:ext cx="487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330099"/>
                </a:solidFill>
                <a:latin typeface="Times New Roman" panose="02020603050405020304" pitchFamily="18" charset="0"/>
              </a:rPr>
              <a:t>Bei einer chemischen Reaktion ist die Masse der Produkte gleich die Masse der Edukte.</a:t>
            </a:r>
            <a:endParaRPr lang="de-DE" altLang="de-DE" sz="1800" dirty="0">
              <a:latin typeface="+mn-lt"/>
              <a:cs typeface="+mn-cs"/>
            </a:endParaRPr>
          </a:p>
        </p:txBody>
      </p:sp>
      <p:sp>
        <p:nvSpPr>
          <p:cNvPr id="11276" name="Rechteck 11275">
            <a:extLst>
              <a:ext uri="{FF2B5EF4-FFF2-40B4-BE49-F238E27FC236}">
                <a16:creationId xmlns:a16="http://schemas.microsoft.com/office/drawing/2014/main" id="{C742FF95-A501-41F0-8087-3D4EE020FCA5}"/>
              </a:ext>
            </a:extLst>
          </p:cNvPr>
          <p:cNvSpPr>
            <a:spLocks noChangeArrowheads="1"/>
          </p:cNvSpPr>
          <p:nvPr/>
        </p:nvSpPr>
        <p:spPr bwMode="auto">
          <a:xfrm>
            <a:off x="3962400" y="12954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dirty="0">
                <a:solidFill>
                  <a:srgbClr val="330099"/>
                </a:solidFill>
                <a:latin typeface="Times New Roman" panose="02020603050405020304" pitchFamily="18" charset="0"/>
              </a:rPr>
              <a:t>Gesetz der konstanten Proportionen (Proust, 1799)</a:t>
            </a:r>
            <a:endParaRPr lang="de-DE" altLang="de-DE" sz="1800" dirty="0">
              <a:latin typeface="+mn-lt"/>
              <a:cs typeface="+mn-cs"/>
            </a:endParaRPr>
          </a:p>
        </p:txBody>
      </p:sp>
      <p:sp>
        <p:nvSpPr>
          <p:cNvPr id="11277" name="Rechteck 11276">
            <a:extLst>
              <a:ext uri="{FF2B5EF4-FFF2-40B4-BE49-F238E27FC236}">
                <a16:creationId xmlns:a16="http://schemas.microsoft.com/office/drawing/2014/main" id="{4B193B37-E347-4B2E-871C-0C297BE4514E}"/>
              </a:ext>
            </a:extLst>
          </p:cNvPr>
          <p:cNvSpPr>
            <a:spLocks noChangeArrowheads="1"/>
          </p:cNvSpPr>
          <p:nvPr/>
        </p:nvSpPr>
        <p:spPr bwMode="auto">
          <a:xfrm>
            <a:off x="4038600" y="1524000"/>
            <a:ext cx="487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Chemische Elemente vereinigen sich in einem konstanten Massenverhältnis.</a:t>
            </a:r>
            <a:endParaRPr lang="de-DE" altLang="de-DE" sz="1800">
              <a:latin typeface="+mn-lt"/>
              <a:cs typeface="+mn-cs"/>
            </a:endParaRPr>
          </a:p>
        </p:txBody>
      </p:sp>
      <p:sp>
        <p:nvSpPr>
          <p:cNvPr id="11278" name="Rechteck 11277">
            <a:extLst>
              <a:ext uri="{FF2B5EF4-FFF2-40B4-BE49-F238E27FC236}">
                <a16:creationId xmlns:a16="http://schemas.microsoft.com/office/drawing/2014/main" id="{9C46916C-6A9F-4DF1-9E71-DCB93A6EEC04}"/>
              </a:ext>
            </a:extLst>
          </p:cNvPr>
          <p:cNvSpPr>
            <a:spLocks noChangeArrowheads="1"/>
          </p:cNvSpPr>
          <p:nvPr/>
        </p:nvSpPr>
        <p:spPr bwMode="auto">
          <a:xfrm>
            <a:off x="4038600" y="1981200"/>
            <a:ext cx="510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330099"/>
                </a:solidFill>
                <a:latin typeface="Times New Roman" panose="02020603050405020304" pitchFamily="18" charset="0"/>
              </a:rPr>
              <a:t>Gesetz der multiplen Proportionen (Dalton 1803)</a:t>
            </a:r>
            <a:endParaRPr lang="de-DE" altLang="de-DE" sz="1800">
              <a:latin typeface="+mn-lt"/>
              <a:cs typeface="+mn-cs"/>
            </a:endParaRPr>
          </a:p>
        </p:txBody>
      </p:sp>
      <p:sp>
        <p:nvSpPr>
          <p:cNvPr id="11279" name="Rechteck 11278">
            <a:extLst>
              <a:ext uri="{FF2B5EF4-FFF2-40B4-BE49-F238E27FC236}">
                <a16:creationId xmlns:a16="http://schemas.microsoft.com/office/drawing/2014/main" id="{6CB68B49-1F9B-4D0D-B45D-D79531773C15}"/>
              </a:ext>
            </a:extLst>
          </p:cNvPr>
          <p:cNvSpPr>
            <a:spLocks noChangeArrowheads="1"/>
          </p:cNvSpPr>
          <p:nvPr/>
        </p:nvSpPr>
        <p:spPr bwMode="auto">
          <a:xfrm>
            <a:off x="4038600" y="2209800"/>
            <a:ext cx="51038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Massenverhältnisse von 2 chemischen Elementen, die sich zu verschiedenen Substanzen vereinigen, stehen zueinander im Verhältnis einfacher ganzer Zahlen.</a:t>
            </a:r>
            <a:endParaRPr lang="de-DE" altLang="de-DE" sz="1800">
              <a:latin typeface="+mn-lt"/>
              <a:cs typeface="+mn-cs"/>
            </a:endParaRPr>
          </a:p>
        </p:txBody>
      </p:sp>
      <p:sp>
        <p:nvSpPr>
          <p:cNvPr id="11280" name="Rechteck 11279">
            <a:extLst>
              <a:ext uri="{FF2B5EF4-FFF2-40B4-BE49-F238E27FC236}">
                <a16:creationId xmlns:a16="http://schemas.microsoft.com/office/drawing/2014/main" id="{672B09E6-0E87-44D7-A161-B9288EC173BF}"/>
              </a:ext>
            </a:extLst>
          </p:cNvPr>
          <p:cNvSpPr>
            <a:spLocks noChangeArrowheads="1"/>
          </p:cNvSpPr>
          <p:nvPr/>
        </p:nvSpPr>
        <p:spPr bwMode="auto">
          <a:xfrm>
            <a:off x="3962400" y="2819400"/>
            <a:ext cx="487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Chemisches Volumengesetz (Gay-Lussac, 1808)</a:t>
            </a:r>
            <a:endParaRPr lang="de-DE" altLang="de-DE" sz="1800">
              <a:latin typeface="+mn-lt"/>
              <a:cs typeface="+mn-cs"/>
            </a:endParaRPr>
          </a:p>
        </p:txBody>
      </p:sp>
      <p:sp>
        <p:nvSpPr>
          <p:cNvPr id="11281" name="Rechteck 11280">
            <a:extLst>
              <a:ext uri="{FF2B5EF4-FFF2-40B4-BE49-F238E27FC236}">
                <a16:creationId xmlns:a16="http://schemas.microsoft.com/office/drawing/2014/main" id="{3B2F532C-47F2-462A-8241-50EFB094F11B}"/>
              </a:ext>
            </a:extLst>
          </p:cNvPr>
          <p:cNvSpPr>
            <a:spLocks noChangeArrowheads="1"/>
          </p:cNvSpPr>
          <p:nvPr/>
        </p:nvSpPr>
        <p:spPr bwMode="auto">
          <a:xfrm>
            <a:off x="3810000" y="3124200"/>
            <a:ext cx="510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Das Volumenverhältnis gasförmiger, an einer chemischen Umsetzung beteiligter Stoffe läßt sich bei gegebener Temperatur und gegebenem Druck durch einfache ganze Zahlen wiedergeben.</a:t>
            </a:r>
            <a:endParaRPr lang="de-DE" altLang="de-DE" sz="1800">
              <a:latin typeface="+mn-lt"/>
              <a:cs typeface="+mn-cs"/>
            </a:endParaRPr>
          </a:p>
        </p:txBody>
      </p:sp>
      <p:sp>
        <p:nvSpPr>
          <p:cNvPr id="11282" name="Rechteck 11281">
            <a:extLst>
              <a:ext uri="{FF2B5EF4-FFF2-40B4-BE49-F238E27FC236}">
                <a16:creationId xmlns:a16="http://schemas.microsoft.com/office/drawing/2014/main" id="{A5BF7B42-A406-41C8-8B91-E0233AD8E4D2}"/>
              </a:ext>
            </a:extLst>
          </p:cNvPr>
          <p:cNvSpPr>
            <a:spLocks noChangeArrowheads="1"/>
          </p:cNvSpPr>
          <p:nvPr/>
        </p:nvSpPr>
        <p:spPr bwMode="auto">
          <a:xfrm>
            <a:off x="3505200" y="3810000"/>
            <a:ext cx="518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Gasgesetz (Avogadro, 1811)</a:t>
            </a:r>
            <a:endParaRPr lang="de-DE" altLang="de-DE" sz="1800">
              <a:latin typeface="+mn-lt"/>
              <a:cs typeface="+mn-cs"/>
            </a:endParaRPr>
          </a:p>
        </p:txBody>
      </p:sp>
      <p:sp>
        <p:nvSpPr>
          <p:cNvPr id="11283" name="Rechteck 11282">
            <a:extLst>
              <a:ext uri="{FF2B5EF4-FFF2-40B4-BE49-F238E27FC236}">
                <a16:creationId xmlns:a16="http://schemas.microsoft.com/office/drawing/2014/main" id="{933E87D4-F2C1-4B5C-9781-FF38BF84AB72}"/>
              </a:ext>
            </a:extLst>
          </p:cNvPr>
          <p:cNvSpPr>
            <a:spLocks noChangeArrowheads="1"/>
          </p:cNvSpPr>
          <p:nvPr/>
        </p:nvSpPr>
        <p:spPr bwMode="auto">
          <a:xfrm>
            <a:off x="3581400" y="4038600"/>
            <a:ext cx="533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Gleiche Volumina “idealer Gase” enthalten bei gleichem Druck und gleicher Temperatur gleich viele Teilchen.</a:t>
            </a:r>
            <a:endParaRPr lang="de-DE" altLang="de-DE" sz="1800">
              <a:latin typeface="+mn-lt"/>
              <a:cs typeface="+mn-cs"/>
            </a:endParaRPr>
          </a:p>
        </p:txBody>
      </p:sp>
      <p:sp>
        <p:nvSpPr>
          <p:cNvPr id="11284" name="Rechteck 11283">
            <a:extLst>
              <a:ext uri="{FF2B5EF4-FFF2-40B4-BE49-F238E27FC236}">
                <a16:creationId xmlns:a16="http://schemas.microsoft.com/office/drawing/2014/main" id="{04378DDB-1B2E-4B93-89E4-0147DF884AE5}"/>
              </a:ext>
            </a:extLst>
          </p:cNvPr>
          <p:cNvSpPr>
            <a:spLocks noChangeArrowheads="1"/>
          </p:cNvSpPr>
          <p:nvPr/>
        </p:nvSpPr>
        <p:spPr bwMode="auto">
          <a:xfrm>
            <a:off x="3505200" y="4572000"/>
            <a:ext cx="5410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Eine einfache und plausible Erklärung für die Gesetzmäßigkeiten ist die von J. Dalton 1808 veröffentlichte Atomhypothese</a:t>
            </a:r>
            <a:endParaRPr lang="de-DE" altLang="de-DE" sz="1800">
              <a:latin typeface="+mn-lt"/>
              <a:cs typeface="+mn-cs"/>
            </a:endParaRPr>
          </a:p>
        </p:txBody>
      </p:sp>
      <p:sp>
        <p:nvSpPr>
          <p:cNvPr id="11285" name="Rechteck 11284">
            <a:extLst>
              <a:ext uri="{FF2B5EF4-FFF2-40B4-BE49-F238E27FC236}">
                <a16:creationId xmlns:a16="http://schemas.microsoft.com/office/drawing/2014/main" id="{7C25C387-93BA-4AE9-AA6F-3793F41D9665}"/>
              </a:ext>
            </a:extLst>
          </p:cNvPr>
          <p:cNvSpPr>
            <a:spLocks noChangeArrowheads="1"/>
          </p:cNvSpPr>
          <p:nvPr/>
        </p:nvSpPr>
        <p:spPr bwMode="auto">
          <a:xfrm>
            <a:off x="381000" y="4953000"/>
            <a:ext cx="853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baseline="-25000">
                <a:solidFill>
                  <a:srgbClr val="330099"/>
                </a:solidFill>
                <a:latin typeface="Times New Roman" panose="02020603050405020304" pitchFamily="18" charset="0"/>
              </a:rPr>
              <a:t>Dies sind die grundlegenden Postulate der Daltonschen Theorie</a:t>
            </a:r>
            <a:endParaRPr lang="de-DE" altLang="de-DE" sz="1800">
              <a:latin typeface="+mn-lt"/>
              <a:cs typeface="+mn-cs"/>
            </a:endParaRPr>
          </a:p>
        </p:txBody>
      </p:sp>
      <p:sp>
        <p:nvSpPr>
          <p:cNvPr id="11286" name="Rechteck 11285">
            <a:extLst>
              <a:ext uri="{FF2B5EF4-FFF2-40B4-BE49-F238E27FC236}">
                <a16:creationId xmlns:a16="http://schemas.microsoft.com/office/drawing/2014/main" id="{DBCC9108-3115-4C4D-868C-12C9E9692297}"/>
              </a:ext>
            </a:extLst>
          </p:cNvPr>
          <p:cNvSpPr>
            <a:spLocks noChangeArrowheads="1"/>
          </p:cNvSpPr>
          <p:nvPr/>
        </p:nvSpPr>
        <p:spPr bwMode="auto">
          <a:xfrm>
            <a:off x="228600" y="5410200"/>
            <a:ext cx="8763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aseline="-25000">
                <a:solidFill>
                  <a:srgbClr val="330099"/>
                </a:solidFill>
                <a:latin typeface="Times New Roman" panose="02020603050405020304" pitchFamily="18" charset="0"/>
              </a:rPr>
              <a:t>2.</a:t>
            </a:r>
            <a:r>
              <a:rPr lang="de-DE" altLang="de-DE" sz="800">
                <a:solidFill>
                  <a:srgbClr val="330099"/>
                </a:solidFill>
                <a:latin typeface="Times New Roman" panose="02020603050405020304" pitchFamily="18" charset="0"/>
              </a:rPr>
              <a:t>Alle Atome eines bestimmten Elementes sind untereinander gleich.</a:t>
            </a:r>
            <a:endParaRPr lang="de-DE" altLang="de-DE" sz="1800">
              <a:latin typeface="+mn-lt"/>
              <a:cs typeface="+mn-cs"/>
            </a:endParaRPr>
          </a:p>
          <a:p>
            <a:pPr lvl="4">
              <a:spcBef>
                <a:spcPct val="50000"/>
              </a:spcBef>
            </a:pPr>
            <a:r>
              <a:rPr lang="de-DE" altLang="de-DE" sz="800">
                <a:solidFill>
                  <a:srgbClr val="330099"/>
                </a:solidFill>
                <a:latin typeface="Times New Roman" panose="02020603050405020304" pitchFamily="18" charset="0"/>
              </a:rPr>
              <a:t>1. Jedes Element besteht aus winzigen Partikeln den Atomen</a:t>
            </a:r>
          </a:p>
          <a:p>
            <a:pPr>
              <a:spcBef>
                <a:spcPct val="50000"/>
              </a:spcBef>
            </a:pPr>
            <a:r>
              <a:rPr lang="de-DE" altLang="de-DE" sz="800">
                <a:solidFill>
                  <a:srgbClr val="330099"/>
                </a:solidFill>
                <a:latin typeface="Times New Roman" panose="02020603050405020304" pitchFamily="18" charset="0"/>
              </a:rPr>
              <a:t>3.Atome unterschiedlicher Elemente haben unterschiedliche Eigenschaften ( einschließlich verschiedener Massen)</a:t>
            </a:r>
          </a:p>
          <a:p>
            <a:pPr>
              <a:spcBef>
                <a:spcPct val="50000"/>
              </a:spcBef>
            </a:pPr>
            <a:r>
              <a:rPr lang="de-DE" altLang="de-DE" sz="800">
                <a:solidFill>
                  <a:srgbClr val="330099"/>
                </a:solidFill>
                <a:latin typeface="Times New Roman" panose="02020603050405020304" pitchFamily="18" charset="0"/>
              </a:rPr>
              <a:t>4.Die Atome eines Elementes können nicht durch eine chemische Reaktion in Atome eines anderen Elementes umgewandelt werden. In chemischen Reaktionen werden Atome weder erzeugt noch zerstört.</a:t>
            </a:r>
          </a:p>
          <a:p>
            <a:pPr>
              <a:spcBef>
                <a:spcPct val="50000"/>
              </a:spcBef>
            </a:pPr>
            <a:r>
              <a:rPr lang="de-DE" altLang="de-DE" sz="800">
                <a:solidFill>
                  <a:srgbClr val="330099"/>
                </a:solidFill>
                <a:latin typeface="Times New Roman" panose="02020603050405020304" pitchFamily="18" charset="0"/>
              </a:rPr>
              <a:t> 5. Verbindungen bestehen aus den Atomen mindestens zweier verschiedener Elemente.</a:t>
            </a:r>
          </a:p>
          <a:p>
            <a:pPr>
              <a:spcBef>
                <a:spcPct val="50000"/>
              </a:spcBef>
            </a:pPr>
            <a:r>
              <a:rPr lang="de-DE" altLang="de-DE" sz="800">
                <a:solidFill>
                  <a:srgbClr val="330099"/>
                </a:solidFill>
                <a:latin typeface="Times New Roman" panose="02020603050405020304" pitchFamily="18" charset="0"/>
              </a:rPr>
              <a:t>6. In einer bestimmten Verbindung ist die relative Anzahl und Art der Atome konstant</a:t>
            </a:r>
            <a:r>
              <a:rPr lang="de-DE" altLang="de-DE" baseline="-25000">
                <a:solidFill>
                  <a:srgbClr val="330099"/>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additive="base">
                                        <p:cTn id="7" dur="500" fill="hold"/>
                                        <p:tgtEl>
                                          <p:spTgt spid="112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embr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1266">
                                            <p:txEl>
                                              <p:pRg st="0" end="0"/>
                                            </p:txEl>
                                          </p:spTgt>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299"/>
                                          </p:stCondLst>
                                        </p:cTn>
                                        <p:tgtEl>
                                          <p:spTgt spid="11267">
                                            <p:txEl>
                                              <p:pRg st="0" end="0"/>
                                            </p:txEl>
                                          </p:spTgt>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BIRD2.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type="wd">
                                    <p:tmAbs val="300"/>
                                  </p:iterate>
                                  <p:childTnLst>
                                    <p:set>
                                      <p:cBhvr>
                                        <p:cTn id="20" dur="1" fill="hold">
                                          <p:stCondLst>
                                            <p:cond delay="299"/>
                                          </p:stCondLst>
                                        </p:cTn>
                                        <p:tgtEl>
                                          <p:spTgt spid="11267">
                                            <p:txEl>
                                              <p:pRg st="1" end="1"/>
                                            </p:txEl>
                                          </p:spTgt>
                                        </p:tgtEl>
                                        <p:attrNameLst>
                                          <p:attrName>style.visibility</p:attrName>
                                        </p:attrNameLst>
                                      </p:cBhvr>
                                      <p:to>
                                        <p:strVal val="visible"/>
                                      </p:to>
                                    </p:set>
                                  </p:childTnLst>
                                  <p:subTnLst>
                                    <p:audio>
                                      <p:cMediaNode vol="100000">
                                        <p:cTn display="0" masterRel="sameClick">
                                          <p:stCondLst>
                                            <p:cond evt="begin" delay="0">
                                              <p:tn val="19"/>
                                            </p:cond>
                                          </p:stCondLst>
                                          <p:endCondLst>
                                            <p:cond evt="onStopAudio" delay="0">
                                              <p:tgtEl>
                                                <p:sldTgt/>
                                              </p:tgtEl>
                                            </p:cond>
                                          </p:endCondLst>
                                        </p:cTn>
                                        <p:tgtEl>
                                          <p:sndTgt r:embed="rId4" name="BIRD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wd">
                                    <p:tmAbs val="300"/>
                                  </p:iterate>
                                  <p:childTnLst>
                                    <p:set>
                                      <p:cBhvr>
                                        <p:cTn id="24" dur="1" fill="hold">
                                          <p:stCondLst>
                                            <p:cond delay="299"/>
                                          </p:stCondLst>
                                        </p:cTn>
                                        <p:tgtEl>
                                          <p:spTgt spid="11267">
                                            <p:txEl>
                                              <p:pRg st="2" end="2"/>
                                            </p:txEl>
                                          </p:spTgt>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4" name="BIRD2.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iterate type="lt">
                                    <p:tmAbs val="75"/>
                                  </p:iterate>
                                  <p:childTnLst>
                                    <p:set>
                                      <p:cBhvr>
                                        <p:cTn id="28" dur="1" fill="hold">
                                          <p:stCondLst>
                                            <p:cond delay="74"/>
                                          </p:stCondLst>
                                        </p:cTn>
                                        <p:tgtEl>
                                          <p:spTgt spid="11268">
                                            <p:txEl>
                                              <p:pRg st="0" end="0"/>
                                            </p:txEl>
                                          </p:spTgt>
                                        </p:tgtEl>
                                        <p:attrNameLst>
                                          <p:attrName>style.visibility</p:attrName>
                                        </p:attrNameLst>
                                      </p:cBhvr>
                                      <p:to>
                                        <p:strVal val="visible"/>
                                      </p:to>
                                    </p:set>
                                  </p:childTnLst>
                                  <p:subTnLst>
                                    <p:audio>
                                      <p:cMediaNode vol="100000">
                                        <p:cTn display="0" masterRel="sameClick">
                                          <p:stCondLst>
                                            <p:cond evt="begin" delay="0">
                                              <p:tn val="27"/>
                                            </p:cond>
                                          </p:stCondLst>
                                          <p:endCondLst>
                                            <p:cond evt="onStopAudio" delay="0">
                                              <p:tgtEl>
                                                <p:sldTgt/>
                                              </p:tgtEl>
                                            </p:cond>
                                          </p:endCondLst>
                                        </p:cTn>
                                        <p:tgtEl>
                                          <p:sndTgt r:embed="rId3" name="Schreibmaschine"/>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iterate type="wd">
                                    <p:tmPct val="100000"/>
                                  </p:iterate>
                                  <p:childTnLst>
                                    <p:set>
                                      <p:cBhvr>
                                        <p:cTn id="32" dur="1" fill="hold">
                                          <p:stCondLst>
                                            <p:cond delay="0"/>
                                          </p:stCondLst>
                                        </p:cTn>
                                        <p:tgtEl>
                                          <p:spTgt spid="11269">
                                            <p:txEl>
                                              <p:pRg st="0" end="0"/>
                                            </p:txEl>
                                          </p:spTgt>
                                        </p:tgtEl>
                                        <p:attrNameLst>
                                          <p:attrName>style.visibility</p:attrName>
                                        </p:attrNameLst>
                                      </p:cBhvr>
                                      <p:to>
                                        <p:strVal val="visible"/>
                                      </p:to>
                                    </p:set>
                                    <p:anim calcmode="lin" valueType="num">
                                      <p:cBhvr additive="base">
                                        <p:cTn id="33" dur="300" fill="hold"/>
                                        <p:tgtEl>
                                          <p:spTgt spid="11269">
                                            <p:txEl>
                                              <p:pRg st="0" end="0"/>
                                            </p:txEl>
                                          </p:spTgt>
                                        </p:tgtEl>
                                        <p:attrNameLst>
                                          <p:attrName>ppt_x</p:attrName>
                                        </p:attrNameLst>
                                      </p:cBhvr>
                                      <p:tavLst>
                                        <p:tav tm="0">
                                          <p:val>
                                            <p:strVal val="0-#ppt_w/2"/>
                                          </p:val>
                                        </p:tav>
                                        <p:tav tm="100000">
                                          <p:val>
                                            <p:strVal val="#ppt_x"/>
                                          </p:val>
                                        </p:tav>
                                      </p:tavLst>
                                    </p:anim>
                                    <p:anim calcmode="lin" valueType="num">
                                      <p:cBhvr additive="base">
                                        <p:cTn id="34" dur="300" fill="hold"/>
                                        <p:tgtEl>
                                          <p:spTgt spid="11269">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1"/>
                                            </p:cond>
                                          </p:stCondLst>
                                          <p:endCondLst>
                                            <p:cond evt="onStopAudio" delay="0">
                                              <p:tgtEl>
                                                <p:sldTgt/>
                                              </p:tgtEl>
                                            </p:cond>
                                          </p:endCondLst>
                                        </p:cTn>
                                        <p:tgtEl>
                                          <p:sndTgt r:embed="rId5" name="CROC.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9" fill="hold" grpId="0" nodeType="clickEffect">
                                  <p:stCondLst>
                                    <p:cond delay="0"/>
                                  </p:stCondLst>
                                  <p:iterate type="wd">
                                    <p:tmPct val="100000"/>
                                  </p:iterate>
                                  <p:childTnLst>
                                    <p:set>
                                      <p:cBhvr>
                                        <p:cTn id="38" dur="1" fill="hold">
                                          <p:stCondLst>
                                            <p:cond delay="0"/>
                                          </p:stCondLst>
                                        </p:cTn>
                                        <p:tgtEl>
                                          <p:spTgt spid="11269">
                                            <p:txEl>
                                              <p:pRg st="1" end="1"/>
                                            </p:txEl>
                                          </p:spTgt>
                                        </p:tgtEl>
                                        <p:attrNameLst>
                                          <p:attrName>style.visibility</p:attrName>
                                        </p:attrNameLst>
                                      </p:cBhvr>
                                      <p:to>
                                        <p:strVal val="visible"/>
                                      </p:to>
                                    </p:set>
                                    <p:anim calcmode="lin" valueType="num">
                                      <p:cBhvr additive="base">
                                        <p:cTn id="39" dur="300" fill="hold"/>
                                        <p:tgtEl>
                                          <p:spTgt spid="11269">
                                            <p:txEl>
                                              <p:pRg st="1" end="1"/>
                                            </p:txEl>
                                          </p:spTgt>
                                        </p:tgtEl>
                                        <p:attrNameLst>
                                          <p:attrName>ppt_x</p:attrName>
                                        </p:attrNameLst>
                                      </p:cBhvr>
                                      <p:tavLst>
                                        <p:tav tm="0">
                                          <p:val>
                                            <p:strVal val="0-#ppt_w/2"/>
                                          </p:val>
                                        </p:tav>
                                        <p:tav tm="100000">
                                          <p:val>
                                            <p:strVal val="#ppt_x"/>
                                          </p:val>
                                        </p:tav>
                                      </p:tavLst>
                                    </p:anim>
                                    <p:anim calcmode="lin" valueType="num">
                                      <p:cBhvr additive="base">
                                        <p:cTn id="40" dur="300" fill="hold"/>
                                        <p:tgtEl>
                                          <p:spTgt spid="11269">
                                            <p:txEl>
                                              <p:pRg st="1" end="1"/>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7"/>
                                            </p:cond>
                                          </p:stCondLst>
                                          <p:endCondLst>
                                            <p:cond evt="onStopAudio" delay="0">
                                              <p:tgtEl>
                                                <p:sldTgt/>
                                              </p:tgtEl>
                                            </p:cond>
                                          </p:endCondLst>
                                        </p:cTn>
                                        <p:tgtEl>
                                          <p:sndTgt r:embed="rId5" name="CROC.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iterate type="wd">
                                    <p:tmPct val="100000"/>
                                  </p:iterate>
                                  <p:childTnLst>
                                    <p:set>
                                      <p:cBhvr>
                                        <p:cTn id="44" dur="1" fill="hold">
                                          <p:stCondLst>
                                            <p:cond delay="0"/>
                                          </p:stCondLst>
                                        </p:cTn>
                                        <p:tgtEl>
                                          <p:spTgt spid="11269">
                                            <p:txEl>
                                              <p:pRg st="2" end="2"/>
                                            </p:txEl>
                                          </p:spTgt>
                                        </p:tgtEl>
                                        <p:attrNameLst>
                                          <p:attrName>style.visibility</p:attrName>
                                        </p:attrNameLst>
                                      </p:cBhvr>
                                      <p:to>
                                        <p:strVal val="visible"/>
                                      </p:to>
                                    </p:set>
                                    <p:anim calcmode="lin" valueType="num">
                                      <p:cBhvr additive="base">
                                        <p:cTn id="45" dur="300" fill="hold"/>
                                        <p:tgtEl>
                                          <p:spTgt spid="11269">
                                            <p:txEl>
                                              <p:pRg st="2" end="2"/>
                                            </p:txEl>
                                          </p:spTgt>
                                        </p:tgtEl>
                                        <p:attrNameLst>
                                          <p:attrName>ppt_x</p:attrName>
                                        </p:attrNameLst>
                                      </p:cBhvr>
                                      <p:tavLst>
                                        <p:tav tm="0">
                                          <p:val>
                                            <p:strVal val="0-#ppt_w/2"/>
                                          </p:val>
                                        </p:tav>
                                        <p:tav tm="100000">
                                          <p:val>
                                            <p:strVal val="#ppt_x"/>
                                          </p:val>
                                        </p:tav>
                                      </p:tavLst>
                                    </p:anim>
                                    <p:anim calcmode="lin" valueType="num">
                                      <p:cBhvr additive="base">
                                        <p:cTn id="46" dur="300" fill="hold"/>
                                        <p:tgtEl>
                                          <p:spTgt spid="11269">
                                            <p:txEl>
                                              <p:pRg st="2" end="2"/>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5" name="CROC.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9" fill="hold" grpId="0" nodeType="clickEffect">
                                  <p:stCondLst>
                                    <p:cond delay="0"/>
                                  </p:stCondLst>
                                  <p:iterate type="wd">
                                    <p:tmPct val="100000"/>
                                  </p:iterate>
                                  <p:childTnLst>
                                    <p:set>
                                      <p:cBhvr>
                                        <p:cTn id="50" dur="1" fill="hold">
                                          <p:stCondLst>
                                            <p:cond delay="0"/>
                                          </p:stCondLst>
                                        </p:cTn>
                                        <p:tgtEl>
                                          <p:spTgt spid="11269">
                                            <p:txEl>
                                              <p:pRg st="3" end="3"/>
                                            </p:txEl>
                                          </p:spTgt>
                                        </p:tgtEl>
                                        <p:attrNameLst>
                                          <p:attrName>style.visibility</p:attrName>
                                        </p:attrNameLst>
                                      </p:cBhvr>
                                      <p:to>
                                        <p:strVal val="visible"/>
                                      </p:to>
                                    </p:set>
                                    <p:anim calcmode="lin" valueType="num">
                                      <p:cBhvr additive="base">
                                        <p:cTn id="51" dur="300" fill="hold"/>
                                        <p:tgtEl>
                                          <p:spTgt spid="11269">
                                            <p:txEl>
                                              <p:pRg st="3" end="3"/>
                                            </p:txEl>
                                          </p:spTgt>
                                        </p:tgtEl>
                                        <p:attrNameLst>
                                          <p:attrName>ppt_x</p:attrName>
                                        </p:attrNameLst>
                                      </p:cBhvr>
                                      <p:tavLst>
                                        <p:tav tm="0">
                                          <p:val>
                                            <p:strVal val="0-#ppt_w/2"/>
                                          </p:val>
                                        </p:tav>
                                        <p:tav tm="100000">
                                          <p:val>
                                            <p:strVal val="#ppt_x"/>
                                          </p:val>
                                        </p:tav>
                                      </p:tavLst>
                                    </p:anim>
                                    <p:anim calcmode="lin" valueType="num">
                                      <p:cBhvr additive="base">
                                        <p:cTn id="52" dur="300" fill="hold"/>
                                        <p:tgtEl>
                                          <p:spTgt spid="11269">
                                            <p:txEl>
                                              <p:pRg st="3" end="3"/>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49"/>
                                            </p:cond>
                                          </p:stCondLst>
                                          <p:endCondLst>
                                            <p:cond evt="onStopAudio" delay="0">
                                              <p:tgtEl>
                                                <p:sldTgt/>
                                              </p:tgtEl>
                                            </p:cond>
                                          </p:endCondLst>
                                        </p:cTn>
                                        <p:tgtEl>
                                          <p:sndTgt r:embed="rId5" name="CROC.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9" fill="hold" grpId="0" nodeType="clickEffect">
                                  <p:stCondLst>
                                    <p:cond delay="0"/>
                                  </p:stCondLst>
                                  <p:iterate type="wd">
                                    <p:tmPct val="100000"/>
                                  </p:iterate>
                                  <p:childTnLst>
                                    <p:set>
                                      <p:cBhvr>
                                        <p:cTn id="56" dur="1" fill="hold">
                                          <p:stCondLst>
                                            <p:cond delay="0"/>
                                          </p:stCondLst>
                                        </p:cTn>
                                        <p:tgtEl>
                                          <p:spTgt spid="11269">
                                            <p:txEl>
                                              <p:pRg st="4" end="4"/>
                                            </p:txEl>
                                          </p:spTgt>
                                        </p:tgtEl>
                                        <p:attrNameLst>
                                          <p:attrName>style.visibility</p:attrName>
                                        </p:attrNameLst>
                                      </p:cBhvr>
                                      <p:to>
                                        <p:strVal val="visible"/>
                                      </p:to>
                                    </p:set>
                                    <p:anim calcmode="lin" valueType="num">
                                      <p:cBhvr additive="base">
                                        <p:cTn id="57" dur="300" fill="hold"/>
                                        <p:tgtEl>
                                          <p:spTgt spid="11269">
                                            <p:txEl>
                                              <p:pRg st="4" end="4"/>
                                            </p:txEl>
                                          </p:spTgt>
                                        </p:tgtEl>
                                        <p:attrNameLst>
                                          <p:attrName>ppt_x</p:attrName>
                                        </p:attrNameLst>
                                      </p:cBhvr>
                                      <p:tavLst>
                                        <p:tav tm="0">
                                          <p:val>
                                            <p:strVal val="0-#ppt_w/2"/>
                                          </p:val>
                                        </p:tav>
                                        <p:tav tm="100000">
                                          <p:val>
                                            <p:strVal val="#ppt_x"/>
                                          </p:val>
                                        </p:tav>
                                      </p:tavLst>
                                    </p:anim>
                                    <p:anim calcmode="lin" valueType="num">
                                      <p:cBhvr additive="base">
                                        <p:cTn id="58" dur="300" fill="hold"/>
                                        <p:tgtEl>
                                          <p:spTgt spid="11269">
                                            <p:txEl>
                                              <p:pRg st="4" end="4"/>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5"/>
                                            </p:cond>
                                          </p:stCondLst>
                                          <p:endCondLst>
                                            <p:cond evt="onStopAudio" delay="0">
                                              <p:tgtEl>
                                                <p:sldTgt/>
                                              </p:tgtEl>
                                            </p:cond>
                                          </p:endCondLst>
                                        </p:cTn>
                                        <p:tgtEl>
                                          <p:sndTgt r:embed="rId5" name="CROC.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9" fill="hold" grpId="0" nodeType="clickEffect">
                                  <p:stCondLst>
                                    <p:cond delay="0"/>
                                  </p:stCondLst>
                                  <p:iterate type="wd">
                                    <p:tmPct val="100000"/>
                                  </p:iterate>
                                  <p:childTnLst>
                                    <p:set>
                                      <p:cBhvr>
                                        <p:cTn id="62" dur="1" fill="hold">
                                          <p:stCondLst>
                                            <p:cond delay="0"/>
                                          </p:stCondLst>
                                        </p:cTn>
                                        <p:tgtEl>
                                          <p:spTgt spid="11269">
                                            <p:txEl>
                                              <p:pRg st="5" end="5"/>
                                            </p:txEl>
                                          </p:spTgt>
                                        </p:tgtEl>
                                        <p:attrNameLst>
                                          <p:attrName>style.visibility</p:attrName>
                                        </p:attrNameLst>
                                      </p:cBhvr>
                                      <p:to>
                                        <p:strVal val="visible"/>
                                      </p:to>
                                    </p:set>
                                    <p:anim calcmode="lin" valueType="num">
                                      <p:cBhvr additive="base">
                                        <p:cTn id="63" dur="300" fill="hold"/>
                                        <p:tgtEl>
                                          <p:spTgt spid="11269">
                                            <p:txEl>
                                              <p:pRg st="5" end="5"/>
                                            </p:txEl>
                                          </p:spTgt>
                                        </p:tgtEl>
                                        <p:attrNameLst>
                                          <p:attrName>ppt_x</p:attrName>
                                        </p:attrNameLst>
                                      </p:cBhvr>
                                      <p:tavLst>
                                        <p:tav tm="0">
                                          <p:val>
                                            <p:strVal val="0-#ppt_w/2"/>
                                          </p:val>
                                        </p:tav>
                                        <p:tav tm="100000">
                                          <p:val>
                                            <p:strVal val="#ppt_x"/>
                                          </p:val>
                                        </p:tav>
                                      </p:tavLst>
                                    </p:anim>
                                    <p:anim calcmode="lin" valueType="num">
                                      <p:cBhvr additive="base">
                                        <p:cTn id="64" dur="300" fill="hold"/>
                                        <p:tgtEl>
                                          <p:spTgt spid="11269">
                                            <p:txEl>
                                              <p:pRg st="5" end="5"/>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61"/>
                                            </p:cond>
                                          </p:stCondLst>
                                          <p:endCondLst>
                                            <p:cond evt="onStopAudio" delay="0">
                                              <p:tgtEl>
                                                <p:sldTgt/>
                                              </p:tgtEl>
                                            </p:cond>
                                          </p:endCondLst>
                                        </p:cTn>
                                        <p:tgtEl>
                                          <p:sndTgt r:embed="rId5" name="CROC.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9" fill="hold" grpId="0" nodeType="clickEffect">
                                  <p:stCondLst>
                                    <p:cond delay="0"/>
                                  </p:stCondLst>
                                  <p:iterate type="wd">
                                    <p:tmPct val="100000"/>
                                  </p:iterate>
                                  <p:childTnLst>
                                    <p:set>
                                      <p:cBhvr>
                                        <p:cTn id="68" dur="1" fill="hold">
                                          <p:stCondLst>
                                            <p:cond delay="0"/>
                                          </p:stCondLst>
                                        </p:cTn>
                                        <p:tgtEl>
                                          <p:spTgt spid="11269">
                                            <p:txEl>
                                              <p:pRg st="6" end="6"/>
                                            </p:txEl>
                                          </p:spTgt>
                                        </p:tgtEl>
                                        <p:attrNameLst>
                                          <p:attrName>style.visibility</p:attrName>
                                        </p:attrNameLst>
                                      </p:cBhvr>
                                      <p:to>
                                        <p:strVal val="visible"/>
                                      </p:to>
                                    </p:set>
                                    <p:anim calcmode="lin" valueType="num">
                                      <p:cBhvr additive="base">
                                        <p:cTn id="69" dur="300" fill="hold"/>
                                        <p:tgtEl>
                                          <p:spTgt spid="11269">
                                            <p:txEl>
                                              <p:pRg st="6" end="6"/>
                                            </p:txEl>
                                          </p:spTgt>
                                        </p:tgtEl>
                                        <p:attrNameLst>
                                          <p:attrName>ppt_x</p:attrName>
                                        </p:attrNameLst>
                                      </p:cBhvr>
                                      <p:tavLst>
                                        <p:tav tm="0">
                                          <p:val>
                                            <p:strVal val="0-#ppt_w/2"/>
                                          </p:val>
                                        </p:tav>
                                        <p:tav tm="100000">
                                          <p:val>
                                            <p:strVal val="#ppt_x"/>
                                          </p:val>
                                        </p:tav>
                                      </p:tavLst>
                                    </p:anim>
                                    <p:anim calcmode="lin" valueType="num">
                                      <p:cBhvr additive="base">
                                        <p:cTn id="70" dur="300" fill="hold"/>
                                        <p:tgtEl>
                                          <p:spTgt spid="11269">
                                            <p:txEl>
                                              <p:pRg st="6" end="6"/>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67"/>
                                            </p:cond>
                                          </p:stCondLst>
                                          <p:endCondLst>
                                            <p:cond evt="onStopAudio" delay="0">
                                              <p:tgtEl>
                                                <p:sldTgt/>
                                              </p:tgtEl>
                                            </p:cond>
                                          </p:endCondLst>
                                        </p:cTn>
                                        <p:tgtEl>
                                          <p:sndTgt r:embed="rId5" name="CR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9" fill="hold" grpId="0" nodeType="clickEffect">
                                  <p:stCondLst>
                                    <p:cond delay="0"/>
                                  </p:stCondLst>
                                  <p:iterate type="wd">
                                    <p:tmPct val="100000"/>
                                  </p:iterate>
                                  <p:childTnLst>
                                    <p:set>
                                      <p:cBhvr>
                                        <p:cTn id="74" dur="1" fill="hold">
                                          <p:stCondLst>
                                            <p:cond delay="0"/>
                                          </p:stCondLst>
                                        </p:cTn>
                                        <p:tgtEl>
                                          <p:spTgt spid="11269">
                                            <p:txEl>
                                              <p:pRg st="7" end="7"/>
                                            </p:txEl>
                                          </p:spTgt>
                                        </p:tgtEl>
                                        <p:attrNameLst>
                                          <p:attrName>style.visibility</p:attrName>
                                        </p:attrNameLst>
                                      </p:cBhvr>
                                      <p:to>
                                        <p:strVal val="visible"/>
                                      </p:to>
                                    </p:set>
                                    <p:anim calcmode="lin" valueType="num">
                                      <p:cBhvr additive="base">
                                        <p:cTn id="75" dur="300" fill="hold"/>
                                        <p:tgtEl>
                                          <p:spTgt spid="11269">
                                            <p:txEl>
                                              <p:pRg st="7" end="7"/>
                                            </p:txEl>
                                          </p:spTgt>
                                        </p:tgtEl>
                                        <p:attrNameLst>
                                          <p:attrName>ppt_x</p:attrName>
                                        </p:attrNameLst>
                                      </p:cBhvr>
                                      <p:tavLst>
                                        <p:tav tm="0">
                                          <p:val>
                                            <p:strVal val="0-#ppt_w/2"/>
                                          </p:val>
                                        </p:tav>
                                        <p:tav tm="100000">
                                          <p:val>
                                            <p:strVal val="#ppt_x"/>
                                          </p:val>
                                        </p:tav>
                                      </p:tavLst>
                                    </p:anim>
                                    <p:anim calcmode="lin" valueType="num">
                                      <p:cBhvr additive="base">
                                        <p:cTn id="76" dur="300" fill="hold"/>
                                        <p:tgtEl>
                                          <p:spTgt spid="11269">
                                            <p:txEl>
                                              <p:pRg st="7" end="7"/>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73"/>
                                            </p:cond>
                                          </p:stCondLst>
                                          <p:endCondLst>
                                            <p:cond evt="onStopAudio" delay="0">
                                              <p:tgtEl>
                                                <p:sldTgt/>
                                              </p:tgtEl>
                                            </p:cond>
                                          </p:endCondLst>
                                        </p:cTn>
                                        <p:tgtEl>
                                          <p:sndTgt r:embed="rId5" name="CROC.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9" fill="hold" grpId="0" nodeType="clickEffect">
                                  <p:stCondLst>
                                    <p:cond delay="0"/>
                                  </p:stCondLst>
                                  <p:iterate type="wd">
                                    <p:tmPct val="100000"/>
                                  </p:iterate>
                                  <p:childTnLst>
                                    <p:set>
                                      <p:cBhvr>
                                        <p:cTn id="80" dur="1" fill="hold">
                                          <p:stCondLst>
                                            <p:cond delay="0"/>
                                          </p:stCondLst>
                                        </p:cTn>
                                        <p:tgtEl>
                                          <p:spTgt spid="11269">
                                            <p:txEl>
                                              <p:pRg st="8" end="8"/>
                                            </p:txEl>
                                          </p:spTgt>
                                        </p:tgtEl>
                                        <p:attrNameLst>
                                          <p:attrName>style.visibility</p:attrName>
                                        </p:attrNameLst>
                                      </p:cBhvr>
                                      <p:to>
                                        <p:strVal val="visible"/>
                                      </p:to>
                                    </p:set>
                                    <p:anim calcmode="lin" valueType="num">
                                      <p:cBhvr additive="base">
                                        <p:cTn id="81" dur="300" fill="hold"/>
                                        <p:tgtEl>
                                          <p:spTgt spid="11269">
                                            <p:txEl>
                                              <p:pRg st="8" end="8"/>
                                            </p:txEl>
                                          </p:spTgt>
                                        </p:tgtEl>
                                        <p:attrNameLst>
                                          <p:attrName>ppt_x</p:attrName>
                                        </p:attrNameLst>
                                      </p:cBhvr>
                                      <p:tavLst>
                                        <p:tav tm="0">
                                          <p:val>
                                            <p:strVal val="0-#ppt_w/2"/>
                                          </p:val>
                                        </p:tav>
                                        <p:tav tm="100000">
                                          <p:val>
                                            <p:strVal val="#ppt_x"/>
                                          </p:val>
                                        </p:tav>
                                      </p:tavLst>
                                    </p:anim>
                                    <p:anim calcmode="lin" valueType="num">
                                      <p:cBhvr additive="base">
                                        <p:cTn id="82" dur="300" fill="hold"/>
                                        <p:tgtEl>
                                          <p:spTgt spid="11269">
                                            <p:txEl>
                                              <p:pRg st="8" end="8"/>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79"/>
                                            </p:cond>
                                          </p:stCondLst>
                                          <p:endCondLst>
                                            <p:cond evt="onStopAudio" delay="0">
                                              <p:tgtEl>
                                                <p:sldTgt/>
                                              </p:tgtEl>
                                            </p:cond>
                                          </p:endCondLst>
                                        </p:cTn>
                                        <p:tgtEl>
                                          <p:sndTgt r:embed="rId5" name="CROC.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9" fill="hold" grpId="0" nodeType="clickEffect">
                                  <p:stCondLst>
                                    <p:cond delay="0"/>
                                  </p:stCondLst>
                                  <p:iterate type="wd">
                                    <p:tmPct val="100000"/>
                                  </p:iterate>
                                  <p:childTnLst>
                                    <p:set>
                                      <p:cBhvr>
                                        <p:cTn id="86" dur="1" fill="hold">
                                          <p:stCondLst>
                                            <p:cond delay="0"/>
                                          </p:stCondLst>
                                        </p:cTn>
                                        <p:tgtEl>
                                          <p:spTgt spid="11269">
                                            <p:txEl>
                                              <p:pRg st="9" end="9"/>
                                            </p:txEl>
                                          </p:spTgt>
                                        </p:tgtEl>
                                        <p:attrNameLst>
                                          <p:attrName>style.visibility</p:attrName>
                                        </p:attrNameLst>
                                      </p:cBhvr>
                                      <p:to>
                                        <p:strVal val="visible"/>
                                      </p:to>
                                    </p:set>
                                    <p:anim calcmode="lin" valueType="num">
                                      <p:cBhvr additive="base">
                                        <p:cTn id="87" dur="300" fill="hold"/>
                                        <p:tgtEl>
                                          <p:spTgt spid="11269">
                                            <p:txEl>
                                              <p:pRg st="9" end="9"/>
                                            </p:txEl>
                                          </p:spTgt>
                                        </p:tgtEl>
                                        <p:attrNameLst>
                                          <p:attrName>ppt_x</p:attrName>
                                        </p:attrNameLst>
                                      </p:cBhvr>
                                      <p:tavLst>
                                        <p:tav tm="0">
                                          <p:val>
                                            <p:strVal val="0-#ppt_w/2"/>
                                          </p:val>
                                        </p:tav>
                                        <p:tav tm="100000">
                                          <p:val>
                                            <p:strVal val="#ppt_x"/>
                                          </p:val>
                                        </p:tav>
                                      </p:tavLst>
                                    </p:anim>
                                    <p:anim calcmode="lin" valueType="num">
                                      <p:cBhvr additive="base">
                                        <p:cTn id="88" dur="300" fill="hold"/>
                                        <p:tgtEl>
                                          <p:spTgt spid="11269">
                                            <p:txEl>
                                              <p:pRg st="9" end="9"/>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85"/>
                                            </p:cond>
                                          </p:stCondLst>
                                          <p:endCondLst>
                                            <p:cond evt="onStopAudio" delay="0">
                                              <p:tgtEl>
                                                <p:sldTgt/>
                                              </p:tgtEl>
                                            </p:cond>
                                          </p:endCondLst>
                                        </p:cTn>
                                        <p:tgtEl>
                                          <p:sndTgt r:embed="rId5" name="CROC.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9" fill="hold" grpId="0" nodeType="clickEffect">
                                  <p:stCondLst>
                                    <p:cond delay="0"/>
                                  </p:stCondLst>
                                  <p:iterate type="wd">
                                    <p:tmPct val="100000"/>
                                  </p:iterate>
                                  <p:childTnLst>
                                    <p:set>
                                      <p:cBhvr>
                                        <p:cTn id="92" dur="1" fill="hold">
                                          <p:stCondLst>
                                            <p:cond delay="0"/>
                                          </p:stCondLst>
                                        </p:cTn>
                                        <p:tgtEl>
                                          <p:spTgt spid="11269">
                                            <p:txEl>
                                              <p:pRg st="10" end="10"/>
                                            </p:txEl>
                                          </p:spTgt>
                                        </p:tgtEl>
                                        <p:attrNameLst>
                                          <p:attrName>style.visibility</p:attrName>
                                        </p:attrNameLst>
                                      </p:cBhvr>
                                      <p:to>
                                        <p:strVal val="visible"/>
                                      </p:to>
                                    </p:set>
                                    <p:anim calcmode="lin" valueType="num">
                                      <p:cBhvr additive="base">
                                        <p:cTn id="93" dur="300" fill="hold"/>
                                        <p:tgtEl>
                                          <p:spTgt spid="11269">
                                            <p:txEl>
                                              <p:pRg st="10" end="10"/>
                                            </p:txEl>
                                          </p:spTgt>
                                        </p:tgtEl>
                                        <p:attrNameLst>
                                          <p:attrName>ppt_x</p:attrName>
                                        </p:attrNameLst>
                                      </p:cBhvr>
                                      <p:tavLst>
                                        <p:tav tm="0">
                                          <p:val>
                                            <p:strVal val="0-#ppt_w/2"/>
                                          </p:val>
                                        </p:tav>
                                        <p:tav tm="100000">
                                          <p:val>
                                            <p:strVal val="#ppt_x"/>
                                          </p:val>
                                        </p:tav>
                                      </p:tavLst>
                                    </p:anim>
                                    <p:anim calcmode="lin" valueType="num">
                                      <p:cBhvr additive="base">
                                        <p:cTn id="94" dur="300" fill="hold"/>
                                        <p:tgtEl>
                                          <p:spTgt spid="11269">
                                            <p:txEl>
                                              <p:pRg st="10" end="1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91"/>
                                            </p:cond>
                                          </p:stCondLst>
                                          <p:endCondLst>
                                            <p:cond evt="onStopAudio" delay="0">
                                              <p:tgtEl>
                                                <p:sldTgt/>
                                              </p:tgtEl>
                                            </p:cond>
                                          </p:endCondLst>
                                        </p:cTn>
                                        <p:tgtEl>
                                          <p:sndTgt r:embed="rId5" name="CR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6" fill="hold" grpId="0" nodeType="clickEffect">
                                  <p:stCondLst>
                                    <p:cond delay="0"/>
                                  </p:stCondLst>
                                  <p:childTnLst>
                                    <p:set>
                                      <p:cBhvr>
                                        <p:cTn id="98" dur="1" fill="hold">
                                          <p:stCondLst>
                                            <p:cond delay="0"/>
                                          </p:stCondLst>
                                        </p:cTn>
                                        <p:tgtEl>
                                          <p:spTgt spid="11270">
                                            <p:txEl>
                                              <p:pRg st="0" end="0"/>
                                            </p:txEl>
                                          </p:spTgt>
                                        </p:tgtEl>
                                        <p:attrNameLst>
                                          <p:attrName>style.visibility</p:attrName>
                                        </p:attrNameLst>
                                      </p:cBhvr>
                                      <p:to>
                                        <p:strVal val="visible"/>
                                      </p:to>
                                    </p:set>
                                    <p:anim calcmode="lin" valueType="num">
                                      <p:cBhvr additive="base">
                                        <p:cTn id="99" dur="500" fill="hold"/>
                                        <p:tgtEl>
                                          <p:spTgt spid="11270">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11270">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7"/>
                                            </p:cond>
                                          </p:stCondLst>
                                          <p:endCondLst>
                                            <p:cond evt="onStopAudio" delay="0">
                                              <p:tgtEl>
                                                <p:sldTgt/>
                                              </p:tgtEl>
                                            </p:cond>
                                          </p:endCondLst>
                                        </p:cTn>
                                        <p:tgtEl>
                                          <p:sndTgt r:embed="rId6" name="Laser"/>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11270">
                                            <p:txEl>
                                              <p:pRg st="1" end="1"/>
                                            </p:txEl>
                                          </p:spTgt>
                                        </p:tgtEl>
                                        <p:attrNameLst>
                                          <p:attrName>style.visibility</p:attrName>
                                        </p:attrNameLst>
                                      </p:cBhvr>
                                      <p:to>
                                        <p:strVal val="visible"/>
                                      </p:to>
                                    </p:set>
                                    <p:anim calcmode="lin" valueType="num">
                                      <p:cBhvr additive="base">
                                        <p:cTn id="105" dur="500" fill="hold"/>
                                        <p:tgtEl>
                                          <p:spTgt spid="11270">
                                            <p:txEl>
                                              <p:pRg st="1" end="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11270">
                                            <p:txEl>
                                              <p:pRg st="1" end="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03"/>
                                            </p:cond>
                                          </p:stCondLst>
                                          <p:endCondLst>
                                            <p:cond evt="onStopAudio" delay="0">
                                              <p:tgtEl>
                                                <p:sldTgt/>
                                              </p:tgtEl>
                                            </p:cond>
                                          </p:endCondLst>
                                        </p:cTn>
                                        <p:tgtEl>
                                          <p:sndTgt r:embed="rId6" name="Laser"/>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6" fill="hold" grpId="0" nodeType="clickEffect">
                                  <p:stCondLst>
                                    <p:cond delay="0"/>
                                  </p:stCondLst>
                                  <p:childTnLst>
                                    <p:set>
                                      <p:cBhvr>
                                        <p:cTn id="110" dur="1" fill="hold">
                                          <p:stCondLst>
                                            <p:cond delay="0"/>
                                          </p:stCondLst>
                                        </p:cTn>
                                        <p:tgtEl>
                                          <p:spTgt spid="11270">
                                            <p:txEl>
                                              <p:pRg st="2" end="2"/>
                                            </p:txEl>
                                          </p:spTgt>
                                        </p:tgtEl>
                                        <p:attrNameLst>
                                          <p:attrName>style.visibility</p:attrName>
                                        </p:attrNameLst>
                                      </p:cBhvr>
                                      <p:to>
                                        <p:strVal val="visible"/>
                                      </p:to>
                                    </p:set>
                                    <p:anim calcmode="lin" valueType="num">
                                      <p:cBhvr additive="base">
                                        <p:cTn id="111" dur="500" fill="hold"/>
                                        <p:tgtEl>
                                          <p:spTgt spid="11270">
                                            <p:txEl>
                                              <p:pRg st="2" end="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11270">
                                            <p:txEl>
                                              <p:pRg st="2" end="2"/>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09"/>
                                            </p:cond>
                                          </p:stCondLst>
                                          <p:endCondLst>
                                            <p:cond evt="onStopAudio" delay="0">
                                              <p:tgtEl>
                                                <p:sldTgt/>
                                              </p:tgtEl>
                                            </p:cond>
                                          </p:endCondLst>
                                        </p:cTn>
                                        <p:tgtEl>
                                          <p:sndTgt r:embed="rId6" name="Laser"/>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iterate type="lt">
                                    <p:tmPct val="100000"/>
                                  </p:iterate>
                                  <p:childTnLst>
                                    <p:set>
                                      <p:cBhvr>
                                        <p:cTn id="116" dur="1" fill="hold">
                                          <p:stCondLst>
                                            <p:cond delay="0"/>
                                          </p:stCondLst>
                                        </p:cTn>
                                        <p:tgtEl>
                                          <p:spTgt spid="11271">
                                            <p:txEl>
                                              <p:pRg st="0" end="0"/>
                                            </p:txEl>
                                          </p:spTgt>
                                        </p:tgtEl>
                                        <p:attrNameLst>
                                          <p:attrName>style.visibility</p:attrName>
                                        </p:attrNameLst>
                                      </p:cBhvr>
                                      <p:to>
                                        <p:strVal val="visible"/>
                                      </p:to>
                                    </p:set>
                                    <p:anim calcmode="lin" valueType="num">
                                      <p:cBhvr additive="base">
                                        <p:cTn id="117" dur="75"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118" dur="75" fill="hold"/>
                                        <p:tgtEl>
                                          <p:spTgt spid="11271">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15"/>
                                            </p:cond>
                                          </p:stCondLst>
                                          <p:endCondLst>
                                            <p:cond evt="onStopAudio" delay="0">
                                              <p:tgtEl>
                                                <p:sldTgt/>
                                              </p:tgtEl>
                                            </p:cond>
                                          </p:endCondLst>
                                        </p:cTn>
                                        <p:tgtEl>
                                          <p:sndTgt r:embed="rId7" name="WAT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6" fill="hold" grpId="0" nodeType="clickEffect">
                                  <p:stCondLst>
                                    <p:cond delay="0"/>
                                  </p:stCondLst>
                                  <p:iterate type="wd">
                                    <p:tmPct val="100000"/>
                                  </p:iterate>
                                  <p:childTnLst>
                                    <p:set>
                                      <p:cBhvr>
                                        <p:cTn id="122" dur="1" fill="hold">
                                          <p:stCondLst>
                                            <p:cond delay="0"/>
                                          </p:stCondLst>
                                        </p:cTn>
                                        <p:tgtEl>
                                          <p:spTgt spid="11272">
                                            <p:txEl>
                                              <p:pRg st="0" end="0"/>
                                            </p:txEl>
                                          </p:spTgt>
                                        </p:tgtEl>
                                        <p:attrNameLst>
                                          <p:attrName>style.visibility</p:attrName>
                                        </p:attrNameLst>
                                      </p:cBhvr>
                                      <p:to>
                                        <p:strVal val="visible"/>
                                      </p:to>
                                    </p:set>
                                    <p:anim calcmode="lin" valueType="num">
                                      <p:cBhvr additive="base">
                                        <p:cTn id="123" dur="300" fill="hold"/>
                                        <p:tgtEl>
                                          <p:spTgt spid="11272">
                                            <p:txEl>
                                              <p:pRg st="0" end="0"/>
                                            </p:txEl>
                                          </p:spTgt>
                                        </p:tgtEl>
                                        <p:attrNameLst>
                                          <p:attrName>ppt_x</p:attrName>
                                        </p:attrNameLst>
                                      </p:cBhvr>
                                      <p:tavLst>
                                        <p:tav tm="0">
                                          <p:val>
                                            <p:strVal val="1+#ppt_w/2"/>
                                          </p:val>
                                        </p:tav>
                                        <p:tav tm="100000">
                                          <p:val>
                                            <p:strVal val="#ppt_x"/>
                                          </p:val>
                                        </p:tav>
                                      </p:tavLst>
                                    </p:anim>
                                    <p:anim calcmode="lin" valueType="num">
                                      <p:cBhvr additive="base">
                                        <p:cTn id="124" dur="300" fill="hold"/>
                                        <p:tgtEl>
                                          <p:spTgt spid="11272">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21"/>
                                            </p:cond>
                                          </p:stCondLst>
                                          <p:endCondLst>
                                            <p:cond evt="onStopAudio" delay="0">
                                              <p:tgtEl>
                                                <p:sldTgt/>
                                              </p:tgtEl>
                                            </p:cond>
                                          </p:endCondLst>
                                        </p:cTn>
                                        <p:tgtEl>
                                          <p:sndTgt r:embed="rId8" name="Kamera"/>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iterate type="wd">
                                    <p:tmPct val="100000"/>
                                  </p:iterate>
                                  <p:childTnLst>
                                    <p:set>
                                      <p:cBhvr>
                                        <p:cTn id="128" dur="1" fill="hold">
                                          <p:stCondLst>
                                            <p:cond delay="0"/>
                                          </p:stCondLst>
                                        </p:cTn>
                                        <p:tgtEl>
                                          <p:spTgt spid="11272">
                                            <p:txEl>
                                              <p:pRg st="1" end="1"/>
                                            </p:txEl>
                                          </p:spTgt>
                                        </p:tgtEl>
                                        <p:attrNameLst>
                                          <p:attrName>style.visibility</p:attrName>
                                        </p:attrNameLst>
                                      </p:cBhvr>
                                      <p:to>
                                        <p:strVal val="visible"/>
                                      </p:to>
                                    </p:set>
                                    <p:anim calcmode="lin" valueType="num">
                                      <p:cBhvr additive="base">
                                        <p:cTn id="129" dur="300" fill="hold"/>
                                        <p:tgtEl>
                                          <p:spTgt spid="11272">
                                            <p:txEl>
                                              <p:pRg st="1" end="1"/>
                                            </p:txEl>
                                          </p:spTgt>
                                        </p:tgtEl>
                                        <p:attrNameLst>
                                          <p:attrName>ppt_x</p:attrName>
                                        </p:attrNameLst>
                                      </p:cBhvr>
                                      <p:tavLst>
                                        <p:tav tm="0">
                                          <p:val>
                                            <p:strVal val="1+#ppt_w/2"/>
                                          </p:val>
                                        </p:tav>
                                        <p:tav tm="100000">
                                          <p:val>
                                            <p:strVal val="#ppt_x"/>
                                          </p:val>
                                        </p:tav>
                                      </p:tavLst>
                                    </p:anim>
                                    <p:anim calcmode="lin" valueType="num">
                                      <p:cBhvr additive="base">
                                        <p:cTn id="130" dur="300" fill="hold"/>
                                        <p:tgtEl>
                                          <p:spTgt spid="11272">
                                            <p:txEl>
                                              <p:pRg st="1" end="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27"/>
                                            </p:cond>
                                          </p:stCondLst>
                                          <p:endCondLst>
                                            <p:cond evt="onStopAudio" delay="0">
                                              <p:tgtEl>
                                                <p:sldTgt/>
                                              </p:tgtEl>
                                            </p:cond>
                                          </p:endCondLst>
                                        </p:cTn>
                                        <p:tgtEl>
                                          <p:sndTgt r:embed="rId8" name="Kamera"/>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6" fill="hold" grpId="0" nodeType="clickEffect">
                                  <p:stCondLst>
                                    <p:cond delay="0"/>
                                  </p:stCondLst>
                                  <p:iterate type="wd">
                                    <p:tmPct val="100000"/>
                                  </p:iterate>
                                  <p:childTnLst>
                                    <p:set>
                                      <p:cBhvr>
                                        <p:cTn id="134" dur="1" fill="hold">
                                          <p:stCondLst>
                                            <p:cond delay="0"/>
                                          </p:stCondLst>
                                        </p:cTn>
                                        <p:tgtEl>
                                          <p:spTgt spid="11272">
                                            <p:txEl>
                                              <p:pRg st="2" end="2"/>
                                            </p:txEl>
                                          </p:spTgt>
                                        </p:tgtEl>
                                        <p:attrNameLst>
                                          <p:attrName>style.visibility</p:attrName>
                                        </p:attrNameLst>
                                      </p:cBhvr>
                                      <p:to>
                                        <p:strVal val="visible"/>
                                      </p:to>
                                    </p:set>
                                    <p:anim calcmode="lin" valueType="num">
                                      <p:cBhvr additive="base">
                                        <p:cTn id="135" dur="300" fill="hold"/>
                                        <p:tgtEl>
                                          <p:spTgt spid="11272">
                                            <p:txEl>
                                              <p:pRg st="2" end="2"/>
                                            </p:txEl>
                                          </p:spTgt>
                                        </p:tgtEl>
                                        <p:attrNameLst>
                                          <p:attrName>ppt_x</p:attrName>
                                        </p:attrNameLst>
                                      </p:cBhvr>
                                      <p:tavLst>
                                        <p:tav tm="0">
                                          <p:val>
                                            <p:strVal val="1+#ppt_w/2"/>
                                          </p:val>
                                        </p:tav>
                                        <p:tav tm="100000">
                                          <p:val>
                                            <p:strVal val="#ppt_x"/>
                                          </p:val>
                                        </p:tav>
                                      </p:tavLst>
                                    </p:anim>
                                    <p:anim calcmode="lin" valueType="num">
                                      <p:cBhvr additive="base">
                                        <p:cTn id="136" dur="300" fill="hold"/>
                                        <p:tgtEl>
                                          <p:spTgt spid="11272">
                                            <p:txEl>
                                              <p:pRg st="2" end="2"/>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33"/>
                                            </p:cond>
                                          </p:stCondLst>
                                          <p:endCondLst>
                                            <p:cond evt="onStopAudio" delay="0">
                                              <p:tgtEl>
                                                <p:sldTgt/>
                                              </p:tgtEl>
                                            </p:cond>
                                          </p:endCondLst>
                                        </p:cTn>
                                        <p:tgtEl>
                                          <p:sndTgt r:embed="rId8" name="Kamera"/>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6" fill="hold" grpId="0" nodeType="clickEffect">
                                  <p:stCondLst>
                                    <p:cond delay="0"/>
                                  </p:stCondLst>
                                  <p:iterate type="wd">
                                    <p:tmPct val="100000"/>
                                  </p:iterate>
                                  <p:childTnLst>
                                    <p:set>
                                      <p:cBhvr>
                                        <p:cTn id="140" dur="1" fill="hold">
                                          <p:stCondLst>
                                            <p:cond delay="0"/>
                                          </p:stCondLst>
                                        </p:cTn>
                                        <p:tgtEl>
                                          <p:spTgt spid="11272">
                                            <p:txEl>
                                              <p:pRg st="3" end="3"/>
                                            </p:txEl>
                                          </p:spTgt>
                                        </p:tgtEl>
                                        <p:attrNameLst>
                                          <p:attrName>style.visibility</p:attrName>
                                        </p:attrNameLst>
                                      </p:cBhvr>
                                      <p:to>
                                        <p:strVal val="visible"/>
                                      </p:to>
                                    </p:set>
                                    <p:anim calcmode="lin" valueType="num">
                                      <p:cBhvr additive="base">
                                        <p:cTn id="141" dur="300" fill="hold"/>
                                        <p:tgtEl>
                                          <p:spTgt spid="11272">
                                            <p:txEl>
                                              <p:pRg st="3" end="3"/>
                                            </p:txEl>
                                          </p:spTgt>
                                        </p:tgtEl>
                                        <p:attrNameLst>
                                          <p:attrName>ppt_x</p:attrName>
                                        </p:attrNameLst>
                                      </p:cBhvr>
                                      <p:tavLst>
                                        <p:tav tm="0">
                                          <p:val>
                                            <p:strVal val="1+#ppt_w/2"/>
                                          </p:val>
                                        </p:tav>
                                        <p:tav tm="100000">
                                          <p:val>
                                            <p:strVal val="#ppt_x"/>
                                          </p:val>
                                        </p:tav>
                                      </p:tavLst>
                                    </p:anim>
                                    <p:anim calcmode="lin" valueType="num">
                                      <p:cBhvr additive="base">
                                        <p:cTn id="142" dur="300" fill="hold"/>
                                        <p:tgtEl>
                                          <p:spTgt spid="11272">
                                            <p:txEl>
                                              <p:pRg st="3" end="3"/>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39"/>
                                            </p:cond>
                                          </p:stCondLst>
                                          <p:endCondLst>
                                            <p:cond evt="onStopAudio" delay="0">
                                              <p:tgtEl>
                                                <p:sldTgt/>
                                              </p:tgtEl>
                                            </p:cond>
                                          </p:endCondLst>
                                        </p:cTn>
                                        <p:tgtEl>
                                          <p:sndTgt r:embed="rId8" name="Kamera"/>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6" fill="hold" grpId="0" nodeType="clickEffect">
                                  <p:stCondLst>
                                    <p:cond delay="0"/>
                                  </p:stCondLst>
                                  <p:iterate type="wd">
                                    <p:tmPct val="100000"/>
                                  </p:iterate>
                                  <p:childTnLst>
                                    <p:set>
                                      <p:cBhvr>
                                        <p:cTn id="146" dur="1" fill="hold">
                                          <p:stCondLst>
                                            <p:cond delay="0"/>
                                          </p:stCondLst>
                                        </p:cTn>
                                        <p:tgtEl>
                                          <p:spTgt spid="11272">
                                            <p:txEl>
                                              <p:pRg st="4" end="4"/>
                                            </p:txEl>
                                          </p:spTgt>
                                        </p:tgtEl>
                                        <p:attrNameLst>
                                          <p:attrName>style.visibility</p:attrName>
                                        </p:attrNameLst>
                                      </p:cBhvr>
                                      <p:to>
                                        <p:strVal val="visible"/>
                                      </p:to>
                                    </p:set>
                                    <p:anim calcmode="lin" valueType="num">
                                      <p:cBhvr additive="base">
                                        <p:cTn id="147" dur="300" fill="hold"/>
                                        <p:tgtEl>
                                          <p:spTgt spid="11272">
                                            <p:txEl>
                                              <p:pRg st="4" end="4"/>
                                            </p:txEl>
                                          </p:spTgt>
                                        </p:tgtEl>
                                        <p:attrNameLst>
                                          <p:attrName>ppt_x</p:attrName>
                                        </p:attrNameLst>
                                      </p:cBhvr>
                                      <p:tavLst>
                                        <p:tav tm="0">
                                          <p:val>
                                            <p:strVal val="1+#ppt_w/2"/>
                                          </p:val>
                                        </p:tav>
                                        <p:tav tm="100000">
                                          <p:val>
                                            <p:strVal val="#ppt_x"/>
                                          </p:val>
                                        </p:tav>
                                      </p:tavLst>
                                    </p:anim>
                                    <p:anim calcmode="lin" valueType="num">
                                      <p:cBhvr additive="base">
                                        <p:cTn id="148" dur="300" fill="hold"/>
                                        <p:tgtEl>
                                          <p:spTgt spid="11272">
                                            <p:txEl>
                                              <p:pRg st="4" end="4"/>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45"/>
                                            </p:cond>
                                          </p:stCondLst>
                                          <p:endCondLst>
                                            <p:cond evt="onStopAudio" delay="0">
                                              <p:tgtEl>
                                                <p:sldTgt/>
                                              </p:tgtEl>
                                            </p:cond>
                                          </p:endCondLst>
                                        </p:cTn>
                                        <p:tgtEl>
                                          <p:sndTgt r:embed="rId8" name="Kamera"/>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6" fill="hold" grpId="0" nodeType="clickEffect">
                                  <p:stCondLst>
                                    <p:cond delay="0"/>
                                  </p:stCondLst>
                                  <p:iterate type="wd">
                                    <p:tmPct val="100000"/>
                                  </p:iterate>
                                  <p:childTnLst>
                                    <p:set>
                                      <p:cBhvr>
                                        <p:cTn id="152" dur="1" fill="hold">
                                          <p:stCondLst>
                                            <p:cond delay="0"/>
                                          </p:stCondLst>
                                        </p:cTn>
                                        <p:tgtEl>
                                          <p:spTgt spid="11272">
                                            <p:txEl>
                                              <p:pRg st="5" end="5"/>
                                            </p:txEl>
                                          </p:spTgt>
                                        </p:tgtEl>
                                        <p:attrNameLst>
                                          <p:attrName>style.visibility</p:attrName>
                                        </p:attrNameLst>
                                      </p:cBhvr>
                                      <p:to>
                                        <p:strVal val="visible"/>
                                      </p:to>
                                    </p:set>
                                    <p:anim calcmode="lin" valueType="num">
                                      <p:cBhvr additive="base">
                                        <p:cTn id="153" dur="300" fill="hold"/>
                                        <p:tgtEl>
                                          <p:spTgt spid="11272">
                                            <p:txEl>
                                              <p:pRg st="5" end="5"/>
                                            </p:txEl>
                                          </p:spTgt>
                                        </p:tgtEl>
                                        <p:attrNameLst>
                                          <p:attrName>ppt_x</p:attrName>
                                        </p:attrNameLst>
                                      </p:cBhvr>
                                      <p:tavLst>
                                        <p:tav tm="0">
                                          <p:val>
                                            <p:strVal val="1+#ppt_w/2"/>
                                          </p:val>
                                        </p:tav>
                                        <p:tav tm="100000">
                                          <p:val>
                                            <p:strVal val="#ppt_x"/>
                                          </p:val>
                                        </p:tav>
                                      </p:tavLst>
                                    </p:anim>
                                    <p:anim calcmode="lin" valueType="num">
                                      <p:cBhvr additive="base">
                                        <p:cTn id="154" dur="300" fill="hold"/>
                                        <p:tgtEl>
                                          <p:spTgt spid="11272">
                                            <p:txEl>
                                              <p:pRg st="5" end="5"/>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51"/>
                                            </p:cond>
                                          </p:stCondLst>
                                          <p:endCondLst>
                                            <p:cond evt="onStopAudio" delay="0">
                                              <p:tgtEl>
                                                <p:sldTgt/>
                                              </p:tgtEl>
                                            </p:cond>
                                          </p:endCondLst>
                                        </p:cTn>
                                        <p:tgtEl>
                                          <p:sndTgt r:embed="rId8" name="Kamera"/>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6" fill="hold" grpId="0" nodeType="clickEffect">
                                  <p:stCondLst>
                                    <p:cond delay="0"/>
                                  </p:stCondLst>
                                  <p:iterate type="wd">
                                    <p:tmPct val="100000"/>
                                  </p:iterate>
                                  <p:childTnLst>
                                    <p:set>
                                      <p:cBhvr>
                                        <p:cTn id="158" dur="1" fill="hold">
                                          <p:stCondLst>
                                            <p:cond delay="0"/>
                                          </p:stCondLst>
                                        </p:cTn>
                                        <p:tgtEl>
                                          <p:spTgt spid="11272">
                                            <p:txEl>
                                              <p:pRg st="6" end="6"/>
                                            </p:txEl>
                                          </p:spTgt>
                                        </p:tgtEl>
                                        <p:attrNameLst>
                                          <p:attrName>style.visibility</p:attrName>
                                        </p:attrNameLst>
                                      </p:cBhvr>
                                      <p:to>
                                        <p:strVal val="visible"/>
                                      </p:to>
                                    </p:set>
                                    <p:anim calcmode="lin" valueType="num">
                                      <p:cBhvr additive="base">
                                        <p:cTn id="159" dur="300" fill="hold"/>
                                        <p:tgtEl>
                                          <p:spTgt spid="11272">
                                            <p:txEl>
                                              <p:pRg st="6" end="6"/>
                                            </p:txEl>
                                          </p:spTgt>
                                        </p:tgtEl>
                                        <p:attrNameLst>
                                          <p:attrName>ppt_x</p:attrName>
                                        </p:attrNameLst>
                                      </p:cBhvr>
                                      <p:tavLst>
                                        <p:tav tm="0">
                                          <p:val>
                                            <p:strVal val="1+#ppt_w/2"/>
                                          </p:val>
                                        </p:tav>
                                        <p:tav tm="100000">
                                          <p:val>
                                            <p:strVal val="#ppt_x"/>
                                          </p:val>
                                        </p:tav>
                                      </p:tavLst>
                                    </p:anim>
                                    <p:anim calcmode="lin" valueType="num">
                                      <p:cBhvr additive="base">
                                        <p:cTn id="160" dur="300" fill="hold"/>
                                        <p:tgtEl>
                                          <p:spTgt spid="11272">
                                            <p:txEl>
                                              <p:pRg st="6" end="6"/>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57"/>
                                            </p:cond>
                                          </p:stCondLst>
                                          <p:endCondLst>
                                            <p:cond evt="onStopAudio" delay="0">
                                              <p:tgtEl>
                                                <p:sldTgt/>
                                              </p:tgtEl>
                                            </p:cond>
                                          </p:endCondLst>
                                        </p:cTn>
                                        <p:tgtEl>
                                          <p:sndTgt r:embed="rId8" name="Kamera"/>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6" fill="hold" grpId="0" nodeType="clickEffect">
                                  <p:stCondLst>
                                    <p:cond delay="0"/>
                                  </p:stCondLst>
                                  <p:iterate type="wd">
                                    <p:tmPct val="100000"/>
                                  </p:iterate>
                                  <p:childTnLst>
                                    <p:set>
                                      <p:cBhvr>
                                        <p:cTn id="164" dur="1" fill="hold">
                                          <p:stCondLst>
                                            <p:cond delay="0"/>
                                          </p:stCondLst>
                                        </p:cTn>
                                        <p:tgtEl>
                                          <p:spTgt spid="11272">
                                            <p:txEl>
                                              <p:pRg st="7" end="7"/>
                                            </p:txEl>
                                          </p:spTgt>
                                        </p:tgtEl>
                                        <p:attrNameLst>
                                          <p:attrName>style.visibility</p:attrName>
                                        </p:attrNameLst>
                                      </p:cBhvr>
                                      <p:to>
                                        <p:strVal val="visible"/>
                                      </p:to>
                                    </p:set>
                                    <p:anim calcmode="lin" valueType="num">
                                      <p:cBhvr additive="base">
                                        <p:cTn id="165" dur="300" fill="hold"/>
                                        <p:tgtEl>
                                          <p:spTgt spid="11272">
                                            <p:txEl>
                                              <p:pRg st="7" end="7"/>
                                            </p:txEl>
                                          </p:spTgt>
                                        </p:tgtEl>
                                        <p:attrNameLst>
                                          <p:attrName>ppt_x</p:attrName>
                                        </p:attrNameLst>
                                      </p:cBhvr>
                                      <p:tavLst>
                                        <p:tav tm="0">
                                          <p:val>
                                            <p:strVal val="1+#ppt_w/2"/>
                                          </p:val>
                                        </p:tav>
                                        <p:tav tm="100000">
                                          <p:val>
                                            <p:strVal val="#ppt_x"/>
                                          </p:val>
                                        </p:tav>
                                      </p:tavLst>
                                    </p:anim>
                                    <p:anim calcmode="lin" valueType="num">
                                      <p:cBhvr additive="base">
                                        <p:cTn id="166" dur="300" fill="hold"/>
                                        <p:tgtEl>
                                          <p:spTgt spid="11272">
                                            <p:txEl>
                                              <p:pRg st="7" end="7"/>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63"/>
                                            </p:cond>
                                          </p:stCondLst>
                                          <p:endCondLst>
                                            <p:cond evt="onStopAudio" delay="0">
                                              <p:tgtEl>
                                                <p:sldTgt/>
                                              </p:tgtEl>
                                            </p:cond>
                                          </p:endCondLst>
                                        </p:cTn>
                                        <p:tgtEl>
                                          <p:sndTgt r:embed="rId8" name="Kamera"/>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6" fill="hold" grpId="0" nodeType="clickEffect">
                                  <p:stCondLst>
                                    <p:cond delay="0"/>
                                  </p:stCondLst>
                                  <p:iterate type="wd">
                                    <p:tmPct val="100000"/>
                                  </p:iterate>
                                  <p:childTnLst>
                                    <p:set>
                                      <p:cBhvr>
                                        <p:cTn id="170" dur="1" fill="hold">
                                          <p:stCondLst>
                                            <p:cond delay="0"/>
                                          </p:stCondLst>
                                        </p:cTn>
                                        <p:tgtEl>
                                          <p:spTgt spid="11272">
                                            <p:txEl>
                                              <p:pRg st="8" end="8"/>
                                            </p:txEl>
                                          </p:spTgt>
                                        </p:tgtEl>
                                        <p:attrNameLst>
                                          <p:attrName>style.visibility</p:attrName>
                                        </p:attrNameLst>
                                      </p:cBhvr>
                                      <p:to>
                                        <p:strVal val="visible"/>
                                      </p:to>
                                    </p:set>
                                    <p:anim calcmode="lin" valueType="num">
                                      <p:cBhvr additive="base">
                                        <p:cTn id="171" dur="300" fill="hold"/>
                                        <p:tgtEl>
                                          <p:spTgt spid="11272">
                                            <p:txEl>
                                              <p:pRg st="8" end="8"/>
                                            </p:txEl>
                                          </p:spTgt>
                                        </p:tgtEl>
                                        <p:attrNameLst>
                                          <p:attrName>ppt_x</p:attrName>
                                        </p:attrNameLst>
                                      </p:cBhvr>
                                      <p:tavLst>
                                        <p:tav tm="0">
                                          <p:val>
                                            <p:strVal val="1+#ppt_w/2"/>
                                          </p:val>
                                        </p:tav>
                                        <p:tav tm="100000">
                                          <p:val>
                                            <p:strVal val="#ppt_x"/>
                                          </p:val>
                                        </p:tav>
                                      </p:tavLst>
                                    </p:anim>
                                    <p:anim calcmode="lin" valueType="num">
                                      <p:cBhvr additive="base">
                                        <p:cTn id="172" dur="300" fill="hold"/>
                                        <p:tgtEl>
                                          <p:spTgt spid="11272">
                                            <p:txEl>
                                              <p:pRg st="8" end="8"/>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69"/>
                                            </p:cond>
                                          </p:stCondLst>
                                          <p:endCondLst>
                                            <p:cond evt="onStopAudio" delay="0">
                                              <p:tgtEl>
                                                <p:sldTgt/>
                                              </p:tgtEl>
                                            </p:cond>
                                          </p:endCondLst>
                                        </p:cTn>
                                        <p:tgtEl>
                                          <p:sndTgt r:embed="rId8" name="Kamera"/>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6" fill="hold" grpId="0" nodeType="clickEffect">
                                  <p:stCondLst>
                                    <p:cond delay="0"/>
                                  </p:stCondLst>
                                  <p:iterate type="wd">
                                    <p:tmPct val="100000"/>
                                  </p:iterate>
                                  <p:childTnLst>
                                    <p:set>
                                      <p:cBhvr>
                                        <p:cTn id="176" dur="1" fill="hold">
                                          <p:stCondLst>
                                            <p:cond delay="0"/>
                                          </p:stCondLst>
                                        </p:cTn>
                                        <p:tgtEl>
                                          <p:spTgt spid="11272">
                                            <p:txEl>
                                              <p:pRg st="9" end="9"/>
                                            </p:txEl>
                                          </p:spTgt>
                                        </p:tgtEl>
                                        <p:attrNameLst>
                                          <p:attrName>style.visibility</p:attrName>
                                        </p:attrNameLst>
                                      </p:cBhvr>
                                      <p:to>
                                        <p:strVal val="visible"/>
                                      </p:to>
                                    </p:set>
                                    <p:anim calcmode="lin" valueType="num">
                                      <p:cBhvr additive="base">
                                        <p:cTn id="177" dur="300" fill="hold"/>
                                        <p:tgtEl>
                                          <p:spTgt spid="11272">
                                            <p:txEl>
                                              <p:pRg st="9" end="9"/>
                                            </p:txEl>
                                          </p:spTgt>
                                        </p:tgtEl>
                                        <p:attrNameLst>
                                          <p:attrName>ppt_x</p:attrName>
                                        </p:attrNameLst>
                                      </p:cBhvr>
                                      <p:tavLst>
                                        <p:tav tm="0">
                                          <p:val>
                                            <p:strVal val="1+#ppt_w/2"/>
                                          </p:val>
                                        </p:tav>
                                        <p:tav tm="100000">
                                          <p:val>
                                            <p:strVal val="#ppt_x"/>
                                          </p:val>
                                        </p:tav>
                                      </p:tavLst>
                                    </p:anim>
                                    <p:anim calcmode="lin" valueType="num">
                                      <p:cBhvr additive="base">
                                        <p:cTn id="178" dur="300" fill="hold"/>
                                        <p:tgtEl>
                                          <p:spTgt spid="11272">
                                            <p:txEl>
                                              <p:pRg st="9" end="9"/>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75"/>
                                            </p:cond>
                                          </p:stCondLst>
                                          <p:endCondLst>
                                            <p:cond evt="onStopAudio" delay="0">
                                              <p:tgtEl>
                                                <p:sldTgt/>
                                              </p:tgtEl>
                                            </p:cond>
                                          </p:endCondLst>
                                        </p:cTn>
                                        <p:tgtEl>
                                          <p:sndTgt r:embed="rId8" name="Kamera"/>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6" fill="hold" grpId="0" nodeType="clickEffect">
                                  <p:stCondLst>
                                    <p:cond delay="0"/>
                                  </p:stCondLst>
                                  <p:iterate type="wd">
                                    <p:tmPct val="100000"/>
                                  </p:iterate>
                                  <p:childTnLst>
                                    <p:set>
                                      <p:cBhvr>
                                        <p:cTn id="182" dur="1" fill="hold">
                                          <p:stCondLst>
                                            <p:cond delay="0"/>
                                          </p:stCondLst>
                                        </p:cTn>
                                        <p:tgtEl>
                                          <p:spTgt spid="11272">
                                            <p:txEl>
                                              <p:pRg st="10" end="10"/>
                                            </p:txEl>
                                          </p:spTgt>
                                        </p:tgtEl>
                                        <p:attrNameLst>
                                          <p:attrName>style.visibility</p:attrName>
                                        </p:attrNameLst>
                                      </p:cBhvr>
                                      <p:to>
                                        <p:strVal val="visible"/>
                                      </p:to>
                                    </p:set>
                                    <p:anim calcmode="lin" valueType="num">
                                      <p:cBhvr additive="base">
                                        <p:cTn id="183" dur="300" fill="hold"/>
                                        <p:tgtEl>
                                          <p:spTgt spid="11272">
                                            <p:txEl>
                                              <p:pRg st="10" end="10"/>
                                            </p:txEl>
                                          </p:spTgt>
                                        </p:tgtEl>
                                        <p:attrNameLst>
                                          <p:attrName>ppt_x</p:attrName>
                                        </p:attrNameLst>
                                      </p:cBhvr>
                                      <p:tavLst>
                                        <p:tav tm="0">
                                          <p:val>
                                            <p:strVal val="1+#ppt_w/2"/>
                                          </p:val>
                                        </p:tav>
                                        <p:tav tm="100000">
                                          <p:val>
                                            <p:strVal val="#ppt_x"/>
                                          </p:val>
                                        </p:tav>
                                      </p:tavLst>
                                    </p:anim>
                                    <p:anim calcmode="lin" valueType="num">
                                      <p:cBhvr additive="base">
                                        <p:cTn id="184" dur="300" fill="hold"/>
                                        <p:tgtEl>
                                          <p:spTgt spid="11272">
                                            <p:txEl>
                                              <p:pRg st="10" end="1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81"/>
                                            </p:cond>
                                          </p:stCondLst>
                                          <p:endCondLst>
                                            <p:cond evt="onStopAudio" delay="0">
                                              <p:tgtEl>
                                                <p:sldTgt/>
                                              </p:tgtEl>
                                            </p:cond>
                                          </p:endCondLst>
                                        </p:cTn>
                                        <p:tgtEl>
                                          <p:sndTgt r:embed="rId8" name="Kamera"/>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2" presetClass="entr" presetSubtype="6" fill="hold" grpId="0" nodeType="clickEffect">
                                  <p:stCondLst>
                                    <p:cond delay="0"/>
                                  </p:stCondLst>
                                  <p:iterate type="wd">
                                    <p:tmPct val="100000"/>
                                  </p:iterate>
                                  <p:childTnLst>
                                    <p:set>
                                      <p:cBhvr>
                                        <p:cTn id="188" dur="1" fill="hold">
                                          <p:stCondLst>
                                            <p:cond delay="0"/>
                                          </p:stCondLst>
                                        </p:cTn>
                                        <p:tgtEl>
                                          <p:spTgt spid="11272">
                                            <p:txEl>
                                              <p:pRg st="11" end="11"/>
                                            </p:txEl>
                                          </p:spTgt>
                                        </p:tgtEl>
                                        <p:attrNameLst>
                                          <p:attrName>style.visibility</p:attrName>
                                        </p:attrNameLst>
                                      </p:cBhvr>
                                      <p:to>
                                        <p:strVal val="visible"/>
                                      </p:to>
                                    </p:set>
                                    <p:anim calcmode="lin" valueType="num">
                                      <p:cBhvr additive="base">
                                        <p:cTn id="189" dur="300" fill="hold"/>
                                        <p:tgtEl>
                                          <p:spTgt spid="11272">
                                            <p:txEl>
                                              <p:pRg st="11" end="11"/>
                                            </p:txEl>
                                          </p:spTgt>
                                        </p:tgtEl>
                                        <p:attrNameLst>
                                          <p:attrName>ppt_x</p:attrName>
                                        </p:attrNameLst>
                                      </p:cBhvr>
                                      <p:tavLst>
                                        <p:tav tm="0">
                                          <p:val>
                                            <p:strVal val="1+#ppt_w/2"/>
                                          </p:val>
                                        </p:tav>
                                        <p:tav tm="100000">
                                          <p:val>
                                            <p:strVal val="#ppt_x"/>
                                          </p:val>
                                        </p:tav>
                                      </p:tavLst>
                                    </p:anim>
                                    <p:anim calcmode="lin" valueType="num">
                                      <p:cBhvr additive="base">
                                        <p:cTn id="190" dur="300" fill="hold"/>
                                        <p:tgtEl>
                                          <p:spTgt spid="11272">
                                            <p:txEl>
                                              <p:pRg st="11" end="1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87"/>
                                            </p:cond>
                                          </p:stCondLst>
                                          <p:endCondLst>
                                            <p:cond evt="onStopAudio" delay="0">
                                              <p:tgtEl>
                                                <p:sldTgt/>
                                              </p:tgtEl>
                                            </p:cond>
                                          </p:endCondLst>
                                        </p:cTn>
                                        <p:tgtEl>
                                          <p:sndTgt r:embed="rId8" name="Kamera"/>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ntr" presetSubtype="6" fill="hold" grpId="0" nodeType="clickEffect">
                                  <p:stCondLst>
                                    <p:cond delay="0"/>
                                  </p:stCondLst>
                                  <p:iterate type="wd">
                                    <p:tmPct val="100000"/>
                                  </p:iterate>
                                  <p:childTnLst>
                                    <p:set>
                                      <p:cBhvr>
                                        <p:cTn id="194" dur="1" fill="hold">
                                          <p:stCondLst>
                                            <p:cond delay="0"/>
                                          </p:stCondLst>
                                        </p:cTn>
                                        <p:tgtEl>
                                          <p:spTgt spid="11272">
                                            <p:txEl>
                                              <p:pRg st="12" end="12"/>
                                            </p:txEl>
                                          </p:spTgt>
                                        </p:tgtEl>
                                        <p:attrNameLst>
                                          <p:attrName>style.visibility</p:attrName>
                                        </p:attrNameLst>
                                      </p:cBhvr>
                                      <p:to>
                                        <p:strVal val="visible"/>
                                      </p:to>
                                    </p:set>
                                    <p:anim calcmode="lin" valueType="num">
                                      <p:cBhvr additive="base">
                                        <p:cTn id="195" dur="300" fill="hold"/>
                                        <p:tgtEl>
                                          <p:spTgt spid="11272">
                                            <p:txEl>
                                              <p:pRg st="12" end="12"/>
                                            </p:txEl>
                                          </p:spTgt>
                                        </p:tgtEl>
                                        <p:attrNameLst>
                                          <p:attrName>ppt_x</p:attrName>
                                        </p:attrNameLst>
                                      </p:cBhvr>
                                      <p:tavLst>
                                        <p:tav tm="0">
                                          <p:val>
                                            <p:strVal val="1+#ppt_w/2"/>
                                          </p:val>
                                        </p:tav>
                                        <p:tav tm="100000">
                                          <p:val>
                                            <p:strVal val="#ppt_x"/>
                                          </p:val>
                                        </p:tav>
                                      </p:tavLst>
                                    </p:anim>
                                    <p:anim calcmode="lin" valueType="num">
                                      <p:cBhvr additive="base">
                                        <p:cTn id="196" dur="300" fill="hold"/>
                                        <p:tgtEl>
                                          <p:spTgt spid="11272">
                                            <p:txEl>
                                              <p:pRg st="12" end="12"/>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93"/>
                                            </p:cond>
                                          </p:stCondLst>
                                          <p:endCondLst>
                                            <p:cond evt="onStopAudio" delay="0">
                                              <p:tgtEl>
                                                <p:sldTgt/>
                                              </p:tgtEl>
                                            </p:cond>
                                          </p:endCondLst>
                                        </p:cTn>
                                        <p:tgtEl>
                                          <p:sndTgt r:embed="rId8" name="Kamera"/>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ntr" presetSubtype="6" fill="hold" grpId="0" nodeType="clickEffect">
                                  <p:stCondLst>
                                    <p:cond delay="0"/>
                                  </p:stCondLst>
                                  <p:iterate type="wd">
                                    <p:tmPct val="100000"/>
                                  </p:iterate>
                                  <p:childTnLst>
                                    <p:set>
                                      <p:cBhvr>
                                        <p:cTn id="200" dur="1" fill="hold">
                                          <p:stCondLst>
                                            <p:cond delay="0"/>
                                          </p:stCondLst>
                                        </p:cTn>
                                        <p:tgtEl>
                                          <p:spTgt spid="11272">
                                            <p:txEl>
                                              <p:pRg st="13" end="13"/>
                                            </p:txEl>
                                          </p:spTgt>
                                        </p:tgtEl>
                                        <p:attrNameLst>
                                          <p:attrName>style.visibility</p:attrName>
                                        </p:attrNameLst>
                                      </p:cBhvr>
                                      <p:to>
                                        <p:strVal val="visible"/>
                                      </p:to>
                                    </p:set>
                                    <p:anim calcmode="lin" valueType="num">
                                      <p:cBhvr additive="base">
                                        <p:cTn id="201" dur="300" fill="hold"/>
                                        <p:tgtEl>
                                          <p:spTgt spid="11272">
                                            <p:txEl>
                                              <p:pRg st="13" end="13"/>
                                            </p:txEl>
                                          </p:spTgt>
                                        </p:tgtEl>
                                        <p:attrNameLst>
                                          <p:attrName>ppt_x</p:attrName>
                                        </p:attrNameLst>
                                      </p:cBhvr>
                                      <p:tavLst>
                                        <p:tav tm="0">
                                          <p:val>
                                            <p:strVal val="1+#ppt_w/2"/>
                                          </p:val>
                                        </p:tav>
                                        <p:tav tm="100000">
                                          <p:val>
                                            <p:strVal val="#ppt_x"/>
                                          </p:val>
                                        </p:tav>
                                      </p:tavLst>
                                    </p:anim>
                                    <p:anim calcmode="lin" valueType="num">
                                      <p:cBhvr additive="base">
                                        <p:cTn id="202" dur="300" fill="hold"/>
                                        <p:tgtEl>
                                          <p:spTgt spid="11272">
                                            <p:txEl>
                                              <p:pRg st="13" end="13"/>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99"/>
                                            </p:cond>
                                          </p:stCondLst>
                                          <p:endCondLst>
                                            <p:cond evt="onStopAudio" delay="0">
                                              <p:tgtEl>
                                                <p:sldTgt/>
                                              </p:tgtEl>
                                            </p:cond>
                                          </p:endCondLst>
                                        </p:cTn>
                                        <p:tgtEl>
                                          <p:sndTgt r:embed="rId8" name="Kamera"/>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6" fill="hold" grpId="0" nodeType="clickEffect">
                                  <p:stCondLst>
                                    <p:cond delay="0"/>
                                  </p:stCondLst>
                                  <p:iterate type="wd">
                                    <p:tmPct val="100000"/>
                                  </p:iterate>
                                  <p:childTnLst>
                                    <p:set>
                                      <p:cBhvr>
                                        <p:cTn id="206" dur="1" fill="hold">
                                          <p:stCondLst>
                                            <p:cond delay="0"/>
                                          </p:stCondLst>
                                        </p:cTn>
                                        <p:tgtEl>
                                          <p:spTgt spid="11272">
                                            <p:txEl>
                                              <p:pRg st="14" end="14"/>
                                            </p:txEl>
                                          </p:spTgt>
                                        </p:tgtEl>
                                        <p:attrNameLst>
                                          <p:attrName>style.visibility</p:attrName>
                                        </p:attrNameLst>
                                      </p:cBhvr>
                                      <p:to>
                                        <p:strVal val="visible"/>
                                      </p:to>
                                    </p:set>
                                    <p:anim calcmode="lin" valueType="num">
                                      <p:cBhvr additive="base">
                                        <p:cTn id="207" dur="300" fill="hold"/>
                                        <p:tgtEl>
                                          <p:spTgt spid="11272">
                                            <p:txEl>
                                              <p:pRg st="14" end="14"/>
                                            </p:txEl>
                                          </p:spTgt>
                                        </p:tgtEl>
                                        <p:attrNameLst>
                                          <p:attrName>ppt_x</p:attrName>
                                        </p:attrNameLst>
                                      </p:cBhvr>
                                      <p:tavLst>
                                        <p:tav tm="0">
                                          <p:val>
                                            <p:strVal val="1+#ppt_w/2"/>
                                          </p:val>
                                        </p:tav>
                                        <p:tav tm="100000">
                                          <p:val>
                                            <p:strVal val="#ppt_x"/>
                                          </p:val>
                                        </p:tav>
                                      </p:tavLst>
                                    </p:anim>
                                    <p:anim calcmode="lin" valueType="num">
                                      <p:cBhvr additive="base">
                                        <p:cTn id="208" dur="300" fill="hold"/>
                                        <p:tgtEl>
                                          <p:spTgt spid="11272">
                                            <p:txEl>
                                              <p:pRg st="14" end="14"/>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05"/>
                                            </p:cond>
                                          </p:stCondLst>
                                          <p:endCondLst>
                                            <p:cond evt="onStopAudio" delay="0">
                                              <p:tgtEl>
                                                <p:sldTgt/>
                                              </p:tgtEl>
                                            </p:cond>
                                          </p:endCondLst>
                                        </p:cTn>
                                        <p:tgtEl>
                                          <p:sndTgt r:embed="rId8" name="Kamera"/>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 presetClass="entr" presetSubtype="6" fill="hold" grpId="0" nodeType="clickEffect">
                                  <p:stCondLst>
                                    <p:cond delay="0"/>
                                  </p:stCondLst>
                                  <p:iterate type="wd">
                                    <p:tmPct val="100000"/>
                                  </p:iterate>
                                  <p:childTnLst>
                                    <p:set>
                                      <p:cBhvr>
                                        <p:cTn id="212" dur="1" fill="hold">
                                          <p:stCondLst>
                                            <p:cond delay="0"/>
                                          </p:stCondLst>
                                        </p:cTn>
                                        <p:tgtEl>
                                          <p:spTgt spid="11272">
                                            <p:txEl>
                                              <p:pRg st="15" end="15"/>
                                            </p:txEl>
                                          </p:spTgt>
                                        </p:tgtEl>
                                        <p:attrNameLst>
                                          <p:attrName>style.visibility</p:attrName>
                                        </p:attrNameLst>
                                      </p:cBhvr>
                                      <p:to>
                                        <p:strVal val="visible"/>
                                      </p:to>
                                    </p:set>
                                    <p:anim calcmode="lin" valueType="num">
                                      <p:cBhvr additive="base">
                                        <p:cTn id="213" dur="300" fill="hold"/>
                                        <p:tgtEl>
                                          <p:spTgt spid="11272">
                                            <p:txEl>
                                              <p:pRg st="15" end="15"/>
                                            </p:txEl>
                                          </p:spTgt>
                                        </p:tgtEl>
                                        <p:attrNameLst>
                                          <p:attrName>ppt_x</p:attrName>
                                        </p:attrNameLst>
                                      </p:cBhvr>
                                      <p:tavLst>
                                        <p:tav tm="0">
                                          <p:val>
                                            <p:strVal val="1+#ppt_w/2"/>
                                          </p:val>
                                        </p:tav>
                                        <p:tav tm="100000">
                                          <p:val>
                                            <p:strVal val="#ppt_x"/>
                                          </p:val>
                                        </p:tav>
                                      </p:tavLst>
                                    </p:anim>
                                    <p:anim calcmode="lin" valueType="num">
                                      <p:cBhvr additive="base">
                                        <p:cTn id="214" dur="300" fill="hold"/>
                                        <p:tgtEl>
                                          <p:spTgt spid="11272">
                                            <p:txEl>
                                              <p:pRg st="15" end="15"/>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11"/>
                                            </p:cond>
                                          </p:stCondLst>
                                          <p:endCondLst>
                                            <p:cond evt="onStopAudio" delay="0">
                                              <p:tgtEl>
                                                <p:sldTgt/>
                                              </p:tgtEl>
                                            </p:cond>
                                          </p:endCondLst>
                                        </p:cTn>
                                        <p:tgtEl>
                                          <p:sndTgt r:embed="rId8" name="Kamera"/>
                                        </p:tgtEl>
                                      </p:cMediaNode>
                                    </p:audio>
                                  </p:sub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iterate type="lt">
                                    <p:tmAbs val="75"/>
                                  </p:iterate>
                                  <p:childTnLst>
                                    <p:set>
                                      <p:cBhvr>
                                        <p:cTn id="218" dur="1" fill="hold">
                                          <p:stCondLst>
                                            <p:cond delay="74"/>
                                          </p:stCondLst>
                                        </p:cTn>
                                        <p:tgtEl>
                                          <p:spTgt spid="11273">
                                            <p:txEl>
                                              <p:pRg st="0" end="0"/>
                                            </p:txEl>
                                          </p:spTgt>
                                        </p:tgtEl>
                                        <p:attrNameLst>
                                          <p:attrName>style.visibility</p:attrName>
                                        </p:attrNameLst>
                                      </p:cBhvr>
                                      <p:to>
                                        <p:strVal val="visible"/>
                                      </p:to>
                                    </p:set>
                                  </p:childTnLst>
                                  <p:subTnLst>
                                    <p:audio>
                                      <p:cMediaNode vol="100000">
                                        <p:cTn display="0" masterRel="sameClick">
                                          <p:stCondLst>
                                            <p:cond evt="begin" delay="0">
                                              <p:tn val="217"/>
                                            </p:cond>
                                          </p:stCondLst>
                                          <p:endCondLst>
                                            <p:cond evt="onStopAudio" delay="0">
                                              <p:tgtEl>
                                                <p:sldTgt/>
                                              </p:tgtEl>
                                            </p:cond>
                                          </p:endCondLst>
                                        </p:cTn>
                                        <p:tgtEl>
                                          <p:sndTgt r:embed="rId3" name="Schreibmaschine"/>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8" fill="hold" grpId="0" nodeType="clickEffect">
                                  <p:stCondLst>
                                    <p:cond delay="0"/>
                                  </p:stCondLst>
                                  <p:iterate type="wd">
                                    <p:tmPct val="100000"/>
                                  </p:iterate>
                                  <p:childTnLst>
                                    <p:set>
                                      <p:cBhvr>
                                        <p:cTn id="222" dur="1" fill="hold">
                                          <p:stCondLst>
                                            <p:cond delay="0"/>
                                          </p:stCondLst>
                                        </p:cTn>
                                        <p:tgtEl>
                                          <p:spTgt spid="11274">
                                            <p:txEl>
                                              <p:pRg st="0" end="0"/>
                                            </p:txEl>
                                          </p:spTgt>
                                        </p:tgtEl>
                                        <p:attrNameLst>
                                          <p:attrName>style.visibility</p:attrName>
                                        </p:attrNameLst>
                                      </p:cBhvr>
                                      <p:to>
                                        <p:strVal val="visible"/>
                                      </p:to>
                                    </p:set>
                                    <p:anim calcmode="lin" valueType="num">
                                      <p:cBhvr additive="base">
                                        <p:cTn id="223" dur="300" fill="hold"/>
                                        <p:tgtEl>
                                          <p:spTgt spid="11274">
                                            <p:txEl>
                                              <p:pRg st="0" end="0"/>
                                            </p:txEl>
                                          </p:spTgt>
                                        </p:tgtEl>
                                        <p:attrNameLst>
                                          <p:attrName>ppt_x</p:attrName>
                                        </p:attrNameLst>
                                      </p:cBhvr>
                                      <p:tavLst>
                                        <p:tav tm="0">
                                          <p:val>
                                            <p:strVal val="0-#ppt_w/2"/>
                                          </p:val>
                                        </p:tav>
                                        <p:tav tm="100000">
                                          <p:val>
                                            <p:strVal val="#ppt_x"/>
                                          </p:val>
                                        </p:tav>
                                      </p:tavLst>
                                    </p:anim>
                                    <p:anim calcmode="lin" valueType="num">
                                      <p:cBhvr additive="base">
                                        <p:cTn id="224" dur="300" fill="hold"/>
                                        <p:tgtEl>
                                          <p:spTgt spid="11274">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21"/>
                                            </p:cond>
                                          </p:stCondLst>
                                          <p:endCondLst>
                                            <p:cond evt="onStopAudio" delay="0">
                                              <p:tgtEl>
                                                <p:sldTgt/>
                                              </p:tgtEl>
                                            </p:cond>
                                          </p:endCondLst>
                                        </p:cTn>
                                        <p:tgtEl>
                                          <p:sndTgt r:embed="rId4" name="BIRD2.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1" fill="hold" grpId="0" nodeType="clickEffect">
                                  <p:stCondLst>
                                    <p:cond delay="0"/>
                                  </p:stCondLst>
                                  <p:iterate type="wd">
                                    <p:tmPct val="100000"/>
                                  </p:iterate>
                                  <p:childTnLst>
                                    <p:set>
                                      <p:cBhvr>
                                        <p:cTn id="228" dur="1" fill="hold">
                                          <p:stCondLst>
                                            <p:cond delay="0"/>
                                          </p:stCondLst>
                                        </p:cTn>
                                        <p:tgtEl>
                                          <p:spTgt spid="11275">
                                            <p:txEl>
                                              <p:pRg st="0" end="0"/>
                                            </p:txEl>
                                          </p:spTgt>
                                        </p:tgtEl>
                                        <p:attrNameLst>
                                          <p:attrName>style.visibility</p:attrName>
                                        </p:attrNameLst>
                                      </p:cBhvr>
                                      <p:to>
                                        <p:strVal val="visible"/>
                                      </p:to>
                                    </p:set>
                                    <p:anim calcmode="lin" valueType="num">
                                      <p:cBhvr additive="base">
                                        <p:cTn id="229" dur="300" fill="hold"/>
                                        <p:tgtEl>
                                          <p:spTgt spid="11275">
                                            <p:txEl>
                                              <p:pRg st="0" end="0"/>
                                            </p:txEl>
                                          </p:spTgt>
                                        </p:tgtEl>
                                        <p:attrNameLst>
                                          <p:attrName>ppt_x</p:attrName>
                                        </p:attrNameLst>
                                      </p:cBhvr>
                                      <p:tavLst>
                                        <p:tav tm="0">
                                          <p:val>
                                            <p:strVal val="#ppt_x"/>
                                          </p:val>
                                        </p:tav>
                                        <p:tav tm="100000">
                                          <p:val>
                                            <p:strVal val="#ppt_x"/>
                                          </p:val>
                                        </p:tav>
                                      </p:tavLst>
                                    </p:anim>
                                    <p:anim calcmode="lin" valueType="num">
                                      <p:cBhvr additive="base">
                                        <p:cTn id="230" dur="300" fill="hold"/>
                                        <p:tgtEl>
                                          <p:spTgt spid="1127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27"/>
                                            </p:cond>
                                          </p:stCondLst>
                                          <p:endCondLst>
                                            <p:cond evt="onStopAudio" delay="0">
                                              <p:tgtEl>
                                                <p:sldTgt/>
                                              </p:tgtEl>
                                            </p:cond>
                                          </p:endCondLst>
                                        </p:cTn>
                                        <p:tgtEl>
                                          <p:sndTgt r:embed="rId7" name="WATER.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8" fill="hold" grpId="0" nodeType="clickEffect">
                                  <p:stCondLst>
                                    <p:cond delay="0"/>
                                  </p:stCondLst>
                                  <p:iterate type="wd">
                                    <p:tmPct val="100000"/>
                                  </p:iterate>
                                  <p:childTnLst>
                                    <p:set>
                                      <p:cBhvr>
                                        <p:cTn id="234" dur="1" fill="hold">
                                          <p:stCondLst>
                                            <p:cond delay="0"/>
                                          </p:stCondLst>
                                        </p:cTn>
                                        <p:tgtEl>
                                          <p:spTgt spid="11276">
                                            <p:txEl>
                                              <p:pRg st="0" end="0"/>
                                            </p:txEl>
                                          </p:spTgt>
                                        </p:tgtEl>
                                        <p:attrNameLst>
                                          <p:attrName>style.visibility</p:attrName>
                                        </p:attrNameLst>
                                      </p:cBhvr>
                                      <p:to>
                                        <p:strVal val="visible"/>
                                      </p:to>
                                    </p:set>
                                    <p:anim calcmode="lin" valueType="num">
                                      <p:cBhvr additive="base">
                                        <p:cTn id="235" dur="300" fill="hold"/>
                                        <p:tgtEl>
                                          <p:spTgt spid="11276">
                                            <p:txEl>
                                              <p:pRg st="0" end="0"/>
                                            </p:txEl>
                                          </p:spTgt>
                                        </p:tgtEl>
                                        <p:attrNameLst>
                                          <p:attrName>ppt_x</p:attrName>
                                        </p:attrNameLst>
                                      </p:cBhvr>
                                      <p:tavLst>
                                        <p:tav tm="0">
                                          <p:val>
                                            <p:strVal val="0-#ppt_w/2"/>
                                          </p:val>
                                        </p:tav>
                                        <p:tav tm="100000">
                                          <p:val>
                                            <p:strVal val="#ppt_x"/>
                                          </p:val>
                                        </p:tav>
                                      </p:tavLst>
                                    </p:anim>
                                    <p:anim calcmode="lin" valueType="num">
                                      <p:cBhvr additive="base">
                                        <p:cTn id="236" dur="300" fill="hold"/>
                                        <p:tgtEl>
                                          <p:spTgt spid="11276">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33"/>
                                            </p:cond>
                                          </p:stCondLst>
                                          <p:endCondLst>
                                            <p:cond evt="onStopAudio" delay="0">
                                              <p:tgtEl>
                                                <p:sldTgt/>
                                              </p:tgtEl>
                                            </p:cond>
                                          </p:endCondLst>
                                        </p:cTn>
                                        <p:tgtEl>
                                          <p:sndTgt r:embed="rId4" name="BIRD2.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1" fill="hold" grpId="0" nodeType="clickEffect">
                                  <p:stCondLst>
                                    <p:cond delay="0"/>
                                  </p:stCondLst>
                                  <p:iterate type="wd">
                                    <p:tmPct val="100000"/>
                                  </p:iterate>
                                  <p:childTnLst>
                                    <p:set>
                                      <p:cBhvr>
                                        <p:cTn id="240" dur="1" fill="hold">
                                          <p:stCondLst>
                                            <p:cond delay="0"/>
                                          </p:stCondLst>
                                        </p:cTn>
                                        <p:tgtEl>
                                          <p:spTgt spid="11277">
                                            <p:txEl>
                                              <p:pRg st="0" end="0"/>
                                            </p:txEl>
                                          </p:spTgt>
                                        </p:tgtEl>
                                        <p:attrNameLst>
                                          <p:attrName>style.visibility</p:attrName>
                                        </p:attrNameLst>
                                      </p:cBhvr>
                                      <p:to>
                                        <p:strVal val="visible"/>
                                      </p:to>
                                    </p:set>
                                    <p:anim calcmode="lin" valueType="num">
                                      <p:cBhvr additive="base">
                                        <p:cTn id="241" dur="300" fill="hold"/>
                                        <p:tgtEl>
                                          <p:spTgt spid="11277">
                                            <p:txEl>
                                              <p:pRg st="0" end="0"/>
                                            </p:txEl>
                                          </p:spTgt>
                                        </p:tgtEl>
                                        <p:attrNameLst>
                                          <p:attrName>ppt_x</p:attrName>
                                        </p:attrNameLst>
                                      </p:cBhvr>
                                      <p:tavLst>
                                        <p:tav tm="0">
                                          <p:val>
                                            <p:strVal val="#ppt_x"/>
                                          </p:val>
                                        </p:tav>
                                        <p:tav tm="100000">
                                          <p:val>
                                            <p:strVal val="#ppt_x"/>
                                          </p:val>
                                        </p:tav>
                                      </p:tavLst>
                                    </p:anim>
                                    <p:anim calcmode="lin" valueType="num">
                                      <p:cBhvr additive="base">
                                        <p:cTn id="242" dur="300" fill="hold"/>
                                        <p:tgtEl>
                                          <p:spTgt spid="11277">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39"/>
                                            </p:cond>
                                          </p:stCondLst>
                                          <p:endCondLst>
                                            <p:cond evt="onStopAudio" delay="0">
                                              <p:tgtEl>
                                                <p:sldTgt/>
                                              </p:tgtEl>
                                            </p:cond>
                                          </p:endCondLst>
                                        </p:cTn>
                                        <p:tgtEl>
                                          <p:sndTgt r:embed="rId7" name="WATER.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2" fill="hold" grpId="0" nodeType="clickEffect">
                                  <p:stCondLst>
                                    <p:cond delay="0"/>
                                  </p:stCondLst>
                                  <p:iterate type="wd">
                                    <p:tmPct val="100000"/>
                                  </p:iterate>
                                  <p:childTnLst>
                                    <p:set>
                                      <p:cBhvr>
                                        <p:cTn id="246" dur="1" fill="hold">
                                          <p:stCondLst>
                                            <p:cond delay="0"/>
                                          </p:stCondLst>
                                        </p:cTn>
                                        <p:tgtEl>
                                          <p:spTgt spid="11278">
                                            <p:txEl>
                                              <p:pRg st="0" end="0"/>
                                            </p:txEl>
                                          </p:spTgt>
                                        </p:tgtEl>
                                        <p:attrNameLst>
                                          <p:attrName>style.visibility</p:attrName>
                                        </p:attrNameLst>
                                      </p:cBhvr>
                                      <p:to>
                                        <p:strVal val="visible"/>
                                      </p:to>
                                    </p:set>
                                    <p:anim calcmode="lin" valueType="num">
                                      <p:cBhvr additive="base">
                                        <p:cTn id="247" dur="300" fill="hold"/>
                                        <p:tgtEl>
                                          <p:spTgt spid="11278">
                                            <p:txEl>
                                              <p:pRg st="0" end="0"/>
                                            </p:txEl>
                                          </p:spTgt>
                                        </p:tgtEl>
                                        <p:attrNameLst>
                                          <p:attrName>ppt_x</p:attrName>
                                        </p:attrNameLst>
                                      </p:cBhvr>
                                      <p:tavLst>
                                        <p:tav tm="0">
                                          <p:val>
                                            <p:strVal val="1+#ppt_w/2"/>
                                          </p:val>
                                        </p:tav>
                                        <p:tav tm="100000">
                                          <p:val>
                                            <p:strVal val="#ppt_x"/>
                                          </p:val>
                                        </p:tav>
                                      </p:tavLst>
                                    </p:anim>
                                    <p:anim calcmode="lin" valueType="num">
                                      <p:cBhvr additive="base">
                                        <p:cTn id="248" dur="300" fill="hold"/>
                                        <p:tgtEl>
                                          <p:spTgt spid="11278">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45"/>
                                            </p:cond>
                                          </p:stCondLst>
                                          <p:endCondLst>
                                            <p:cond evt="onStopAudio" delay="0">
                                              <p:tgtEl>
                                                <p:sldTgt/>
                                              </p:tgtEl>
                                            </p:cond>
                                          </p:endCondLst>
                                        </p:cTn>
                                        <p:tgtEl>
                                          <p:sndTgt r:embed="rId4" name="BIRD2.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grpId="0" nodeType="clickEffect">
                                  <p:stCondLst>
                                    <p:cond delay="0"/>
                                  </p:stCondLst>
                                  <p:iterate type="wd">
                                    <p:tmPct val="100000"/>
                                  </p:iterate>
                                  <p:childTnLst>
                                    <p:set>
                                      <p:cBhvr>
                                        <p:cTn id="252" dur="1" fill="hold">
                                          <p:stCondLst>
                                            <p:cond delay="0"/>
                                          </p:stCondLst>
                                        </p:cTn>
                                        <p:tgtEl>
                                          <p:spTgt spid="11279">
                                            <p:txEl>
                                              <p:pRg st="0" end="0"/>
                                            </p:txEl>
                                          </p:spTgt>
                                        </p:tgtEl>
                                        <p:attrNameLst>
                                          <p:attrName>style.visibility</p:attrName>
                                        </p:attrNameLst>
                                      </p:cBhvr>
                                      <p:to>
                                        <p:strVal val="visible"/>
                                      </p:to>
                                    </p:set>
                                    <p:anim calcmode="lin" valueType="num">
                                      <p:cBhvr additive="base">
                                        <p:cTn id="253" dur="300" fill="hold"/>
                                        <p:tgtEl>
                                          <p:spTgt spid="11279">
                                            <p:txEl>
                                              <p:pRg st="0" end="0"/>
                                            </p:txEl>
                                          </p:spTgt>
                                        </p:tgtEl>
                                        <p:attrNameLst>
                                          <p:attrName>ppt_x</p:attrName>
                                        </p:attrNameLst>
                                      </p:cBhvr>
                                      <p:tavLst>
                                        <p:tav tm="0">
                                          <p:val>
                                            <p:strVal val="#ppt_x"/>
                                          </p:val>
                                        </p:tav>
                                        <p:tav tm="100000">
                                          <p:val>
                                            <p:strVal val="#ppt_x"/>
                                          </p:val>
                                        </p:tav>
                                      </p:tavLst>
                                    </p:anim>
                                    <p:anim calcmode="lin" valueType="num">
                                      <p:cBhvr additive="base">
                                        <p:cTn id="254" dur="300" fill="hold"/>
                                        <p:tgtEl>
                                          <p:spTgt spid="11279">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51"/>
                                            </p:cond>
                                          </p:stCondLst>
                                          <p:endCondLst>
                                            <p:cond evt="onStopAudio" delay="0">
                                              <p:tgtEl>
                                                <p:sldTgt/>
                                              </p:tgtEl>
                                            </p:cond>
                                          </p:endCondLst>
                                        </p:cTn>
                                        <p:tgtEl>
                                          <p:sndTgt r:embed="rId7" name="WATER.WAV"/>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9" fill="hold" grpId="0" nodeType="clickEffect">
                                  <p:stCondLst>
                                    <p:cond delay="0"/>
                                  </p:stCondLst>
                                  <p:iterate type="wd">
                                    <p:tmPct val="100000"/>
                                  </p:iterate>
                                  <p:childTnLst>
                                    <p:set>
                                      <p:cBhvr>
                                        <p:cTn id="258" dur="1" fill="hold">
                                          <p:stCondLst>
                                            <p:cond delay="0"/>
                                          </p:stCondLst>
                                        </p:cTn>
                                        <p:tgtEl>
                                          <p:spTgt spid="11280">
                                            <p:txEl>
                                              <p:pRg st="0" end="0"/>
                                            </p:txEl>
                                          </p:spTgt>
                                        </p:tgtEl>
                                        <p:attrNameLst>
                                          <p:attrName>style.visibility</p:attrName>
                                        </p:attrNameLst>
                                      </p:cBhvr>
                                      <p:to>
                                        <p:strVal val="visible"/>
                                      </p:to>
                                    </p:set>
                                    <p:anim calcmode="lin" valueType="num">
                                      <p:cBhvr additive="base">
                                        <p:cTn id="259" dur="300" fill="hold"/>
                                        <p:tgtEl>
                                          <p:spTgt spid="11280">
                                            <p:txEl>
                                              <p:pRg st="0" end="0"/>
                                            </p:txEl>
                                          </p:spTgt>
                                        </p:tgtEl>
                                        <p:attrNameLst>
                                          <p:attrName>ppt_x</p:attrName>
                                        </p:attrNameLst>
                                      </p:cBhvr>
                                      <p:tavLst>
                                        <p:tav tm="0">
                                          <p:val>
                                            <p:strVal val="0-#ppt_w/2"/>
                                          </p:val>
                                        </p:tav>
                                        <p:tav tm="100000">
                                          <p:val>
                                            <p:strVal val="#ppt_x"/>
                                          </p:val>
                                        </p:tav>
                                      </p:tavLst>
                                    </p:anim>
                                    <p:anim calcmode="lin" valueType="num">
                                      <p:cBhvr additive="base">
                                        <p:cTn id="260" dur="300" fill="hold"/>
                                        <p:tgtEl>
                                          <p:spTgt spid="11280">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57"/>
                                            </p:cond>
                                          </p:stCondLst>
                                          <p:endCondLst>
                                            <p:cond evt="onStopAudio" delay="0">
                                              <p:tgtEl>
                                                <p:sldTgt/>
                                              </p:tgtEl>
                                            </p:cond>
                                          </p:endCondLst>
                                        </p:cTn>
                                        <p:tgtEl>
                                          <p:sndTgt r:embed="rId4" name="BIRD2.WAV"/>
                                        </p:tgtEl>
                                      </p:cMediaNode>
                                    </p:audio>
                                  </p:sub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iterate type="wd">
                                    <p:tmPct val="100000"/>
                                  </p:iterate>
                                  <p:childTnLst>
                                    <p:set>
                                      <p:cBhvr>
                                        <p:cTn id="264" dur="1" fill="hold">
                                          <p:stCondLst>
                                            <p:cond delay="0"/>
                                          </p:stCondLst>
                                        </p:cTn>
                                        <p:tgtEl>
                                          <p:spTgt spid="11281">
                                            <p:txEl>
                                              <p:pRg st="0" end="0"/>
                                            </p:txEl>
                                          </p:spTgt>
                                        </p:tgtEl>
                                        <p:attrNameLst>
                                          <p:attrName>style.visibility</p:attrName>
                                        </p:attrNameLst>
                                      </p:cBhvr>
                                      <p:to>
                                        <p:strVal val="visible"/>
                                      </p:to>
                                    </p:set>
                                    <p:anim calcmode="lin" valueType="num">
                                      <p:cBhvr additive="base">
                                        <p:cTn id="265" dur="300" fill="hold"/>
                                        <p:tgtEl>
                                          <p:spTgt spid="11281">
                                            <p:txEl>
                                              <p:pRg st="0" end="0"/>
                                            </p:txEl>
                                          </p:spTgt>
                                        </p:tgtEl>
                                        <p:attrNameLst>
                                          <p:attrName>ppt_x</p:attrName>
                                        </p:attrNameLst>
                                      </p:cBhvr>
                                      <p:tavLst>
                                        <p:tav tm="0">
                                          <p:val>
                                            <p:strVal val="#ppt_x"/>
                                          </p:val>
                                        </p:tav>
                                        <p:tav tm="100000">
                                          <p:val>
                                            <p:strVal val="#ppt_x"/>
                                          </p:val>
                                        </p:tav>
                                      </p:tavLst>
                                    </p:anim>
                                    <p:anim calcmode="lin" valueType="num">
                                      <p:cBhvr additive="base">
                                        <p:cTn id="266" dur="300" fill="hold"/>
                                        <p:tgtEl>
                                          <p:spTgt spid="11281">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63"/>
                                            </p:cond>
                                          </p:stCondLst>
                                          <p:endCondLst>
                                            <p:cond evt="onStopAudio" delay="0">
                                              <p:tgtEl>
                                                <p:sldTgt/>
                                              </p:tgtEl>
                                            </p:cond>
                                          </p:endCondLst>
                                        </p:cTn>
                                        <p:tgtEl>
                                          <p:sndTgt r:embed="rId7" name="WATER.WAV"/>
                                        </p:tgtEl>
                                      </p:cMediaNode>
                                    </p:audio>
                                  </p:sub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12" fill="hold" grpId="0" nodeType="clickEffect">
                                  <p:stCondLst>
                                    <p:cond delay="0"/>
                                  </p:stCondLst>
                                  <p:iterate type="wd">
                                    <p:tmPct val="100000"/>
                                  </p:iterate>
                                  <p:childTnLst>
                                    <p:set>
                                      <p:cBhvr>
                                        <p:cTn id="270" dur="1" fill="hold">
                                          <p:stCondLst>
                                            <p:cond delay="0"/>
                                          </p:stCondLst>
                                        </p:cTn>
                                        <p:tgtEl>
                                          <p:spTgt spid="11282">
                                            <p:txEl>
                                              <p:pRg st="0" end="0"/>
                                            </p:txEl>
                                          </p:spTgt>
                                        </p:tgtEl>
                                        <p:attrNameLst>
                                          <p:attrName>style.visibility</p:attrName>
                                        </p:attrNameLst>
                                      </p:cBhvr>
                                      <p:to>
                                        <p:strVal val="visible"/>
                                      </p:to>
                                    </p:set>
                                    <p:anim calcmode="lin" valueType="num">
                                      <p:cBhvr additive="base">
                                        <p:cTn id="271" dur="300" fill="hold"/>
                                        <p:tgtEl>
                                          <p:spTgt spid="11282">
                                            <p:txEl>
                                              <p:pRg st="0" end="0"/>
                                            </p:txEl>
                                          </p:spTgt>
                                        </p:tgtEl>
                                        <p:attrNameLst>
                                          <p:attrName>ppt_x</p:attrName>
                                        </p:attrNameLst>
                                      </p:cBhvr>
                                      <p:tavLst>
                                        <p:tav tm="0">
                                          <p:val>
                                            <p:strVal val="0-#ppt_w/2"/>
                                          </p:val>
                                        </p:tav>
                                        <p:tav tm="100000">
                                          <p:val>
                                            <p:strVal val="#ppt_x"/>
                                          </p:val>
                                        </p:tav>
                                      </p:tavLst>
                                    </p:anim>
                                    <p:anim calcmode="lin" valueType="num">
                                      <p:cBhvr additive="base">
                                        <p:cTn id="272" dur="300" fill="hold"/>
                                        <p:tgtEl>
                                          <p:spTgt spid="11282">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69"/>
                                            </p:cond>
                                          </p:stCondLst>
                                          <p:endCondLst>
                                            <p:cond evt="onStopAudio" delay="0">
                                              <p:tgtEl>
                                                <p:sldTgt/>
                                              </p:tgtEl>
                                            </p:cond>
                                          </p:endCondLst>
                                        </p:cTn>
                                        <p:tgtEl>
                                          <p:sndTgt r:embed="rId4" name="BIRD2.WAV"/>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12" fill="hold" grpId="0" nodeType="clickEffect">
                                  <p:stCondLst>
                                    <p:cond delay="0"/>
                                  </p:stCondLst>
                                  <p:iterate type="wd">
                                    <p:tmPct val="100000"/>
                                  </p:iterate>
                                  <p:childTnLst>
                                    <p:set>
                                      <p:cBhvr>
                                        <p:cTn id="276" dur="1" fill="hold">
                                          <p:stCondLst>
                                            <p:cond delay="0"/>
                                          </p:stCondLst>
                                        </p:cTn>
                                        <p:tgtEl>
                                          <p:spTgt spid="11283">
                                            <p:txEl>
                                              <p:pRg st="0" end="0"/>
                                            </p:txEl>
                                          </p:spTgt>
                                        </p:tgtEl>
                                        <p:attrNameLst>
                                          <p:attrName>style.visibility</p:attrName>
                                        </p:attrNameLst>
                                      </p:cBhvr>
                                      <p:to>
                                        <p:strVal val="visible"/>
                                      </p:to>
                                    </p:set>
                                    <p:anim calcmode="lin" valueType="num">
                                      <p:cBhvr additive="base">
                                        <p:cTn id="277" dur="300" fill="hold"/>
                                        <p:tgtEl>
                                          <p:spTgt spid="11283">
                                            <p:txEl>
                                              <p:pRg st="0" end="0"/>
                                            </p:txEl>
                                          </p:spTgt>
                                        </p:tgtEl>
                                        <p:attrNameLst>
                                          <p:attrName>ppt_x</p:attrName>
                                        </p:attrNameLst>
                                      </p:cBhvr>
                                      <p:tavLst>
                                        <p:tav tm="0">
                                          <p:val>
                                            <p:strVal val="0-#ppt_w/2"/>
                                          </p:val>
                                        </p:tav>
                                        <p:tav tm="100000">
                                          <p:val>
                                            <p:strVal val="#ppt_x"/>
                                          </p:val>
                                        </p:tav>
                                      </p:tavLst>
                                    </p:anim>
                                    <p:anim calcmode="lin" valueType="num">
                                      <p:cBhvr additive="base">
                                        <p:cTn id="278" dur="300" fill="hold"/>
                                        <p:tgtEl>
                                          <p:spTgt spid="11283">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75"/>
                                            </p:cond>
                                          </p:stCondLst>
                                          <p:endCondLst>
                                            <p:cond evt="onStopAudio" delay="0">
                                              <p:tgtEl>
                                                <p:sldTgt/>
                                              </p:tgtEl>
                                            </p:cond>
                                          </p:endCondLst>
                                        </p:cTn>
                                        <p:tgtEl>
                                          <p:sndTgt r:embed="rId7" name="WATER.WAV"/>
                                        </p:tgtEl>
                                      </p:cMediaNode>
                                    </p:audio>
                                  </p:subTnLst>
                                </p:cTn>
                              </p:par>
                            </p:childTnLst>
                          </p:cTn>
                        </p:par>
                      </p:childTnLst>
                    </p:cTn>
                  </p:par>
                  <p:par>
                    <p:cTn id="279" fill="hold" nodeType="clickPar">
                      <p:stCondLst>
                        <p:cond delay="indefinite"/>
                      </p:stCondLst>
                      <p:childTnLst>
                        <p:par>
                          <p:cTn id="280" fill="hold" nodeType="withGroup">
                            <p:stCondLst>
                              <p:cond delay="0"/>
                            </p:stCondLst>
                            <p:childTnLst>
                              <p:par>
                                <p:cTn id="281" presetID="2" presetClass="entr" presetSubtype="1" fill="hold" grpId="0" nodeType="clickEffect">
                                  <p:stCondLst>
                                    <p:cond delay="0"/>
                                  </p:stCondLst>
                                  <p:iterate type="wd">
                                    <p:tmPct val="100000"/>
                                  </p:iterate>
                                  <p:childTnLst>
                                    <p:set>
                                      <p:cBhvr>
                                        <p:cTn id="282" dur="1" fill="hold">
                                          <p:stCondLst>
                                            <p:cond delay="0"/>
                                          </p:stCondLst>
                                        </p:cTn>
                                        <p:tgtEl>
                                          <p:spTgt spid="11284">
                                            <p:txEl>
                                              <p:pRg st="0" end="0"/>
                                            </p:txEl>
                                          </p:spTgt>
                                        </p:tgtEl>
                                        <p:attrNameLst>
                                          <p:attrName>style.visibility</p:attrName>
                                        </p:attrNameLst>
                                      </p:cBhvr>
                                      <p:to>
                                        <p:strVal val="visible"/>
                                      </p:to>
                                    </p:set>
                                    <p:anim calcmode="lin" valueType="num">
                                      <p:cBhvr additive="base">
                                        <p:cTn id="283" dur="300" fill="hold"/>
                                        <p:tgtEl>
                                          <p:spTgt spid="11284">
                                            <p:txEl>
                                              <p:pRg st="0" end="0"/>
                                            </p:txEl>
                                          </p:spTgt>
                                        </p:tgtEl>
                                        <p:attrNameLst>
                                          <p:attrName>ppt_x</p:attrName>
                                        </p:attrNameLst>
                                      </p:cBhvr>
                                      <p:tavLst>
                                        <p:tav tm="0">
                                          <p:val>
                                            <p:strVal val="#ppt_x"/>
                                          </p:val>
                                        </p:tav>
                                        <p:tav tm="100000">
                                          <p:val>
                                            <p:strVal val="#ppt_x"/>
                                          </p:val>
                                        </p:tav>
                                      </p:tavLst>
                                    </p:anim>
                                    <p:anim calcmode="lin" valueType="num">
                                      <p:cBhvr additive="base">
                                        <p:cTn id="284" dur="300" fill="hold"/>
                                        <p:tgtEl>
                                          <p:spTgt spid="11284">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81"/>
                                            </p:cond>
                                          </p:stCondLst>
                                          <p:endCondLst>
                                            <p:cond evt="onStopAudio" delay="0">
                                              <p:tgtEl>
                                                <p:sldTgt/>
                                              </p:tgtEl>
                                            </p:cond>
                                          </p:endCondLst>
                                        </p:cTn>
                                        <p:tgtEl>
                                          <p:sndTgt r:embed="rId7" name="WATER.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3" fill="hold" grpId="0" nodeType="clickEffect">
                                  <p:stCondLst>
                                    <p:cond delay="0"/>
                                  </p:stCondLst>
                                  <p:iterate type="wd">
                                    <p:tmPct val="100000"/>
                                  </p:iterate>
                                  <p:childTnLst>
                                    <p:set>
                                      <p:cBhvr>
                                        <p:cTn id="288" dur="1" fill="hold">
                                          <p:stCondLst>
                                            <p:cond delay="0"/>
                                          </p:stCondLst>
                                        </p:cTn>
                                        <p:tgtEl>
                                          <p:spTgt spid="11285">
                                            <p:txEl>
                                              <p:pRg st="0" end="0"/>
                                            </p:txEl>
                                          </p:spTgt>
                                        </p:tgtEl>
                                        <p:attrNameLst>
                                          <p:attrName>style.visibility</p:attrName>
                                        </p:attrNameLst>
                                      </p:cBhvr>
                                      <p:to>
                                        <p:strVal val="visible"/>
                                      </p:to>
                                    </p:set>
                                    <p:anim calcmode="lin" valueType="num">
                                      <p:cBhvr additive="base">
                                        <p:cTn id="289" dur="300" fill="hold"/>
                                        <p:tgtEl>
                                          <p:spTgt spid="11285">
                                            <p:txEl>
                                              <p:pRg st="0" end="0"/>
                                            </p:txEl>
                                          </p:spTgt>
                                        </p:tgtEl>
                                        <p:attrNameLst>
                                          <p:attrName>ppt_x</p:attrName>
                                        </p:attrNameLst>
                                      </p:cBhvr>
                                      <p:tavLst>
                                        <p:tav tm="0">
                                          <p:val>
                                            <p:strVal val="1+#ppt_w/2"/>
                                          </p:val>
                                        </p:tav>
                                        <p:tav tm="100000">
                                          <p:val>
                                            <p:strVal val="#ppt_x"/>
                                          </p:val>
                                        </p:tav>
                                      </p:tavLst>
                                    </p:anim>
                                    <p:anim calcmode="lin" valueType="num">
                                      <p:cBhvr additive="base">
                                        <p:cTn id="290" dur="300" fill="hold"/>
                                        <p:tgtEl>
                                          <p:spTgt spid="11285">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87"/>
                                            </p:cond>
                                          </p:stCondLst>
                                          <p:endCondLst>
                                            <p:cond evt="onStopAudio" delay="0">
                                              <p:tgtEl>
                                                <p:sldTgt/>
                                              </p:tgtEl>
                                            </p:cond>
                                          </p:endCondLst>
                                        </p:cTn>
                                        <p:tgtEl>
                                          <p:sndTgt r:embed="rId4" name="BIRD2.WAV"/>
                                        </p:tgtEl>
                                      </p:cMediaNode>
                                    </p:audio>
                                  </p:subTnLst>
                                </p:cTn>
                              </p:par>
                            </p:childTnLst>
                          </p:cTn>
                        </p:par>
                      </p:childTnLst>
                    </p:cTn>
                  </p:par>
                  <p:par>
                    <p:cTn id="291" fill="hold" nodeType="clickPar">
                      <p:stCondLst>
                        <p:cond delay="indefinite"/>
                      </p:stCondLst>
                      <p:childTnLst>
                        <p:par>
                          <p:cTn id="292" fill="hold" nodeType="withGroup">
                            <p:stCondLst>
                              <p:cond delay="0"/>
                            </p:stCondLst>
                            <p:childTnLst>
                              <p:par>
                                <p:cTn id="293" presetID="2" presetClass="entr" presetSubtype="1" fill="hold" grpId="0" nodeType="clickEffect">
                                  <p:stCondLst>
                                    <p:cond delay="0"/>
                                  </p:stCondLst>
                                  <p:iterate type="wd">
                                    <p:tmPct val="100000"/>
                                  </p:iterate>
                                  <p:childTnLst>
                                    <p:set>
                                      <p:cBhvr>
                                        <p:cTn id="294" dur="1" fill="hold">
                                          <p:stCondLst>
                                            <p:cond delay="0"/>
                                          </p:stCondLst>
                                        </p:cTn>
                                        <p:tgtEl>
                                          <p:spTgt spid="11286">
                                            <p:txEl>
                                              <p:pRg st="0" end="0"/>
                                            </p:txEl>
                                          </p:spTgt>
                                        </p:tgtEl>
                                        <p:attrNameLst>
                                          <p:attrName>style.visibility</p:attrName>
                                        </p:attrNameLst>
                                      </p:cBhvr>
                                      <p:to>
                                        <p:strVal val="visible"/>
                                      </p:to>
                                    </p:set>
                                    <p:anim calcmode="lin" valueType="num">
                                      <p:cBhvr additive="base">
                                        <p:cTn id="295" dur="300" fill="hold"/>
                                        <p:tgtEl>
                                          <p:spTgt spid="11286">
                                            <p:txEl>
                                              <p:pRg st="0" end="0"/>
                                            </p:txEl>
                                          </p:spTgt>
                                        </p:tgtEl>
                                        <p:attrNameLst>
                                          <p:attrName>ppt_x</p:attrName>
                                        </p:attrNameLst>
                                      </p:cBhvr>
                                      <p:tavLst>
                                        <p:tav tm="0">
                                          <p:val>
                                            <p:strVal val="#ppt_x"/>
                                          </p:val>
                                        </p:tav>
                                        <p:tav tm="100000">
                                          <p:val>
                                            <p:strVal val="#ppt_x"/>
                                          </p:val>
                                        </p:tav>
                                      </p:tavLst>
                                    </p:anim>
                                    <p:anim calcmode="lin" valueType="num">
                                      <p:cBhvr additive="base">
                                        <p:cTn id="296" dur="300" fill="hold"/>
                                        <p:tgtEl>
                                          <p:spTgt spid="11286">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93"/>
                                            </p:cond>
                                          </p:stCondLst>
                                          <p:endCondLst>
                                            <p:cond evt="onStopAudio" delay="0">
                                              <p:tgtEl>
                                                <p:sldTgt/>
                                              </p:tgtEl>
                                            </p:cond>
                                          </p:endCondLst>
                                        </p:cTn>
                                        <p:tgtEl>
                                          <p:sndTgt r:embed="rId7" name="WATER.WAV"/>
                                        </p:tgtEl>
                                      </p:cMediaNode>
                                    </p:audio>
                                  </p:subTnLst>
                                </p:cTn>
                              </p:par>
                              <p:par>
                                <p:cTn id="297" presetID="2" presetClass="entr" presetSubtype="1" fill="hold" grpId="0" nodeType="withEffect">
                                  <p:stCondLst>
                                    <p:cond delay="0"/>
                                  </p:stCondLst>
                                  <p:iterate type="wd">
                                    <p:tmPct val="100000"/>
                                  </p:iterate>
                                  <p:childTnLst>
                                    <p:set>
                                      <p:cBhvr>
                                        <p:cTn id="298" dur="1" fill="hold">
                                          <p:stCondLst>
                                            <p:cond delay="0"/>
                                          </p:stCondLst>
                                        </p:cTn>
                                        <p:tgtEl>
                                          <p:spTgt spid="11286">
                                            <p:txEl>
                                              <p:pRg st="1" end="1"/>
                                            </p:txEl>
                                          </p:spTgt>
                                        </p:tgtEl>
                                        <p:attrNameLst>
                                          <p:attrName>style.visibility</p:attrName>
                                        </p:attrNameLst>
                                      </p:cBhvr>
                                      <p:to>
                                        <p:strVal val="visible"/>
                                      </p:to>
                                    </p:set>
                                    <p:anim calcmode="lin" valueType="num">
                                      <p:cBhvr additive="base">
                                        <p:cTn id="299" dur="300" fill="hold"/>
                                        <p:tgtEl>
                                          <p:spTgt spid="11286">
                                            <p:txEl>
                                              <p:pRg st="1" end="1"/>
                                            </p:txEl>
                                          </p:spTgt>
                                        </p:tgtEl>
                                        <p:attrNameLst>
                                          <p:attrName>ppt_x</p:attrName>
                                        </p:attrNameLst>
                                      </p:cBhvr>
                                      <p:tavLst>
                                        <p:tav tm="0">
                                          <p:val>
                                            <p:strVal val="#ppt_x"/>
                                          </p:val>
                                        </p:tav>
                                        <p:tav tm="100000">
                                          <p:val>
                                            <p:strVal val="#ppt_x"/>
                                          </p:val>
                                        </p:tav>
                                      </p:tavLst>
                                    </p:anim>
                                    <p:anim calcmode="lin" valueType="num">
                                      <p:cBhvr additive="base">
                                        <p:cTn id="300" dur="300" fill="hold"/>
                                        <p:tgtEl>
                                          <p:spTgt spid="11286">
                                            <p:txEl>
                                              <p:pRg st="1" end="1"/>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97"/>
                                            </p:cond>
                                          </p:stCondLst>
                                          <p:endCondLst>
                                            <p:cond evt="onStopAudio" delay="0">
                                              <p:tgtEl>
                                                <p:sldTgt/>
                                              </p:tgtEl>
                                            </p:cond>
                                          </p:endCondLst>
                                        </p:cTn>
                                        <p:tgtEl>
                                          <p:sndTgt r:embed="rId7" name="WATER.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2" presetClass="entr" presetSubtype="1" fill="hold" grpId="0" nodeType="clickEffect">
                                  <p:stCondLst>
                                    <p:cond delay="0"/>
                                  </p:stCondLst>
                                  <p:iterate type="wd">
                                    <p:tmPct val="100000"/>
                                  </p:iterate>
                                  <p:childTnLst>
                                    <p:set>
                                      <p:cBhvr>
                                        <p:cTn id="304" dur="1" fill="hold">
                                          <p:stCondLst>
                                            <p:cond delay="0"/>
                                          </p:stCondLst>
                                        </p:cTn>
                                        <p:tgtEl>
                                          <p:spTgt spid="11286">
                                            <p:txEl>
                                              <p:pRg st="2" end="2"/>
                                            </p:txEl>
                                          </p:spTgt>
                                        </p:tgtEl>
                                        <p:attrNameLst>
                                          <p:attrName>style.visibility</p:attrName>
                                        </p:attrNameLst>
                                      </p:cBhvr>
                                      <p:to>
                                        <p:strVal val="visible"/>
                                      </p:to>
                                    </p:set>
                                    <p:anim calcmode="lin" valueType="num">
                                      <p:cBhvr additive="base">
                                        <p:cTn id="305" dur="300" fill="hold"/>
                                        <p:tgtEl>
                                          <p:spTgt spid="11286">
                                            <p:txEl>
                                              <p:pRg st="2" end="2"/>
                                            </p:txEl>
                                          </p:spTgt>
                                        </p:tgtEl>
                                        <p:attrNameLst>
                                          <p:attrName>ppt_x</p:attrName>
                                        </p:attrNameLst>
                                      </p:cBhvr>
                                      <p:tavLst>
                                        <p:tav tm="0">
                                          <p:val>
                                            <p:strVal val="#ppt_x"/>
                                          </p:val>
                                        </p:tav>
                                        <p:tav tm="100000">
                                          <p:val>
                                            <p:strVal val="#ppt_x"/>
                                          </p:val>
                                        </p:tav>
                                      </p:tavLst>
                                    </p:anim>
                                    <p:anim calcmode="lin" valueType="num">
                                      <p:cBhvr additive="base">
                                        <p:cTn id="306" dur="300" fill="hold"/>
                                        <p:tgtEl>
                                          <p:spTgt spid="11286">
                                            <p:txEl>
                                              <p:pRg st="2" end="2"/>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03"/>
                                            </p:cond>
                                          </p:stCondLst>
                                          <p:endCondLst>
                                            <p:cond evt="onStopAudio" delay="0">
                                              <p:tgtEl>
                                                <p:sldTgt/>
                                              </p:tgtEl>
                                            </p:cond>
                                          </p:endCondLst>
                                        </p:cTn>
                                        <p:tgtEl>
                                          <p:sndTgt r:embed="rId7" name="WATER.WAV"/>
                                        </p:tgtEl>
                                      </p:cMediaNode>
                                    </p:audio>
                                  </p:subTnLst>
                                </p:cTn>
                              </p:par>
                            </p:childTnLst>
                          </p:cTn>
                        </p:par>
                      </p:childTnLst>
                    </p:cTn>
                  </p:par>
                  <p:par>
                    <p:cTn id="307" fill="hold" nodeType="clickPar">
                      <p:stCondLst>
                        <p:cond delay="indefinite"/>
                      </p:stCondLst>
                      <p:childTnLst>
                        <p:par>
                          <p:cTn id="308" fill="hold" nodeType="withGroup">
                            <p:stCondLst>
                              <p:cond delay="0"/>
                            </p:stCondLst>
                            <p:childTnLst>
                              <p:par>
                                <p:cTn id="309" presetID="2" presetClass="entr" presetSubtype="1" fill="hold" grpId="0" nodeType="clickEffect">
                                  <p:stCondLst>
                                    <p:cond delay="0"/>
                                  </p:stCondLst>
                                  <p:iterate type="wd">
                                    <p:tmPct val="100000"/>
                                  </p:iterate>
                                  <p:childTnLst>
                                    <p:set>
                                      <p:cBhvr>
                                        <p:cTn id="310" dur="1" fill="hold">
                                          <p:stCondLst>
                                            <p:cond delay="0"/>
                                          </p:stCondLst>
                                        </p:cTn>
                                        <p:tgtEl>
                                          <p:spTgt spid="11286">
                                            <p:txEl>
                                              <p:pRg st="3" end="3"/>
                                            </p:txEl>
                                          </p:spTgt>
                                        </p:tgtEl>
                                        <p:attrNameLst>
                                          <p:attrName>style.visibility</p:attrName>
                                        </p:attrNameLst>
                                      </p:cBhvr>
                                      <p:to>
                                        <p:strVal val="visible"/>
                                      </p:to>
                                    </p:set>
                                    <p:anim calcmode="lin" valueType="num">
                                      <p:cBhvr additive="base">
                                        <p:cTn id="311" dur="300" fill="hold"/>
                                        <p:tgtEl>
                                          <p:spTgt spid="11286">
                                            <p:txEl>
                                              <p:pRg st="3" end="3"/>
                                            </p:txEl>
                                          </p:spTgt>
                                        </p:tgtEl>
                                        <p:attrNameLst>
                                          <p:attrName>ppt_x</p:attrName>
                                        </p:attrNameLst>
                                      </p:cBhvr>
                                      <p:tavLst>
                                        <p:tav tm="0">
                                          <p:val>
                                            <p:strVal val="#ppt_x"/>
                                          </p:val>
                                        </p:tav>
                                        <p:tav tm="100000">
                                          <p:val>
                                            <p:strVal val="#ppt_x"/>
                                          </p:val>
                                        </p:tav>
                                      </p:tavLst>
                                    </p:anim>
                                    <p:anim calcmode="lin" valueType="num">
                                      <p:cBhvr additive="base">
                                        <p:cTn id="312" dur="300" fill="hold"/>
                                        <p:tgtEl>
                                          <p:spTgt spid="11286">
                                            <p:txEl>
                                              <p:pRg st="3" end="3"/>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09"/>
                                            </p:cond>
                                          </p:stCondLst>
                                          <p:endCondLst>
                                            <p:cond evt="onStopAudio" delay="0">
                                              <p:tgtEl>
                                                <p:sldTgt/>
                                              </p:tgtEl>
                                            </p:cond>
                                          </p:endCondLst>
                                        </p:cTn>
                                        <p:tgtEl>
                                          <p:sndTgt r:embed="rId7" name="WATER.WAV"/>
                                        </p:tgtEl>
                                      </p:cMediaNode>
                                    </p:audio>
                                  </p:subTnLst>
                                </p:cTn>
                              </p:par>
                            </p:childTnLst>
                          </p:cTn>
                        </p:par>
                      </p:childTnLst>
                    </p:cTn>
                  </p:par>
                  <p:par>
                    <p:cTn id="313" fill="hold" nodeType="clickPar">
                      <p:stCondLst>
                        <p:cond delay="indefinite"/>
                      </p:stCondLst>
                      <p:childTnLst>
                        <p:par>
                          <p:cTn id="314" fill="hold" nodeType="withGroup">
                            <p:stCondLst>
                              <p:cond delay="0"/>
                            </p:stCondLst>
                            <p:childTnLst>
                              <p:par>
                                <p:cTn id="315" presetID="2" presetClass="entr" presetSubtype="1" fill="hold" grpId="0" nodeType="clickEffect">
                                  <p:stCondLst>
                                    <p:cond delay="0"/>
                                  </p:stCondLst>
                                  <p:iterate type="wd">
                                    <p:tmPct val="100000"/>
                                  </p:iterate>
                                  <p:childTnLst>
                                    <p:set>
                                      <p:cBhvr>
                                        <p:cTn id="316" dur="1" fill="hold">
                                          <p:stCondLst>
                                            <p:cond delay="0"/>
                                          </p:stCondLst>
                                        </p:cTn>
                                        <p:tgtEl>
                                          <p:spTgt spid="11286">
                                            <p:txEl>
                                              <p:pRg st="4" end="4"/>
                                            </p:txEl>
                                          </p:spTgt>
                                        </p:tgtEl>
                                        <p:attrNameLst>
                                          <p:attrName>style.visibility</p:attrName>
                                        </p:attrNameLst>
                                      </p:cBhvr>
                                      <p:to>
                                        <p:strVal val="visible"/>
                                      </p:to>
                                    </p:set>
                                    <p:anim calcmode="lin" valueType="num">
                                      <p:cBhvr additive="base">
                                        <p:cTn id="317" dur="300" fill="hold"/>
                                        <p:tgtEl>
                                          <p:spTgt spid="11286">
                                            <p:txEl>
                                              <p:pRg st="4" end="4"/>
                                            </p:txEl>
                                          </p:spTgt>
                                        </p:tgtEl>
                                        <p:attrNameLst>
                                          <p:attrName>ppt_x</p:attrName>
                                        </p:attrNameLst>
                                      </p:cBhvr>
                                      <p:tavLst>
                                        <p:tav tm="0">
                                          <p:val>
                                            <p:strVal val="#ppt_x"/>
                                          </p:val>
                                        </p:tav>
                                        <p:tav tm="100000">
                                          <p:val>
                                            <p:strVal val="#ppt_x"/>
                                          </p:val>
                                        </p:tav>
                                      </p:tavLst>
                                    </p:anim>
                                    <p:anim calcmode="lin" valueType="num">
                                      <p:cBhvr additive="base">
                                        <p:cTn id="318" dur="300" fill="hold"/>
                                        <p:tgtEl>
                                          <p:spTgt spid="11286">
                                            <p:txEl>
                                              <p:pRg st="4" end="4"/>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15"/>
                                            </p:cond>
                                          </p:stCondLst>
                                          <p:endCondLst>
                                            <p:cond evt="onStopAudio" delay="0">
                                              <p:tgtEl>
                                                <p:sldTgt/>
                                              </p:tgtEl>
                                            </p:cond>
                                          </p:endCondLst>
                                        </p:cTn>
                                        <p:tgtEl>
                                          <p:sndTgt r:embed="rId7" name="WATER.WAV"/>
                                        </p:tgtEl>
                                      </p:cMediaNode>
                                    </p:audio>
                                  </p:subTnLst>
                                </p:cTn>
                              </p:par>
                            </p:childTnLst>
                          </p:cTn>
                        </p:par>
                      </p:childTnLst>
                    </p:cTn>
                  </p:par>
                  <p:par>
                    <p:cTn id="319" fill="hold" nodeType="clickPar">
                      <p:stCondLst>
                        <p:cond delay="indefinite"/>
                      </p:stCondLst>
                      <p:childTnLst>
                        <p:par>
                          <p:cTn id="320" fill="hold" nodeType="withGroup">
                            <p:stCondLst>
                              <p:cond delay="0"/>
                            </p:stCondLst>
                            <p:childTnLst>
                              <p:par>
                                <p:cTn id="321" presetID="2" presetClass="entr" presetSubtype="1" fill="hold" grpId="0" nodeType="clickEffect">
                                  <p:stCondLst>
                                    <p:cond delay="0"/>
                                  </p:stCondLst>
                                  <p:iterate type="wd">
                                    <p:tmPct val="100000"/>
                                  </p:iterate>
                                  <p:childTnLst>
                                    <p:set>
                                      <p:cBhvr>
                                        <p:cTn id="322" dur="1" fill="hold">
                                          <p:stCondLst>
                                            <p:cond delay="0"/>
                                          </p:stCondLst>
                                        </p:cTn>
                                        <p:tgtEl>
                                          <p:spTgt spid="11286">
                                            <p:txEl>
                                              <p:pRg st="5" end="5"/>
                                            </p:txEl>
                                          </p:spTgt>
                                        </p:tgtEl>
                                        <p:attrNameLst>
                                          <p:attrName>style.visibility</p:attrName>
                                        </p:attrNameLst>
                                      </p:cBhvr>
                                      <p:to>
                                        <p:strVal val="visible"/>
                                      </p:to>
                                    </p:set>
                                    <p:anim calcmode="lin" valueType="num">
                                      <p:cBhvr additive="base">
                                        <p:cTn id="323" dur="300" fill="hold"/>
                                        <p:tgtEl>
                                          <p:spTgt spid="11286">
                                            <p:txEl>
                                              <p:pRg st="5" end="5"/>
                                            </p:txEl>
                                          </p:spTgt>
                                        </p:tgtEl>
                                        <p:attrNameLst>
                                          <p:attrName>ppt_x</p:attrName>
                                        </p:attrNameLst>
                                      </p:cBhvr>
                                      <p:tavLst>
                                        <p:tav tm="0">
                                          <p:val>
                                            <p:strVal val="#ppt_x"/>
                                          </p:val>
                                        </p:tav>
                                        <p:tav tm="100000">
                                          <p:val>
                                            <p:strVal val="#ppt_x"/>
                                          </p:val>
                                        </p:tav>
                                      </p:tavLst>
                                    </p:anim>
                                    <p:anim calcmode="lin" valueType="num">
                                      <p:cBhvr additive="base">
                                        <p:cTn id="324" dur="300" fill="hold"/>
                                        <p:tgtEl>
                                          <p:spTgt spid="11286">
                                            <p:txEl>
                                              <p:pRg st="5" end="5"/>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321"/>
                                            </p:cond>
                                          </p:stCondLst>
                                          <p:endCondLst>
                                            <p:cond evt="onStopAudio" delay="0">
                                              <p:tgtEl>
                                                <p:sldTgt/>
                                              </p:tgtEl>
                                            </p:cond>
                                          </p:endCondLst>
                                        </p:cTn>
                                        <p:tgtEl>
                                          <p:sndTgt r:embed="rId7" name="WA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autoUpdateAnimBg="0"/>
      <p:bldP spid="11266" grpId="0" build="p" autoUpdateAnimBg="0"/>
      <p:bldP spid="11267" grpId="0" build="p" autoUpdateAnimBg="0"/>
      <p:bldP spid="11268" grpId="0" build="p" autoUpdateAnimBg="0"/>
      <p:bldP spid="11269" grpId="0" build="p" autoUpdateAnimBg="0"/>
      <p:bldP spid="11270" grpId="0" build="p" autoUpdateAnimBg="0"/>
      <p:bldP spid="11271" grpId="0" build="p" autoUpdateAnimBg="0"/>
      <p:bldP spid="11272" grpId="0" build="p" autoUpdateAnimBg="0"/>
      <p:bldP spid="11273" grpId="0" build="p" autoUpdateAnimBg="0"/>
      <p:bldP spid="11274" grpId="0" build="p" autoUpdateAnimBg="0"/>
      <p:bldP spid="11275" grpId="0" build="p" autoUpdateAnimBg="0"/>
      <p:bldP spid="11276" grpId="0" build="p" autoUpdateAnimBg="0"/>
      <p:bldP spid="11277" grpId="0" build="p" autoUpdateAnimBg="0"/>
      <p:bldP spid="11278" grpId="0" build="p" autoUpdateAnimBg="0"/>
      <p:bldP spid="11279" grpId="0" build="p" autoUpdateAnimBg="0"/>
      <p:bldP spid="11280" grpId="0" build="p" autoUpdateAnimBg="0"/>
      <p:bldP spid="11281" grpId="0" build="p" autoUpdateAnimBg="0"/>
      <p:bldP spid="11282" grpId="0" build="p" autoUpdateAnimBg="0"/>
      <p:bldP spid="11283" grpId="0" build="p" autoUpdateAnimBg="0"/>
      <p:bldP spid="11284" grpId="0" build="p" autoUpdateAnimBg="0"/>
      <p:bldP spid="11285" grpId="0" build="p" autoUpdateAnimBg="0"/>
      <p:bldP spid="1128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hteck 12288">
            <a:extLst>
              <a:ext uri="{FF2B5EF4-FFF2-40B4-BE49-F238E27FC236}">
                <a16:creationId xmlns:a16="http://schemas.microsoft.com/office/drawing/2014/main" id="{DF49A428-F87F-4648-9E89-94CD2ECEE8CE}"/>
              </a:ext>
            </a:extLst>
          </p:cNvPr>
          <p:cNvSpPr>
            <a:spLocks noChangeArrowheads="1"/>
          </p:cNvSpPr>
          <p:nvPr/>
        </p:nvSpPr>
        <p:spPr bwMode="auto">
          <a:xfrm>
            <a:off x="152400" y="30480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aseline="-25000">
                <a:solidFill>
                  <a:srgbClr val="330099"/>
                </a:solidFill>
                <a:latin typeface="Times New Roman" panose="02020603050405020304" pitchFamily="18" charset="0"/>
              </a:rPr>
              <a:t>Aufbau </a:t>
            </a:r>
            <a:r>
              <a:rPr lang="de-DE" altLang="de-DE" sz="2400" baseline="-25000">
                <a:solidFill>
                  <a:srgbClr val="330099"/>
                </a:solidFill>
                <a:latin typeface="Times New Roman" panose="02020603050405020304" pitchFamily="18" charset="0"/>
              </a:rPr>
              <a:t>der</a:t>
            </a:r>
            <a:r>
              <a:rPr lang="de-DE" altLang="de-DE" sz="2000" baseline="-25000">
                <a:solidFill>
                  <a:srgbClr val="330099"/>
                </a:solidFill>
                <a:latin typeface="Times New Roman" panose="02020603050405020304" pitchFamily="18" charset="0"/>
              </a:rPr>
              <a:t> Atome</a:t>
            </a:r>
            <a:endParaRPr lang="de-DE" altLang="de-DE" sz="1800">
              <a:latin typeface="+mn-lt"/>
              <a:cs typeface="+mn-cs"/>
            </a:endParaRPr>
          </a:p>
        </p:txBody>
      </p:sp>
      <p:sp>
        <p:nvSpPr>
          <p:cNvPr id="12290" name="Rechteck 12289">
            <a:extLst>
              <a:ext uri="{FF2B5EF4-FFF2-40B4-BE49-F238E27FC236}">
                <a16:creationId xmlns:a16="http://schemas.microsoft.com/office/drawing/2014/main" id="{1DEC3833-7CA1-4097-8D13-3463CFFB3C8B}"/>
              </a:ext>
            </a:extLst>
          </p:cNvPr>
          <p:cNvSpPr>
            <a:spLocks noChangeArrowheads="1"/>
          </p:cNvSpPr>
          <p:nvPr/>
        </p:nvSpPr>
        <p:spPr bwMode="auto">
          <a:xfrm>
            <a:off x="304800" y="9906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solidFill>
                  <a:srgbClr val="330099"/>
                </a:solidFill>
                <a:latin typeface="Times New Roman" panose="02020603050405020304" pitchFamily="18" charset="0"/>
              </a:rPr>
              <a:t>Atome bestehen aus Atomhülle (Elektronen) und Atomkern(Nucleonen-&gt; Protonen + Neutronen. Während Proton und Neutron ungefähr die Masse 1 u haben ist die Masse des  Elektrons 10^-4 u</a:t>
            </a:r>
            <a:endParaRPr lang="de-DE" altLang="de-DE" sz="1800">
              <a:latin typeface="+mn-lt"/>
              <a:cs typeface="+mn-cs"/>
            </a:endParaRPr>
          </a:p>
        </p:txBody>
      </p:sp>
      <p:sp>
        <p:nvSpPr>
          <p:cNvPr id="12291" name="Rechteck 12290">
            <a:extLst>
              <a:ext uri="{FF2B5EF4-FFF2-40B4-BE49-F238E27FC236}">
                <a16:creationId xmlns:a16="http://schemas.microsoft.com/office/drawing/2014/main" id="{7FCC1AA5-1F4B-490D-BAC3-2B81FFF7864F}"/>
              </a:ext>
            </a:extLst>
          </p:cNvPr>
          <p:cNvSpPr>
            <a:spLocks noChangeArrowheads="1"/>
          </p:cNvSpPr>
          <p:nvPr/>
        </p:nvSpPr>
        <p:spPr bwMode="auto">
          <a:xfrm>
            <a:off x="152400" y="1752600"/>
            <a:ext cx="4114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aseline="-25000">
                <a:solidFill>
                  <a:srgbClr val="330099"/>
                </a:solidFill>
                <a:latin typeface="Times New Roman" panose="02020603050405020304" pitchFamily="18" charset="0"/>
              </a:rPr>
              <a:t>Die Atommasse ist  1/12 der Masse des Kohlenstoffatoms und beträgt 1,66053 +10^27 kg.</a:t>
            </a:r>
            <a:endParaRPr lang="de-DE" altLang="de-DE" sz="1800">
              <a:latin typeface="+mn-lt"/>
              <a:cs typeface="+mn-cs"/>
            </a:endParaRPr>
          </a:p>
        </p:txBody>
      </p:sp>
      <p:sp>
        <p:nvSpPr>
          <p:cNvPr id="12292" name="Rechteck 12291">
            <a:extLst>
              <a:ext uri="{FF2B5EF4-FFF2-40B4-BE49-F238E27FC236}">
                <a16:creationId xmlns:a16="http://schemas.microsoft.com/office/drawing/2014/main" id="{37B073DD-0C50-4F88-B155-E8B9E9AFC8D2}"/>
              </a:ext>
            </a:extLst>
          </p:cNvPr>
          <p:cNvSpPr>
            <a:spLocks noChangeArrowheads="1"/>
          </p:cNvSpPr>
          <p:nvPr/>
        </p:nvSpPr>
        <p:spPr bwMode="auto">
          <a:xfrm>
            <a:off x="304800" y="2514600"/>
            <a:ext cx="2819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ct val="50000"/>
              </a:spcBef>
            </a:pPr>
            <a:r>
              <a:rPr lang="de-DE" altLang="de-DE" sz="2000" baseline="-25000">
                <a:solidFill>
                  <a:srgbClr val="330099"/>
                </a:solidFill>
                <a:latin typeface="Times New Roman" panose="02020603050405020304" pitchFamily="18" charset="0"/>
              </a:rPr>
              <a:t>Massedefekt</a:t>
            </a:r>
            <a:endParaRPr lang="de-DE" altLang="de-DE" sz="1800">
              <a:latin typeface="+mn-lt"/>
              <a:cs typeface="+mn-cs"/>
            </a:endParaRPr>
          </a:p>
        </p:txBody>
      </p:sp>
      <p:sp>
        <p:nvSpPr>
          <p:cNvPr id="12293" name="Rechteck 12292">
            <a:extLst>
              <a:ext uri="{FF2B5EF4-FFF2-40B4-BE49-F238E27FC236}">
                <a16:creationId xmlns:a16="http://schemas.microsoft.com/office/drawing/2014/main" id="{FA290553-0E5B-407F-B819-9EA3A541AA13}"/>
              </a:ext>
            </a:extLst>
          </p:cNvPr>
          <p:cNvSpPr>
            <a:spLocks noChangeArrowheads="1"/>
          </p:cNvSpPr>
          <p:nvPr/>
        </p:nvSpPr>
        <p:spPr bwMode="auto">
          <a:xfrm>
            <a:off x="228600" y="2819400"/>
            <a:ext cx="3886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solidFill>
                  <a:srgbClr val="330099"/>
                </a:solidFill>
                <a:latin typeface="Times New Roman" panose="02020603050405020304" pitchFamily="18" charset="0"/>
              </a:rPr>
              <a:t>Aus der Bindungsenergie folgt , daß die Masse einer Verbindung kleiner ist als die _Summe der Masse der gebundenen Elemente</a:t>
            </a:r>
            <a:endParaRPr lang="de-DE" altLang="de-DE" sz="1800">
              <a:latin typeface="+mn-lt"/>
              <a:cs typeface="+mn-cs"/>
            </a:endParaRPr>
          </a:p>
          <a:p>
            <a:pPr>
              <a:spcBef>
                <a:spcPct val="50000"/>
              </a:spcBef>
            </a:pPr>
            <a:r>
              <a:rPr lang="de-DE" altLang="de-DE" sz="800">
                <a:solidFill>
                  <a:srgbClr val="330099"/>
                </a:solidFill>
                <a:latin typeface="Times New Roman" panose="02020603050405020304" pitchFamily="18" charset="0"/>
              </a:rPr>
              <a:t>;Massendefekt heißt die Differenz zwischen der tatsächlichen Masse eines Atomkerns und der summe der Masse seiner Bausteine.</a:t>
            </a:r>
          </a:p>
          <a:p>
            <a:pPr>
              <a:spcBef>
                <a:spcPct val="50000"/>
              </a:spcBef>
            </a:pPr>
            <a:endParaRPr lang="de-DE" altLang="de-DE" sz="800">
              <a:solidFill>
                <a:srgbClr val="330099"/>
              </a:solidFill>
              <a:latin typeface="Times New Roman" panose="02020603050405020304" pitchFamily="18" charset="0"/>
            </a:endParaRPr>
          </a:p>
        </p:txBody>
      </p:sp>
      <p:sp>
        <p:nvSpPr>
          <p:cNvPr id="12294" name="Rechteck 12293">
            <a:extLst>
              <a:ext uri="{FF2B5EF4-FFF2-40B4-BE49-F238E27FC236}">
                <a16:creationId xmlns:a16="http://schemas.microsoft.com/office/drawing/2014/main" id="{58C945E4-AA86-4AF8-BAAB-4856295854B3}"/>
              </a:ext>
            </a:extLst>
          </p:cNvPr>
          <p:cNvSpPr>
            <a:spLocks noChangeArrowheads="1"/>
          </p:cNvSpPr>
          <p:nvPr/>
        </p:nvSpPr>
        <p:spPr bwMode="auto">
          <a:xfrm>
            <a:off x="228600" y="3733800"/>
            <a:ext cx="39624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aseline="-25000">
                <a:solidFill>
                  <a:srgbClr val="330099"/>
                </a:solidFill>
                <a:latin typeface="Times New Roman" panose="02020603050405020304" pitchFamily="18" charset="0"/>
              </a:rPr>
              <a:t>Nuclid: Atomart mit gleicher Kernladungszahl und Massenzahl</a:t>
            </a:r>
            <a:endParaRPr lang="de-DE" altLang="de-DE" sz="1800">
              <a:latin typeface="+mn-lt"/>
              <a:cs typeface="+mn-cs"/>
            </a:endParaRPr>
          </a:p>
          <a:p>
            <a:pPr>
              <a:spcBef>
                <a:spcPct val="50000"/>
              </a:spcBef>
            </a:pPr>
            <a:r>
              <a:rPr lang="de-DE" altLang="de-DE" sz="1600" baseline="-25000">
                <a:solidFill>
                  <a:srgbClr val="330099"/>
                </a:solidFill>
                <a:latin typeface="Times New Roman" panose="02020603050405020304" pitchFamily="18" charset="0"/>
              </a:rPr>
              <a:t>Isotope: Das Element ist das selbe ,nur hat es eine verschiedene Anzahl von Neutronen und dadurch eine verschiedene Massenzahl.</a:t>
            </a:r>
          </a:p>
          <a:p>
            <a:pPr>
              <a:spcBef>
                <a:spcPct val="50000"/>
              </a:spcBef>
            </a:pPr>
            <a:r>
              <a:rPr lang="de-DE" altLang="de-DE" sz="1600" baseline="-25000">
                <a:solidFill>
                  <a:srgbClr val="330099"/>
                </a:solidFill>
                <a:latin typeface="Times New Roman" panose="02020603050405020304" pitchFamily="18" charset="0"/>
              </a:rPr>
              <a:t>Isobare: Hier handelt es sich um verschiedene Elemente die, die selbe Massenzahl besitzen.</a:t>
            </a:r>
          </a:p>
          <a:p>
            <a:pPr>
              <a:spcBef>
                <a:spcPct val="50000"/>
              </a:spcBef>
            </a:pPr>
            <a:r>
              <a:rPr lang="de-DE" altLang="de-DE" sz="1600" baseline="-25000">
                <a:solidFill>
                  <a:srgbClr val="330099"/>
                </a:solidFill>
                <a:latin typeface="Times New Roman" panose="02020603050405020304" pitchFamily="18" charset="0"/>
              </a:rPr>
              <a:t>Reinelement: besteht aus einer einzigen Nuclidgattung. es gibt also nur ein Isotop.</a:t>
            </a:r>
          </a:p>
          <a:p>
            <a:pPr>
              <a:spcBef>
                <a:spcPct val="50000"/>
              </a:spcBef>
            </a:pPr>
            <a:r>
              <a:rPr lang="de-DE" altLang="de-DE" sz="1600" baseline="-25000">
                <a:solidFill>
                  <a:srgbClr val="330099"/>
                </a:solidFill>
                <a:latin typeface="Times New Roman" panose="02020603050405020304" pitchFamily="18" charset="0"/>
              </a:rPr>
              <a:t>Mischelement : mehrere Isotope sind möglich</a:t>
            </a:r>
          </a:p>
          <a:p>
            <a:pPr>
              <a:spcBef>
                <a:spcPct val="50000"/>
              </a:spcBef>
            </a:pPr>
            <a:r>
              <a:rPr lang="de-DE" altLang="de-DE" sz="1600" baseline="-25000">
                <a:solidFill>
                  <a:srgbClr val="330099"/>
                </a:solidFill>
                <a:latin typeface="Times New Roman" panose="02020603050405020304" pitchFamily="18" charset="0"/>
              </a:rPr>
              <a:t> </a:t>
            </a:r>
          </a:p>
        </p:txBody>
      </p:sp>
      <p:sp>
        <p:nvSpPr>
          <p:cNvPr id="12295" name="Rechteck 12294">
            <a:extLst>
              <a:ext uri="{FF2B5EF4-FFF2-40B4-BE49-F238E27FC236}">
                <a16:creationId xmlns:a16="http://schemas.microsoft.com/office/drawing/2014/main" id="{A238D631-EF1B-43D2-AF98-DAA1F7ACD9B7}"/>
              </a:ext>
            </a:extLst>
          </p:cNvPr>
          <p:cNvSpPr>
            <a:spLocks noChangeArrowheads="1"/>
          </p:cNvSpPr>
          <p:nvPr/>
        </p:nvSpPr>
        <p:spPr bwMode="auto">
          <a:xfrm>
            <a:off x="4495800" y="304800"/>
            <a:ext cx="434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330099"/>
                </a:solidFill>
                <a:latin typeface="Times New Roman" panose="02020603050405020304" pitchFamily="18" charset="0"/>
              </a:rPr>
              <a:t>Die nukleare Bindungsenergie entspricht dem Äquivalenzprinzip von Einstein E = m * c</a:t>
            </a:r>
            <a:r>
              <a:rPr lang="de-DE" altLang="de-DE" baseline="30000">
                <a:solidFill>
                  <a:srgbClr val="330099"/>
                </a:solidFill>
                <a:latin typeface="Times New Roman" panose="02020603050405020304" pitchFamily="18" charset="0"/>
              </a:rPr>
              <a:t>2</a:t>
            </a:r>
            <a:endParaRPr lang="de-DE" altLang="de-DE" sz="1800">
              <a:latin typeface="+mn-lt"/>
              <a:cs typeface="+mn-cs"/>
            </a:endParaRPr>
          </a:p>
        </p:txBody>
      </p:sp>
      <p:sp>
        <p:nvSpPr>
          <p:cNvPr id="12296" name="Rechteck 12295">
            <a:extLst>
              <a:ext uri="{FF2B5EF4-FFF2-40B4-BE49-F238E27FC236}">
                <a16:creationId xmlns:a16="http://schemas.microsoft.com/office/drawing/2014/main" id="{5B4356E1-98F8-45B0-935C-15C828B128BF}"/>
              </a:ext>
            </a:extLst>
          </p:cNvPr>
          <p:cNvSpPr>
            <a:spLocks noChangeArrowheads="1"/>
          </p:cNvSpPr>
          <p:nvPr/>
        </p:nvSpPr>
        <p:spPr bwMode="auto">
          <a:xfrm>
            <a:off x="4495800" y="906463"/>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Beim Kohlenstoff tritt eine Energie von 91 MeV auf. Der Energie Umsatz bei chemischen Reaktionen beträgt nur wenige eV.</a:t>
            </a:r>
            <a:endParaRPr lang="de-DE" altLang="de-DE" sz="1800">
              <a:latin typeface="+mn-lt"/>
              <a:cs typeface="+mn-cs"/>
            </a:endParaRPr>
          </a:p>
        </p:txBody>
      </p:sp>
      <p:sp>
        <p:nvSpPr>
          <p:cNvPr id="12297" name="Rechteck 12296">
            <a:extLst>
              <a:ext uri="{FF2B5EF4-FFF2-40B4-BE49-F238E27FC236}">
                <a16:creationId xmlns:a16="http://schemas.microsoft.com/office/drawing/2014/main" id="{217CEB86-5994-4CF4-BAA4-A1B0D4E9CEEB}"/>
              </a:ext>
            </a:extLst>
          </p:cNvPr>
          <p:cNvSpPr>
            <a:spLocks noChangeArrowheads="1"/>
          </p:cNvSpPr>
          <p:nvPr/>
        </p:nvSpPr>
        <p:spPr bwMode="auto">
          <a:xfrm>
            <a:off x="4495800" y="15240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330099"/>
                </a:solidFill>
                <a:latin typeface="Times New Roman" panose="02020603050405020304" pitchFamily="18" charset="0"/>
              </a:rPr>
              <a:t>Radioaktivität</a:t>
            </a:r>
            <a:endParaRPr lang="de-DE" altLang="de-DE" sz="1800">
              <a:latin typeface="+mn-lt"/>
              <a:cs typeface="+mn-cs"/>
            </a:endParaRPr>
          </a:p>
        </p:txBody>
      </p:sp>
      <p:sp>
        <p:nvSpPr>
          <p:cNvPr id="12298" name="Rechteck 12297">
            <a:extLst>
              <a:ext uri="{FF2B5EF4-FFF2-40B4-BE49-F238E27FC236}">
                <a16:creationId xmlns:a16="http://schemas.microsoft.com/office/drawing/2014/main" id="{7E5E45E3-6402-4E58-A6ED-659246BFCC4A}"/>
              </a:ext>
            </a:extLst>
          </p:cNvPr>
          <p:cNvSpPr>
            <a:spLocks noChangeArrowheads="1"/>
          </p:cNvSpPr>
          <p:nvPr/>
        </p:nvSpPr>
        <p:spPr bwMode="auto">
          <a:xfrm>
            <a:off x="4495800" y="20574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Es gibt stabile und instabile Isotope.</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 Stabile Isotope zerfallen nicht (der größte ist </a:t>
            </a:r>
            <a:r>
              <a:rPr lang="de-DE" altLang="de-DE" sz="1200" baseline="30000">
                <a:solidFill>
                  <a:srgbClr val="330099"/>
                </a:solidFill>
                <a:latin typeface="Times New Roman" panose="02020603050405020304" pitchFamily="18" charset="0"/>
              </a:rPr>
              <a:t>209</a:t>
            </a:r>
            <a:r>
              <a:rPr lang="de-DE" altLang="de-DE" sz="1200" baseline="-25000">
                <a:solidFill>
                  <a:srgbClr val="330099"/>
                </a:solidFill>
                <a:latin typeface="Times New Roman" panose="02020603050405020304" pitchFamily="18" charset="0"/>
              </a:rPr>
              <a:t>83</a:t>
            </a:r>
            <a:r>
              <a:rPr lang="de-DE" altLang="de-DE" sz="1200">
                <a:solidFill>
                  <a:srgbClr val="330099"/>
                </a:solidFill>
                <a:latin typeface="Times New Roman" panose="02020603050405020304" pitchFamily="18" charset="0"/>
              </a:rPr>
              <a:t> Bi)</a:t>
            </a:r>
          </a:p>
          <a:p>
            <a:pPr>
              <a:spcBef>
                <a:spcPct val="50000"/>
              </a:spcBef>
            </a:pPr>
            <a:r>
              <a:rPr lang="de-DE" altLang="de-DE" sz="1200">
                <a:solidFill>
                  <a:srgbClr val="330099"/>
                </a:solidFill>
                <a:latin typeface="Times New Roman" panose="02020603050405020304" pitchFamily="18" charset="0"/>
              </a:rPr>
              <a:t>- Instabile Isotope (Radionuclide) sind radioaktiv, d.h.. sie zerfallen unter Abgabe radioaktiver Strahlung. </a:t>
            </a:r>
          </a:p>
        </p:txBody>
      </p:sp>
      <p:sp>
        <p:nvSpPr>
          <p:cNvPr id="12299" name="Rechteck 12298">
            <a:extLst>
              <a:ext uri="{FF2B5EF4-FFF2-40B4-BE49-F238E27FC236}">
                <a16:creationId xmlns:a16="http://schemas.microsoft.com/office/drawing/2014/main" id="{8EB8547C-BD4B-459E-86A9-3C4E729E5C0D}"/>
              </a:ext>
            </a:extLst>
          </p:cNvPr>
          <p:cNvSpPr>
            <a:spLocks noChangeArrowheads="1"/>
          </p:cNvSpPr>
          <p:nvPr/>
        </p:nvSpPr>
        <p:spPr bwMode="auto">
          <a:xfrm>
            <a:off x="4419600" y="31242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Die wichtigsten Strahlungsarten</a:t>
            </a:r>
            <a:endParaRPr lang="de-DE" altLang="de-DE" sz="1800">
              <a:latin typeface="+mn-lt"/>
              <a:cs typeface="+mn-cs"/>
            </a:endParaRPr>
          </a:p>
        </p:txBody>
      </p:sp>
      <p:sp>
        <p:nvSpPr>
          <p:cNvPr id="12300" name="Rechteck 12299">
            <a:extLst>
              <a:ext uri="{FF2B5EF4-FFF2-40B4-BE49-F238E27FC236}">
                <a16:creationId xmlns:a16="http://schemas.microsoft.com/office/drawing/2014/main" id="{5D4887E8-7AF4-40C3-B4C8-20C40CD0DD6F}"/>
              </a:ext>
            </a:extLst>
          </p:cNvPr>
          <p:cNvSpPr>
            <a:spLocks noChangeArrowheads="1"/>
          </p:cNvSpPr>
          <p:nvPr/>
        </p:nvSpPr>
        <p:spPr bwMode="auto">
          <a:xfrm>
            <a:off x="4495800" y="3429000"/>
            <a:ext cx="464661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 </a:t>
            </a:r>
            <a:r>
              <a:rPr lang="de-DE" altLang="de-DE" sz="1200" b="1">
                <a:solidFill>
                  <a:srgbClr val="330099"/>
                </a:solidFill>
                <a:latin typeface="Symbol" panose="05050102010706020507" pitchFamily="18" charset="2"/>
              </a:rPr>
              <a:t>a</a:t>
            </a:r>
            <a:r>
              <a:rPr lang="de-DE" altLang="de-DE" sz="1200" b="1">
                <a:solidFill>
                  <a:srgbClr val="330099"/>
                </a:solidFill>
                <a:latin typeface="Times New Roman" panose="02020603050405020304" pitchFamily="18" charset="0"/>
              </a:rPr>
              <a:t> - Strahlung</a:t>
            </a:r>
            <a:r>
              <a:rPr lang="de-DE" altLang="de-DE" sz="1200">
                <a:solidFill>
                  <a:srgbClr val="330099"/>
                </a:solidFill>
                <a:latin typeface="Times New Roman" panose="02020603050405020304" pitchFamily="18" charset="0"/>
              </a:rPr>
              <a:t>: (Helium - Kerne, 2Protonen und 2 Neutronen mit 4,9 bis 11 MeV, 4,9 MeV -&gt; 15000 km/s, Reichweite in Luft 3 bis 10 cm)</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 </a:t>
            </a:r>
            <a:r>
              <a:rPr lang="de-DE" altLang="de-DE" sz="1200" baseline="30000">
                <a:solidFill>
                  <a:srgbClr val="330099"/>
                </a:solidFill>
                <a:latin typeface="Times New Roman" panose="02020603050405020304" pitchFamily="18" charset="0"/>
              </a:rPr>
              <a:t>210</a:t>
            </a:r>
            <a:r>
              <a:rPr lang="de-DE" altLang="de-DE" sz="1200" baseline="-25000">
                <a:solidFill>
                  <a:srgbClr val="330099"/>
                </a:solidFill>
                <a:latin typeface="Times New Roman" panose="02020603050405020304" pitchFamily="18" charset="0"/>
              </a:rPr>
              <a:t>84        </a:t>
            </a:r>
            <a:r>
              <a:rPr lang="de-DE" altLang="de-DE" sz="1200">
                <a:solidFill>
                  <a:srgbClr val="330099"/>
                </a:solidFill>
                <a:latin typeface="Times New Roman" panose="02020603050405020304" pitchFamily="18" charset="0"/>
              </a:rPr>
              <a:t>Po          =&gt;     </a:t>
            </a:r>
            <a:r>
              <a:rPr lang="de-DE" altLang="de-DE" sz="1200" baseline="30000">
                <a:solidFill>
                  <a:srgbClr val="330099"/>
                </a:solidFill>
                <a:latin typeface="Times New Roman" panose="02020603050405020304" pitchFamily="18" charset="0"/>
              </a:rPr>
              <a:t>206</a:t>
            </a:r>
            <a:r>
              <a:rPr lang="de-DE" altLang="de-DE" sz="1200" baseline="-25000">
                <a:solidFill>
                  <a:srgbClr val="330099"/>
                </a:solidFill>
                <a:latin typeface="Times New Roman" panose="02020603050405020304" pitchFamily="18" charset="0"/>
              </a:rPr>
              <a:t>82        </a:t>
            </a:r>
            <a:r>
              <a:rPr lang="de-DE" altLang="de-DE" sz="1200">
                <a:solidFill>
                  <a:srgbClr val="330099"/>
                </a:solidFill>
                <a:latin typeface="Times New Roman" panose="02020603050405020304" pitchFamily="18" charset="0"/>
              </a:rPr>
              <a:t> Pb        +       </a:t>
            </a:r>
            <a:r>
              <a:rPr lang="de-DE" altLang="de-DE" sz="1200" baseline="30000">
                <a:solidFill>
                  <a:srgbClr val="330099"/>
                </a:solidFill>
                <a:latin typeface="Times New Roman" panose="02020603050405020304" pitchFamily="18" charset="0"/>
              </a:rPr>
              <a:t>4</a:t>
            </a:r>
            <a:r>
              <a:rPr lang="de-DE" altLang="de-DE" sz="1200" baseline="-25000">
                <a:solidFill>
                  <a:srgbClr val="330099"/>
                </a:solidFill>
                <a:latin typeface="Times New Roman" panose="02020603050405020304" pitchFamily="18" charset="0"/>
              </a:rPr>
              <a:t>2        </a:t>
            </a:r>
            <a:r>
              <a:rPr lang="de-DE" altLang="de-DE" sz="1200">
                <a:solidFill>
                  <a:srgbClr val="330099"/>
                </a:solidFill>
                <a:latin typeface="Times New Roman" panose="02020603050405020304" pitchFamily="18" charset="0"/>
              </a:rPr>
              <a:t> He</a:t>
            </a:r>
          </a:p>
          <a:p>
            <a:pPr>
              <a:spcBef>
                <a:spcPct val="50000"/>
              </a:spcBef>
            </a:pPr>
            <a:r>
              <a:rPr lang="de-DE" altLang="de-DE" sz="1200">
                <a:solidFill>
                  <a:srgbClr val="330099"/>
                </a:solidFill>
                <a:latin typeface="Times New Roman" panose="02020603050405020304" pitchFamily="18" charset="0"/>
              </a:rPr>
              <a:t>Mutterkern               Tochterkern              </a:t>
            </a:r>
            <a:r>
              <a:rPr lang="de-DE" altLang="de-DE" sz="1200">
                <a:solidFill>
                  <a:srgbClr val="330099"/>
                </a:solidFill>
                <a:latin typeface="Symbol" panose="05050102010706020507" pitchFamily="18" charset="2"/>
              </a:rPr>
              <a:t>a</a:t>
            </a:r>
            <a:r>
              <a:rPr lang="de-DE" altLang="de-DE" sz="1200">
                <a:solidFill>
                  <a:srgbClr val="330099"/>
                </a:solidFill>
                <a:latin typeface="Times New Roman" panose="02020603050405020304" pitchFamily="18" charset="0"/>
              </a:rPr>
              <a:t> - Teilchen</a:t>
            </a:r>
          </a:p>
          <a:p>
            <a:pPr>
              <a:spcBef>
                <a:spcPct val="50000"/>
              </a:spcBef>
            </a:pPr>
            <a:r>
              <a:rPr lang="de-DE" altLang="de-DE" sz="1200">
                <a:solidFill>
                  <a:srgbClr val="330099"/>
                </a:solidFill>
                <a:latin typeface="Times New Roman" panose="02020603050405020304" pitchFamily="18" charset="0"/>
              </a:rPr>
              <a:t>- </a:t>
            </a:r>
            <a:r>
              <a:rPr lang="de-DE" altLang="de-DE" sz="1200" b="1">
                <a:solidFill>
                  <a:srgbClr val="330099"/>
                </a:solidFill>
                <a:latin typeface="Symbol" panose="05050102010706020507" pitchFamily="18" charset="2"/>
              </a:rPr>
              <a:t>b</a:t>
            </a:r>
            <a:r>
              <a:rPr lang="de-DE" altLang="de-DE" sz="1200" b="1" baseline="30000">
                <a:solidFill>
                  <a:srgbClr val="330099"/>
                </a:solidFill>
                <a:latin typeface="Times New Roman" panose="02020603050405020304" pitchFamily="18" charset="0"/>
              </a:rPr>
              <a:t>-</a:t>
            </a:r>
            <a:r>
              <a:rPr lang="de-DE" altLang="de-DE" sz="1200" b="1">
                <a:solidFill>
                  <a:srgbClr val="330099"/>
                </a:solidFill>
                <a:latin typeface="Times New Roman" panose="02020603050405020304" pitchFamily="18" charset="0"/>
              </a:rPr>
              <a:t> - Strahlung</a:t>
            </a:r>
            <a:r>
              <a:rPr lang="de-DE" altLang="de-DE" sz="1200">
                <a:solidFill>
                  <a:srgbClr val="330099"/>
                </a:solidFill>
                <a:latin typeface="Times New Roman" panose="02020603050405020304" pitchFamily="18" charset="0"/>
              </a:rPr>
              <a:t>: (Elektronen aus dem Kern mit 0,02 bis 4 MeV, fast Lichtgeschwindigkeit, Reichweite in Luft bis 9m)</a:t>
            </a:r>
          </a:p>
          <a:p>
            <a:pPr>
              <a:spcBef>
                <a:spcPct val="50000"/>
              </a:spcBef>
            </a:pPr>
            <a:r>
              <a:rPr lang="de-DE" altLang="de-DE" sz="1200" baseline="30000">
                <a:solidFill>
                  <a:srgbClr val="330099"/>
                </a:solidFill>
                <a:latin typeface="Times New Roman" panose="02020603050405020304" pitchFamily="18" charset="0"/>
              </a:rPr>
              <a:t>14</a:t>
            </a:r>
            <a:r>
              <a:rPr lang="de-DE" altLang="de-DE" sz="1200" baseline="-25000">
                <a:solidFill>
                  <a:srgbClr val="330099"/>
                </a:solidFill>
                <a:latin typeface="Times New Roman" panose="02020603050405020304" pitchFamily="18" charset="0"/>
              </a:rPr>
              <a:t>6</a:t>
            </a:r>
            <a:r>
              <a:rPr lang="de-DE" altLang="de-DE" sz="1200">
                <a:solidFill>
                  <a:srgbClr val="330099"/>
                </a:solidFill>
                <a:latin typeface="Times New Roman" panose="02020603050405020304" pitchFamily="18" charset="0"/>
              </a:rPr>
              <a:t> C                  =&gt;    </a:t>
            </a:r>
            <a:r>
              <a:rPr lang="de-DE" altLang="de-DE" sz="1200" baseline="30000">
                <a:solidFill>
                  <a:srgbClr val="330099"/>
                </a:solidFill>
                <a:latin typeface="Times New Roman" panose="02020603050405020304" pitchFamily="18" charset="0"/>
              </a:rPr>
              <a:t>14</a:t>
            </a:r>
            <a:r>
              <a:rPr lang="de-DE" altLang="de-DE" sz="1200" baseline="-25000">
                <a:solidFill>
                  <a:srgbClr val="330099"/>
                </a:solidFill>
                <a:latin typeface="Times New Roman" panose="02020603050405020304" pitchFamily="18" charset="0"/>
              </a:rPr>
              <a:t>7</a:t>
            </a:r>
            <a:r>
              <a:rPr lang="de-DE" altLang="de-DE" sz="1200">
                <a:solidFill>
                  <a:srgbClr val="330099"/>
                </a:solidFill>
                <a:latin typeface="Times New Roman" panose="02020603050405020304" pitchFamily="18" charset="0"/>
              </a:rPr>
              <a:t> N               +        </a:t>
            </a:r>
            <a:r>
              <a:rPr lang="de-DE" altLang="de-DE" sz="1200" baseline="30000">
                <a:solidFill>
                  <a:srgbClr val="330099"/>
                </a:solidFill>
                <a:latin typeface="Times New Roman" panose="02020603050405020304" pitchFamily="18" charset="0"/>
              </a:rPr>
              <a:t>0</a:t>
            </a:r>
            <a:r>
              <a:rPr lang="de-DE" altLang="de-DE" sz="1200" baseline="-25000">
                <a:solidFill>
                  <a:srgbClr val="330099"/>
                </a:solidFill>
                <a:latin typeface="Times New Roman" panose="02020603050405020304" pitchFamily="18" charset="0"/>
              </a:rPr>
              <a:t>-1</a:t>
            </a:r>
            <a:r>
              <a:rPr lang="de-DE" altLang="de-DE" sz="1200">
                <a:solidFill>
                  <a:srgbClr val="330099"/>
                </a:solidFill>
                <a:latin typeface="Times New Roman" panose="02020603050405020304" pitchFamily="18" charset="0"/>
              </a:rPr>
              <a:t> e   + v </a:t>
            </a:r>
            <a:r>
              <a:rPr lang="de-DE" altLang="de-DE" sz="1200" baseline="-25000">
                <a:solidFill>
                  <a:srgbClr val="330099"/>
                </a:solidFill>
                <a:latin typeface="Times New Roman" panose="02020603050405020304" pitchFamily="18" charset="0"/>
              </a:rPr>
              <a:t>e</a:t>
            </a: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 v</a:t>
            </a:r>
            <a:r>
              <a:rPr lang="de-DE" altLang="de-DE" sz="1200" baseline="-25000">
                <a:solidFill>
                  <a:srgbClr val="330099"/>
                </a:solidFill>
                <a:latin typeface="Times New Roman" panose="02020603050405020304" pitchFamily="18" charset="0"/>
              </a:rPr>
              <a:t>e</a:t>
            </a:r>
            <a:r>
              <a:rPr lang="de-DE" altLang="de-DE" sz="1200">
                <a:solidFill>
                  <a:srgbClr val="330099"/>
                </a:solidFill>
                <a:latin typeface="Times New Roman" panose="02020603050405020304" pitchFamily="18" charset="0"/>
              </a:rPr>
              <a:t> ist ein Antineutrino)</a:t>
            </a:r>
          </a:p>
          <a:p>
            <a:pPr>
              <a:spcBef>
                <a:spcPct val="50000"/>
              </a:spcBef>
            </a:pPr>
            <a:r>
              <a:rPr lang="de-DE" altLang="de-DE" sz="1200">
                <a:solidFill>
                  <a:srgbClr val="330099"/>
                </a:solidFill>
                <a:latin typeface="Times New Roman" panose="02020603050405020304" pitchFamily="18" charset="0"/>
              </a:rPr>
              <a:t>- </a:t>
            </a:r>
            <a:r>
              <a:rPr lang="de-DE" altLang="de-DE" sz="1200" b="1">
                <a:solidFill>
                  <a:srgbClr val="330099"/>
                </a:solidFill>
                <a:latin typeface="Symbol" panose="05050102010706020507" pitchFamily="18" charset="2"/>
              </a:rPr>
              <a:t>g</a:t>
            </a:r>
            <a:r>
              <a:rPr lang="de-DE" altLang="de-DE" sz="1200" b="1">
                <a:solidFill>
                  <a:srgbClr val="330099"/>
                </a:solidFill>
                <a:latin typeface="Times New Roman" panose="02020603050405020304" pitchFamily="18" charset="0"/>
              </a:rPr>
              <a:t> - Strahlung</a:t>
            </a:r>
            <a:r>
              <a:rPr lang="de-DE" altLang="de-DE" sz="1200">
                <a:solidFill>
                  <a:srgbClr val="330099"/>
                </a:solidFill>
                <a:latin typeface="Times New Roman" panose="02020603050405020304" pitchFamily="18" charset="0"/>
              </a:rPr>
              <a:t>: (sehr harte Röntgenstrahlung, </a:t>
            </a:r>
            <a:r>
              <a:rPr lang="de-DE" altLang="de-DE" sz="1200">
                <a:solidFill>
                  <a:srgbClr val="330099"/>
                </a:solidFill>
                <a:latin typeface="Symbol" panose="05050102010706020507" pitchFamily="18" charset="2"/>
              </a:rPr>
              <a:t>l</a:t>
            </a:r>
            <a:r>
              <a:rPr lang="de-DE" altLang="de-DE" sz="1200">
                <a:solidFill>
                  <a:srgbClr val="330099"/>
                </a:solidFill>
                <a:latin typeface="Times New Roman" panose="02020603050405020304" pitchFamily="18" charset="0"/>
              </a:rPr>
              <a:t> = 10 </a:t>
            </a:r>
            <a:r>
              <a:rPr lang="de-DE" altLang="de-DE" sz="1200" baseline="30000">
                <a:solidFill>
                  <a:srgbClr val="330099"/>
                </a:solidFill>
                <a:latin typeface="Times New Roman" panose="02020603050405020304" pitchFamily="18" charset="0"/>
              </a:rPr>
              <a:t>-12</a:t>
            </a:r>
            <a:r>
              <a:rPr lang="de-DE" altLang="de-DE" sz="1200">
                <a:solidFill>
                  <a:srgbClr val="330099"/>
                </a:solidFill>
                <a:latin typeface="Times New Roman" panose="02020603050405020304" pitchFamily="18" charset="0"/>
              </a:rPr>
              <a:t> m 0,1 bis 2 MeV)</a:t>
            </a:r>
          </a:p>
          <a:p>
            <a:pPr>
              <a:spcBef>
                <a:spcPct val="50000"/>
              </a:spcBef>
            </a:pPr>
            <a:r>
              <a:rPr lang="de-DE" altLang="de-DE" sz="1200">
                <a:solidFill>
                  <a:srgbClr val="330099"/>
                </a:solidFill>
                <a:latin typeface="Times New Roman" panose="02020603050405020304" pitchFamily="18" charset="0"/>
              </a:rPr>
              <a:t>-</a:t>
            </a:r>
            <a:r>
              <a:rPr lang="de-DE" altLang="de-DE" sz="1200" b="1">
                <a:solidFill>
                  <a:srgbClr val="330099"/>
                </a:solidFill>
                <a:latin typeface="Times New Roman" panose="02020603050405020304" pitchFamily="18" charset="0"/>
              </a:rPr>
              <a:t> Neutronenstrahlen</a:t>
            </a:r>
            <a:r>
              <a:rPr lang="de-DE" altLang="de-DE" sz="1200">
                <a:solidFill>
                  <a:srgbClr val="330099"/>
                </a:solidFill>
                <a:latin typeface="Times New Roman" panose="02020603050405020304" pitchFamily="18" charset="0"/>
              </a:rPr>
              <a:t> sind durch </a:t>
            </a:r>
            <a:r>
              <a:rPr lang="de-DE" altLang="de-DE" sz="1200">
                <a:solidFill>
                  <a:srgbClr val="330099"/>
                </a:solidFill>
                <a:latin typeface="Symbol" panose="05050102010706020507" pitchFamily="18" charset="2"/>
              </a:rPr>
              <a:t>a</a:t>
            </a:r>
            <a:r>
              <a:rPr lang="de-DE" altLang="de-DE" sz="1200">
                <a:solidFill>
                  <a:srgbClr val="330099"/>
                </a:solidFill>
                <a:latin typeface="Times New Roman" panose="02020603050405020304" pitchFamily="18" charset="0"/>
              </a:rPr>
              <a:t> - Beschuß aus dem Atomkern herausgeschossene schnelle Neutronen mit bis zu 8 MeV</a:t>
            </a:r>
          </a:p>
          <a:p>
            <a:pPr>
              <a:spcBef>
                <a:spcPct val="50000"/>
              </a:spcBef>
            </a:pPr>
            <a:r>
              <a:rPr lang="de-DE" altLang="de-DE" sz="1200" baseline="30000">
                <a:solidFill>
                  <a:srgbClr val="330099"/>
                </a:solidFill>
                <a:latin typeface="Times New Roman" panose="02020603050405020304" pitchFamily="18" charset="0"/>
              </a:rPr>
              <a:t>      9</a:t>
            </a:r>
            <a:r>
              <a:rPr lang="de-DE" altLang="de-DE" sz="1200" baseline="-25000">
                <a:solidFill>
                  <a:srgbClr val="330099"/>
                </a:solidFill>
                <a:latin typeface="Times New Roman" panose="02020603050405020304" pitchFamily="18" charset="0"/>
              </a:rPr>
              <a:t>4      </a:t>
            </a:r>
            <a:r>
              <a:rPr lang="de-DE" altLang="de-DE" sz="1200">
                <a:solidFill>
                  <a:srgbClr val="330099"/>
                </a:solidFill>
                <a:latin typeface="Times New Roman" panose="02020603050405020304" pitchFamily="18" charset="0"/>
              </a:rPr>
              <a:t>Be         +           </a:t>
            </a:r>
            <a:r>
              <a:rPr lang="de-DE" altLang="de-DE" sz="1200" baseline="30000">
                <a:solidFill>
                  <a:srgbClr val="330099"/>
                </a:solidFill>
                <a:latin typeface="Times New Roman" panose="02020603050405020304" pitchFamily="18" charset="0"/>
              </a:rPr>
              <a:t>4</a:t>
            </a:r>
            <a:r>
              <a:rPr lang="de-DE" altLang="de-DE" sz="1200" baseline="-25000">
                <a:solidFill>
                  <a:srgbClr val="330099"/>
                </a:solidFill>
                <a:latin typeface="Times New Roman" panose="02020603050405020304" pitchFamily="18" charset="0"/>
              </a:rPr>
              <a:t>2   </a:t>
            </a:r>
            <a:r>
              <a:rPr lang="de-DE" altLang="de-DE" sz="1200">
                <a:solidFill>
                  <a:srgbClr val="330099"/>
                </a:solidFill>
                <a:latin typeface="Times New Roman" panose="02020603050405020304" pitchFamily="18" charset="0"/>
              </a:rPr>
              <a:t> He        =&gt;        </a:t>
            </a:r>
            <a:r>
              <a:rPr lang="de-DE" altLang="de-DE" sz="1200" baseline="30000">
                <a:solidFill>
                  <a:srgbClr val="330099"/>
                </a:solidFill>
                <a:latin typeface="Times New Roman" panose="02020603050405020304" pitchFamily="18" charset="0"/>
              </a:rPr>
              <a:t>1</a:t>
            </a:r>
            <a:r>
              <a:rPr lang="de-DE" altLang="de-DE" sz="1200" baseline="-25000">
                <a:solidFill>
                  <a:srgbClr val="330099"/>
                </a:solidFill>
                <a:latin typeface="Times New Roman" panose="02020603050405020304" pitchFamily="18" charset="0"/>
              </a:rPr>
              <a:t>0 </a:t>
            </a:r>
            <a:r>
              <a:rPr lang="de-DE" altLang="de-DE" sz="1200">
                <a:solidFill>
                  <a:srgbClr val="330099"/>
                </a:solidFill>
                <a:latin typeface="Times New Roman" panose="02020603050405020304" pitchFamily="18" charset="0"/>
              </a:rPr>
              <a:t>n                +      </a:t>
            </a:r>
            <a:r>
              <a:rPr lang="de-DE" altLang="de-DE" sz="1200" baseline="30000">
                <a:solidFill>
                  <a:srgbClr val="330099"/>
                </a:solidFill>
                <a:latin typeface="Times New Roman" panose="02020603050405020304" pitchFamily="18" charset="0"/>
              </a:rPr>
              <a:t>12</a:t>
            </a:r>
            <a:r>
              <a:rPr lang="de-DE" altLang="de-DE" sz="1200" baseline="-25000">
                <a:solidFill>
                  <a:srgbClr val="330099"/>
                </a:solidFill>
                <a:latin typeface="Times New Roman" panose="02020603050405020304" pitchFamily="18" charset="0"/>
              </a:rPr>
              <a:t> 6 </a:t>
            </a:r>
            <a:r>
              <a:rPr lang="de-DE" altLang="de-DE" sz="1200">
                <a:solidFill>
                  <a:srgbClr val="330099"/>
                </a:solidFill>
                <a:latin typeface="Times New Roman" panose="02020603050405020304"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additive="base">
                                        <p:cTn id="7" dur="75" fill="hold"/>
                                        <p:tgtEl>
                                          <p:spTgt spid="1228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2289">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wd">
                                    <p:tmAbs val="300"/>
                                  </p:iterate>
                                  <p:childTnLst>
                                    <p:set>
                                      <p:cBhvr>
                                        <p:cTn id="12" dur="1" fill="hold">
                                          <p:stCondLst>
                                            <p:cond delay="299"/>
                                          </p:stCondLst>
                                        </p:cTn>
                                        <p:tgtEl>
                                          <p:spTgt spid="12291">
                                            <p:txEl>
                                              <p:pRg st="0" end="0"/>
                                            </p:txEl>
                                          </p:spTgt>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3" name="SOELLN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iterate type="lt">
                                    <p:tmPct val="100000"/>
                                  </p:iterate>
                                  <p:childTnLst>
                                    <p:set>
                                      <p:cBhvr>
                                        <p:cTn id="16" dur="1" fill="hold">
                                          <p:stCondLst>
                                            <p:cond delay="0"/>
                                          </p:stCondLst>
                                        </p:cTn>
                                        <p:tgtEl>
                                          <p:spTgt spid="12292">
                                            <p:txEl>
                                              <p:pRg st="0" end="0"/>
                                            </p:txEl>
                                          </p:spTgt>
                                        </p:tgtEl>
                                        <p:attrNameLst>
                                          <p:attrName>style.visibility</p:attrName>
                                        </p:attrNameLst>
                                      </p:cBhvr>
                                      <p:to>
                                        <p:strVal val="visible"/>
                                      </p:to>
                                    </p:set>
                                    <p:anim calcmode="lin" valueType="num">
                                      <p:cBhvr additive="base">
                                        <p:cTn id="17" dur="75"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12292">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4" name="CROC.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wd">
                                    <p:tmPct val="100000"/>
                                  </p:iterate>
                                  <p:childTnLst>
                                    <p:set>
                                      <p:cBhvr>
                                        <p:cTn id="22" dur="1" fill="hold">
                                          <p:stCondLst>
                                            <p:cond delay="0"/>
                                          </p:stCondLst>
                                        </p:cTn>
                                        <p:tgtEl>
                                          <p:spTgt spid="12293">
                                            <p:txEl>
                                              <p:pRg st="0" end="0"/>
                                            </p:txEl>
                                          </p:spTgt>
                                        </p:tgtEl>
                                        <p:attrNameLst>
                                          <p:attrName>style.visibility</p:attrName>
                                        </p:attrNameLst>
                                      </p:cBhvr>
                                      <p:to>
                                        <p:strVal val="visible"/>
                                      </p:to>
                                    </p:set>
                                    <p:anim calcmode="lin" valueType="num">
                                      <p:cBhvr additive="base">
                                        <p:cTn id="23" dur="300" fill="hold"/>
                                        <p:tgtEl>
                                          <p:spTgt spid="12293">
                                            <p:txEl>
                                              <p:pRg st="0" end="0"/>
                                            </p:txEl>
                                          </p:spTgt>
                                        </p:tgtEl>
                                        <p:attrNameLst>
                                          <p:attrName>ppt_x</p:attrName>
                                        </p:attrNameLst>
                                      </p:cBhvr>
                                      <p:tavLst>
                                        <p:tav tm="0">
                                          <p:val>
                                            <p:strVal val="1+#ppt_w/2"/>
                                          </p:val>
                                        </p:tav>
                                        <p:tav tm="100000">
                                          <p:val>
                                            <p:strVal val="#ppt_x"/>
                                          </p:val>
                                        </p:tav>
                                      </p:tavLst>
                                    </p:anim>
                                    <p:anim calcmode="lin" valueType="num">
                                      <p:cBhvr additive="base">
                                        <p:cTn id="24" dur="300" fill="hold"/>
                                        <p:tgtEl>
                                          <p:spTgt spid="12293">
                                            <p:txEl>
                                              <p:pRg st="0" end="0"/>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1"/>
                                            </p:cond>
                                          </p:stCondLst>
                                          <p:endCondLst>
                                            <p:cond evt="onStopAudio" delay="0">
                                              <p:tgtEl>
                                                <p:sldTgt/>
                                              </p:tgtEl>
                                            </p:cond>
                                          </p:endCondLst>
                                        </p:cTn>
                                        <p:tgtEl>
                                          <p:sndTgt r:embed="rId5" name="DJ1.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wd">
                                    <p:tmPct val="100000"/>
                                  </p:iterate>
                                  <p:childTnLst>
                                    <p:set>
                                      <p:cBhvr>
                                        <p:cTn id="28" dur="1" fill="hold">
                                          <p:stCondLst>
                                            <p:cond delay="0"/>
                                          </p:stCondLst>
                                        </p:cTn>
                                        <p:tgtEl>
                                          <p:spTgt spid="12293">
                                            <p:txEl>
                                              <p:pRg st="1" end="1"/>
                                            </p:txEl>
                                          </p:spTgt>
                                        </p:tgtEl>
                                        <p:attrNameLst>
                                          <p:attrName>style.visibility</p:attrName>
                                        </p:attrNameLst>
                                      </p:cBhvr>
                                      <p:to>
                                        <p:strVal val="visible"/>
                                      </p:to>
                                    </p:set>
                                    <p:anim calcmode="lin" valueType="num">
                                      <p:cBhvr additive="base">
                                        <p:cTn id="29" dur="300" fill="hold"/>
                                        <p:tgtEl>
                                          <p:spTgt spid="12293">
                                            <p:txEl>
                                              <p:pRg st="1" end="1"/>
                                            </p:txEl>
                                          </p:spTgt>
                                        </p:tgtEl>
                                        <p:attrNameLst>
                                          <p:attrName>ppt_x</p:attrName>
                                        </p:attrNameLst>
                                      </p:cBhvr>
                                      <p:tavLst>
                                        <p:tav tm="0">
                                          <p:val>
                                            <p:strVal val="1+#ppt_w/2"/>
                                          </p:val>
                                        </p:tav>
                                        <p:tav tm="100000">
                                          <p:val>
                                            <p:strVal val="#ppt_x"/>
                                          </p:val>
                                        </p:tav>
                                      </p:tavLst>
                                    </p:anim>
                                    <p:anim calcmode="lin" valueType="num">
                                      <p:cBhvr additive="base">
                                        <p:cTn id="30" dur="300" fill="hold"/>
                                        <p:tgtEl>
                                          <p:spTgt spid="12293">
                                            <p:txEl>
                                              <p:pRg st="1" end="1"/>
                                            </p:txEl>
                                          </p:spTgt>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DJ1.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type="wd">
                                    <p:tmAbs val="300"/>
                                  </p:iterate>
                                  <p:childTnLst>
                                    <p:set>
                                      <p:cBhvr>
                                        <p:cTn id="34" dur="1" fill="hold">
                                          <p:stCondLst>
                                            <p:cond delay="299"/>
                                          </p:stCondLst>
                                        </p:cTn>
                                        <p:tgtEl>
                                          <p:spTgt spid="12294">
                                            <p:txEl>
                                              <p:pRg st="0" end="0"/>
                                            </p:txEl>
                                          </p:spTgt>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5" name="DJ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iterate type="wd">
                                    <p:tmAbs val="300"/>
                                  </p:iterate>
                                  <p:childTnLst>
                                    <p:set>
                                      <p:cBhvr>
                                        <p:cTn id="38" dur="1" fill="hold">
                                          <p:stCondLst>
                                            <p:cond delay="299"/>
                                          </p:stCondLst>
                                        </p:cTn>
                                        <p:tgtEl>
                                          <p:spTgt spid="12294">
                                            <p:txEl>
                                              <p:pRg st="1" end="1"/>
                                            </p:txEl>
                                          </p:spTgt>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5" name="DJ1.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iterate type="wd">
                                    <p:tmAbs val="300"/>
                                  </p:iterate>
                                  <p:childTnLst>
                                    <p:set>
                                      <p:cBhvr>
                                        <p:cTn id="42" dur="1" fill="hold">
                                          <p:stCondLst>
                                            <p:cond delay="299"/>
                                          </p:stCondLst>
                                        </p:cTn>
                                        <p:tgtEl>
                                          <p:spTgt spid="12294">
                                            <p:txEl>
                                              <p:pRg st="2" end="2"/>
                                            </p:txEl>
                                          </p:spTgt>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5" name="DJ1.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iterate type="wd">
                                    <p:tmAbs val="300"/>
                                  </p:iterate>
                                  <p:childTnLst>
                                    <p:set>
                                      <p:cBhvr>
                                        <p:cTn id="46" dur="1" fill="hold">
                                          <p:stCondLst>
                                            <p:cond delay="299"/>
                                          </p:stCondLst>
                                        </p:cTn>
                                        <p:tgtEl>
                                          <p:spTgt spid="12294">
                                            <p:txEl>
                                              <p:pRg st="3" end="3"/>
                                            </p:txEl>
                                          </p:spTgt>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5" name="DJ1.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iterate type="wd">
                                    <p:tmAbs val="300"/>
                                  </p:iterate>
                                  <p:childTnLst>
                                    <p:set>
                                      <p:cBhvr>
                                        <p:cTn id="50" dur="1" fill="hold">
                                          <p:stCondLst>
                                            <p:cond delay="299"/>
                                          </p:stCondLst>
                                        </p:cTn>
                                        <p:tgtEl>
                                          <p:spTgt spid="12294">
                                            <p:txEl>
                                              <p:pRg st="4" end="4"/>
                                            </p:txEl>
                                          </p:spTgt>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5" name="DJ1.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iterate type="wd">
                                    <p:tmAbs val="300"/>
                                  </p:iterate>
                                  <p:childTnLst>
                                    <p:set>
                                      <p:cBhvr>
                                        <p:cTn id="54" dur="1" fill="hold">
                                          <p:stCondLst>
                                            <p:cond delay="299"/>
                                          </p:stCondLst>
                                        </p:cTn>
                                        <p:tgtEl>
                                          <p:spTgt spid="12294">
                                            <p:txEl>
                                              <p:pRg st="5" end="5"/>
                                            </p:txEl>
                                          </p:spTgt>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5" name="DJ1.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iterate type="lt">
                                    <p:tmPct val="100000"/>
                                  </p:iterate>
                                  <p:childTnLst>
                                    <p:set>
                                      <p:cBhvr>
                                        <p:cTn id="58" dur="1" fill="hold">
                                          <p:stCondLst>
                                            <p:cond delay="0"/>
                                          </p:stCondLst>
                                        </p:cTn>
                                        <p:tgtEl>
                                          <p:spTgt spid="12295">
                                            <p:txEl>
                                              <p:pRg st="0" end="0"/>
                                            </p:txEl>
                                          </p:spTgt>
                                        </p:tgtEl>
                                        <p:attrNameLst>
                                          <p:attrName>style.visibility</p:attrName>
                                        </p:attrNameLst>
                                      </p:cBhvr>
                                      <p:to>
                                        <p:strVal val="visible"/>
                                      </p:to>
                                    </p:set>
                                    <p:animEffect transition="in" filter="blinds(horizontal)">
                                      <p:cBhvr>
                                        <p:cTn id="59" dur="75"/>
                                        <p:tgtEl>
                                          <p:spTgt spid="12295">
                                            <p:txEl>
                                              <p:pRg st="0" end="0"/>
                                            </p:txEl>
                                          </p:spTgt>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6" name="MSREMIND.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iterate type="lt">
                                    <p:tmAbs val="75"/>
                                  </p:iterate>
                                  <p:childTnLst>
                                    <p:set>
                                      <p:cBhvr>
                                        <p:cTn id="63" dur="1" fill="hold">
                                          <p:stCondLst>
                                            <p:cond delay="74"/>
                                          </p:stCondLst>
                                        </p:cTn>
                                        <p:tgtEl>
                                          <p:spTgt spid="12296">
                                            <p:txEl>
                                              <p:pRg st="0" end="0"/>
                                            </p:txEl>
                                          </p:spTgt>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7" name="BIRD2.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iterate type="lt">
                                    <p:tmAbs val="75"/>
                                  </p:iterate>
                                  <p:childTnLst>
                                    <p:set>
                                      <p:cBhvr>
                                        <p:cTn id="67" dur="1" fill="hold">
                                          <p:stCondLst>
                                            <p:cond delay="74"/>
                                          </p:stCondLst>
                                        </p:cTn>
                                        <p:tgtEl>
                                          <p:spTgt spid="12297">
                                            <p:txEl>
                                              <p:pRg st="0" end="0"/>
                                            </p:txEl>
                                          </p:spTgt>
                                        </p:tgtEl>
                                        <p:attrNameLst>
                                          <p:attrName>style.visibility</p:attrName>
                                        </p:attrNameLst>
                                      </p:cBhvr>
                                      <p:to>
                                        <p:strVal val="visible"/>
                                      </p:to>
                                    </p:set>
                                  </p:childTnLst>
                                  <p:subTnLst>
                                    <p:audio>
                                      <p:cMediaNode vol="100000">
                                        <p:cTn display="0" masterRel="sameClick">
                                          <p:stCondLst>
                                            <p:cond evt="begin" delay="0">
                                              <p:tn val="66"/>
                                            </p:cond>
                                          </p:stCondLst>
                                          <p:endCondLst>
                                            <p:cond evt="onStopAudio" delay="0">
                                              <p:tgtEl>
                                                <p:sldTgt/>
                                              </p:tgtEl>
                                            </p:cond>
                                          </p:endCondLst>
                                        </p:cTn>
                                        <p:tgtEl>
                                          <p:sndTgt r:embed="rId4" name="CROC.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5" fill="hold" grpId="0" nodeType="clickEffect">
                                  <p:stCondLst>
                                    <p:cond delay="0"/>
                                  </p:stCondLst>
                                  <p:iterate type="wd">
                                    <p:tmPct val="100000"/>
                                  </p:iterate>
                                  <p:childTnLst>
                                    <p:set>
                                      <p:cBhvr>
                                        <p:cTn id="71" dur="1" fill="hold">
                                          <p:stCondLst>
                                            <p:cond delay="0"/>
                                          </p:stCondLst>
                                        </p:cTn>
                                        <p:tgtEl>
                                          <p:spTgt spid="12298">
                                            <p:txEl>
                                              <p:pRg st="0" end="0"/>
                                            </p:txEl>
                                          </p:spTgt>
                                        </p:tgtEl>
                                        <p:attrNameLst>
                                          <p:attrName>style.visibility</p:attrName>
                                        </p:attrNameLst>
                                      </p:cBhvr>
                                      <p:to>
                                        <p:strVal val="visible"/>
                                      </p:to>
                                    </p:set>
                                    <p:animEffect transition="in" filter="blinds(vertical)">
                                      <p:cBhvr>
                                        <p:cTn id="72" dur="300"/>
                                        <p:tgtEl>
                                          <p:spTgt spid="12298">
                                            <p:txEl>
                                              <p:pRg st="0" end="0"/>
                                            </p:txEl>
                                          </p:spTgt>
                                        </p:tgtEl>
                                      </p:cBhvr>
                                    </p:animEffect>
                                  </p:childTnLst>
                                  <p:subTnLst>
                                    <p:audio>
                                      <p:cMediaNode vol="100000">
                                        <p:cTn display="0" masterRel="sameClick">
                                          <p:stCondLst>
                                            <p:cond evt="begin" delay="0">
                                              <p:tn val="70"/>
                                            </p:cond>
                                          </p:stCondLst>
                                          <p:endCondLst>
                                            <p:cond evt="onStopAudio" delay="0">
                                              <p:tgtEl>
                                                <p:sldTgt/>
                                              </p:tgtEl>
                                            </p:cond>
                                          </p:endCondLst>
                                        </p:cTn>
                                        <p:tgtEl>
                                          <p:sndTgt r:embed="rId8" name="chembrot.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5" fill="hold" grpId="0" nodeType="clickEffect">
                                  <p:stCondLst>
                                    <p:cond delay="0"/>
                                  </p:stCondLst>
                                  <p:iterate type="wd">
                                    <p:tmPct val="100000"/>
                                  </p:iterate>
                                  <p:childTnLst>
                                    <p:set>
                                      <p:cBhvr>
                                        <p:cTn id="76" dur="1" fill="hold">
                                          <p:stCondLst>
                                            <p:cond delay="0"/>
                                          </p:stCondLst>
                                        </p:cTn>
                                        <p:tgtEl>
                                          <p:spTgt spid="12298">
                                            <p:txEl>
                                              <p:pRg st="1" end="1"/>
                                            </p:txEl>
                                          </p:spTgt>
                                        </p:tgtEl>
                                        <p:attrNameLst>
                                          <p:attrName>style.visibility</p:attrName>
                                        </p:attrNameLst>
                                      </p:cBhvr>
                                      <p:to>
                                        <p:strVal val="visible"/>
                                      </p:to>
                                    </p:set>
                                    <p:animEffect transition="in" filter="blinds(vertical)">
                                      <p:cBhvr>
                                        <p:cTn id="77" dur="300"/>
                                        <p:tgtEl>
                                          <p:spTgt spid="12298">
                                            <p:txEl>
                                              <p:pRg st="1" end="1"/>
                                            </p:txEl>
                                          </p:spTgt>
                                        </p:tgtEl>
                                      </p:cBhvr>
                                    </p:animEffect>
                                  </p:childTnLst>
                                  <p:subTnLst>
                                    <p:audio>
                                      <p:cMediaNode vol="100000">
                                        <p:cTn display="0" masterRel="sameClick">
                                          <p:stCondLst>
                                            <p:cond evt="begin" delay="0">
                                              <p:tn val="75"/>
                                            </p:cond>
                                          </p:stCondLst>
                                          <p:endCondLst>
                                            <p:cond evt="onStopAudio" delay="0">
                                              <p:tgtEl>
                                                <p:sldTgt/>
                                              </p:tgtEl>
                                            </p:cond>
                                          </p:endCondLst>
                                        </p:cTn>
                                        <p:tgtEl>
                                          <p:sndTgt r:embed="rId8" name="chembrot.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grpId="0" nodeType="clickEffect">
                                  <p:stCondLst>
                                    <p:cond delay="0"/>
                                  </p:stCondLst>
                                  <p:iterate type="wd">
                                    <p:tmPct val="100000"/>
                                  </p:iterate>
                                  <p:childTnLst>
                                    <p:set>
                                      <p:cBhvr>
                                        <p:cTn id="81" dur="1" fill="hold">
                                          <p:stCondLst>
                                            <p:cond delay="0"/>
                                          </p:stCondLst>
                                        </p:cTn>
                                        <p:tgtEl>
                                          <p:spTgt spid="12298">
                                            <p:txEl>
                                              <p:pRg st="2" end="2"/>
                                            </p:txEl>
                                          </p:spTgt>
                                        </p:tgtEl>
                                        <p:attrNameLst>
                                          <p:attrName>style.visibility</p:attrName>
                                        </p:attrNameLst>
                                      </p:cBhvr>
                                      <p:to>
                                        <p:strVal val="visible"/>
                                      </p:to>
                                    </p:set>
                                    <p:animEffect transition="in" filter="blinds(vertical)">
                                      <p:cBhvr>
                                        <p:cTn id="82" dur="300"/>
                                        <p:tgtEl>
                                          <p:spTgt spid="12298">
                                            <p:txEl>
                                              <p:pRg st="2" end="2"/>
                                            </p:txEl>
                                          </p:spTgt>
                                        </p:tgtEl>
                                      </p:cBhvr>
                                    </p:animEffect>
                                  </p:childTnLst>
                                  <p:subTnLst>
                                    <p:audio>
                                      <p:cMediaNode vol="100000">
                                        <p:cTn display="0" masterRel="sameClick">
                                          <p:stCondLst>
                                            <p:cond evt="begin" delay="0">
                                              <p:tn val="80"/>
                                            </p:cond>
                                          </p:stCondLst>
                                          <p:endCondLst>
                                            <p:cond evt="onStopAudio" delay="0">
                                              <p:tgtEl>
                                                <p:sldTgt/>
                                              </p:tgtEl>
                                            </p:cond>
                                          </p:endCondLst>
                                        </p:cTn>
                                        <p:tgtEl>
                                          <p:sndTgt r:embed="rId8" name="chembrot.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5" fill="hold" grpId="0" nodeType="clickEffect">
                                  <p:stCondLst>
                                    <p:cond delay="0"/>
                                  </p:stCondLst>
                                  <p:childTnLst>
                                    <p:set>
                                      <p:cBhvr>
                                        <p:cTn id="86" dur="1" fill="hold">
                                          <p:stCondLst>
                                            <p:cond delay="0"/>
                                          </p:stCondLst>
                                        </p:cTn>
                                        <p:tgtEl>
                                          <p:spTgt spid="12299">
                                            <p:txEl>
                                              <p:pRg st="0" end="0"/>
                                            </p:txEl>
                                          </p:spTgt>
                                        </p:tgtEl>
                                        <p:attrNameLst>
                                          <p:attrName>style.visibility</p:attrName>
                                        </p:attrNameLst>
                                      </p:cBhvr>
                                      <p:to>
                                        <p:strVal val="visible"/>
                                      </p:to>
                                    </p:set>
                                    <p:animEffect transition="in" filter="blinds(vertical)">
                                      <p:cBhvr>
                                        <p:cTn id="87" dur="500"/>
                                        <p:tgtEl>
                                          <p:spTgt spid="12299">
                                            <p:txEl>
                                              <p:pRg st="0" end="0"/>
                                            </p:txEl>
                                          </p:spTgt>
                                        </p:tgtEl>
                                      </p:cBhvr>
                                    </p:animEffect>
                                  </p:childTnLst>
                                  <p:subTnLst>
                                    <p:audio>
                                      <p:cMediaNode vol="100000">
                                        <p:cTn display="0" masterRel="sameClick">
                                          <p:stCondLst>
                                            <p:cond evt="begin" delay="0">
                                              <p:tn val="85"/>
                                            </p:cond>
                                          </p:stCondLst>
                                          <p:endCondLst>
                                            <p:cond evt="onStopAudio" delay="0">
                                              <p:tgtEl>
                                                <p:sldTgt/>
                                              </p:tgtEl>
                                            </p:cond>
                                          </p:endCondLst>
                                        </p:cTn>
                                        <p:tgtEl>
                                          <p:sndTgt r:embed="rId9" name="Schreibmaschine"/>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iterate type="lt">
                                    <p:tmPct val="100000"/>
                                  </p:iterate>
                                  <p:childTnLst>
                                    <p:set>
                                      <p:cBhvr>
                                        <p:cTn id="91" dur="1" fill="hold">
                                          <p:stCondLst>
                                            <p:cond delay="0"/>
                                          </p:stCondLst>
                                        </p:cTn>
                                        <p:tgtEl>
                                          <p:spTgt spid="12300">
                                            <p:txEl>
                                              <p:pRg st="0" end="0"/>
                                            </p:txEl>
                                          </p:spTgt>
                                        </p:tgtEl>
                                        <p:attrNameLst>
                                          <p:attrName>style.visibility</p:attrName>
                                        </p:attrNameLst>
                                      </p:cBhvr>
                                      <p:to>
                                        <p:strVal val="visible"/>
                                      </p:to>
                                    </p:set>
                                    <p:animEffect transition="in" filter="wipe(up)">
                                      <p:cBhvr>
                                        <p:cTn id="92" dur="75"/>
                                        <p:tgtEl>
                                          <p:spTgt spid="12300">
                                            <p:txEl>
                                              <p:pRg st="0" end="0"/>
                                            </p:txEl>
                                          </p:spTgt>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10" name="Laser"/>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iterate type="lt">
                                    <p:tmPct val="100000"/>
                                  </p:iterate>
                                  <p:childTnLst>
                                    <p:set>
                                      <p:cBhvr>
                                        <p:cTn id="96" dur="1" fill="hold">
                                          <p:stCondLst>
                                            <p:cond delay="0"/>
                                          </p:stCondLst>
                                        </p:cTn>
                                        <p:tgtEl>
                                          <p:spTgt spid="12300">
                                            <p:txEl>
                                              <p:pRg st="1" end="1"/>
                                            </p:txEl>
                                          </p:spTgt>
                                        </p:tgtEl>
                                        <p:attrNameLst>
                                          <p:attrName>style.visibility</p:attrName>
                                        </p:attrNameLst>
                                      </p:cBhvr>
                                      <p:to>
                                        <p:strVal val="visible"/>
                                      </p:to>
                                    </p:set>
                                    <p:animEffect transition="in" filter="wipe(up)">
                                      <p:cBhvr>
                                        <p:cTn id="97" dur="75"/>
                                        <p:tgtEl>
                                          <p:spTgt spid="12300">
                                            <p:txEl>
                                              <p:pRg st="1" end="1"/>
                                            </p:txEl>
                                          </p:spTgt>
                                        </p:tgtEl>
                                      </p:cBhvr>
                                    </p:animEffect>
                                  </p:childTnLst>
                                  <p:subTnLst>
                                    <p:audio>
                                      <p:cMediaNode vol="100000">
                                        <p:cTn display="0" masterRel="sameClick">
                                          <p:stCondLst>
                                            <p:cond evt="begin" delay="0">
                                              <p:tn val="95"/>
                                            </p:cond>
                                          </p:stCondLst>
                                          <p:endCondLst>
                                            <p:cond evt="onStopAudio" delay="0">
                                              <p:tgtEl>
                                                <p:sldTgt/>
                                              </p:tgtEl>
                                            </p:cond>
                                          </p:endCondLst>
                                        </p:cTn>
                                        <p:tgtEl>
                                          <p:sndTgt r:embed="rId10" name="Laser"/>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grpId="0" nodeType="clickEffect">
                                  <p:stCondLst>
                                    <p:cond delay="0"/>
                                  </p:stCondLst>
                                  <p:iterate type="lt">
                                    <p:tmPct val="100000"/>
                                  </p:iterate>
                                  <p:childTnLst>
                                    <p:set>
                                      <p:cBhvr>
                                        <p:cTn id="101" dur="1" fill="hold">
                                          <p:stCondLst>
                                            <p:cond delay="0"/>
                                          </p:stCondLst>
                                        </p:cTn>
                                        <p:tgtEl>
                                          <p:spTgt spid="12300">
                                            <p:txEl>
                                              <p:pRg st="2" end="2"/>
                                            </p:txEl>
                                          </p:spTgt>
                                        </p:tgtEl>
                                        <p:attrNameLst>
                                          <p:attrName>style.visibility</p:attrName>
                                        </p:attrNameLst>
                                      </p:cBhvr>
                                      <p:to>
                                        <p:strVal val="visible"/>
                                      </p:to>
                                    </p:set>
                                    <p:animEffect transition="in" filter="wipe(up)">
                                      <p:cBhvr>
                                        <p:cTn id="102" dur="75"/>
                                        <p:tgtEl>
                                          <p:spTgt spid="12300">
                                            <p:txEl>
                                              <p:pRg st="2" end="2"/>
                                            </p:txEl>
                                          </p:spTgt>
                                        </p:tgtEl>
                                      </p:cBhvr>
                                    </p:animEffect>
                                  </p:childTnLst>
                                  <p:subTnLst>
                                    <p:audio>
                                      <p:cMediaNode vol="100000">
                                        <p:cTn display="0" masterRel="sameClick">
                                          <p:stCondLst>
                                            <p:cond evt="begin" delay="0">
                                              <p:tn val="100"/>
                                            </p:cond>
                                          </p:stCondLst>
                                          <p:endCondLst>
                                            <p:cond evt="onStopAudio" delay="0">
                                              <p:tgtEl>
                                                <p:sldTgt/>
                                              </p:tgtEl>
                                            </p:cond>
                                          </p:endCondLst>
                                        </p:cTn>
                                        <p:tgtEl>
                                          <p:sndTgt r:embed="rId10" name="Laser"/>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1" fill="hold" grpId="0" nodeType="clickEffect">
                                  <p:stCondLst>
                                    <p:cond delay="0"/>
                                  </p:stCondLst>
                                  <p:iterate type="lt">
                                    <p:tmPct val="100000"/>
                                  </p:iterate>
                                  <p:childTnLst>
                                    <p:set>
                                      <p:cBhvr>
                                        <p:cTn id="106" dur="1" fill="hold">
                                          <p:stCondLst>
                                            <p:cond delay="0"/>
                                          </p:stCondLst>
                                        </p:cTn>
                                        <p:tgtEl>
                                          <p:spTgt spid="12300">
                                            <p:txEl>
                                              <p:pRg st="3" end="3"/>
                                            </p:txEl>
                                          </p:spTgt>
                                        </p:tgtEl>
                                        <p:attrNameLst>
                                          <p:attrName>style.visibility</p:attrName>
                                        </p:attrNameLst>
                                      </p:cBhvr>
                                      <p:to>
                                        <p:strVal val="visible"/>
                                      </p:to>
                                    </p:set>
                                    <p:animEffect transition="in" filter="wipe(up)">
                                      <p:cBhvr>
                                        <p:cTn id="107" dur="75"/>
                                        <p:tgtEl>
                                          <p:spTgt spid="12300">
                                            <p:txEl>
                                              <p:pRg st="3" end="3"/>
                                            </p:txEl>
                                          </p:spTgt>
                                        </p:tgtEl>
                                      </p:cBhvr>
                                    </p:animEffect>
                                  </p:childTnLst>
                                  <p:subTnLst>
                                    <p:audio>
                                      <p:cMediaNode vol="100000">
                                        <p:cTn display="0" masterRel="sameClick">
                                          <p:stCondLst>
                                            <p:cond evt="begin" delay="0">
                                              <p:tn val="105"/>
                                            </p:cond>
                                          </p:stCondLst>
                                          <p:endCondLst>
                                            <p:cond evt="onStopAudio" delay="0">
                                              <p:tgtEl>
                                                <p:sldTgt/>
                                              </p:tgtEl>
                                            </p:cond>
                                          </p:endCondLst>
                                        </p:cTn>
                                        <p:tgtEl>
                                          <p:sndTgt r:embed="rId10" name="Laser"/>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iterate type="lt">
                                    <p:tmPct val="100000"/>
                                  </p:iterate>
                                  <p:childTnLst>
                                    <p:set>
                                      <p:cBhvr>
                                        <p:cTn id="111" dur="1" fill="hold">
                                          <p:stCondLst>
                                            <p:cond delay="0"/>
                                          </p:stCondLst>
                                        </p:cTn>
                                        <p:tgtEl>
                                          <p:spTgt spid="12300">
                                            <p:txEl>
                                              <p:pRg st="4" end="4"/>
                                            </p:txEl>
                                          </p:spTgt>
                                        </p:tgtEl>
                                        <p:attrNameLst>
                                          <p:attrName>style.visibility</p:attrName>
                                        </p:attrNameLst>
                                      </p:cBhvr>
                                      <p:to>
                                        <p:strVal val="visible"/>
                                      </p:to>
                                    </p:set>
                                    <p:animEffect transition="in" filter="wipe(up)">
                                      <p:cBhvr>
                                        <p:cTn id="112" dur="75"/>
                                        <p:tgtEl>
                                          <p:spTgt spid="12300">
                                            <p:txEl>
                                              <p:pRg st="4" end="4"/>
                                            </p:txEl>
                                          </p:spTgt>
                                        </p:tgtEl>
                                      </p:cBhvr>
                                    </p:animEffect>
                                  </p:childTnLst>
                                  <p:subTnLst>
                                    <p:audio>
                                      <p:cMediaNode vol="100000">
                                        <p:cTn display="0" masterRel="sameClick">
                                          <p:stCondLst>
                                            <p:cond evt="begin" delay="0">
                                              <p:tn val="110"/>
                                            </p:cond>
                                          </p:stCondLst>
                                          <p:endCondLst>
                                            <p:cond evt="onStopAudio" delay="0">
                                              <p:tgtEl>
                                                <p:sldTgt/>
                                              </p:tgtEl>
                                            </p:cond>
                                          </p:endCondLst>
                                        </p:cTn>
                                        <p:tgtEl>
                                          <p:sndTgt r:embed="rId10" name="Laser"/>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grpId="0" nodeType="clickEffect">
                                  <p:stCondLst>
                                    <p:cond delay="0"/>
                                  </p:stCondLst>
                                  <p:iterate type="lt">
                                    <p:tmPct val="100000"/>
                                  </p:iterate>
                                  <p:childTnLst>
                                    <p:set>
                                      <p:cBhvr>
                                        <p:cTn id="116" dur="1" fill="hold">
                                          <p:stCondLst>
                                            <p:cond delay="0"/>
                                          </p:stCondLst>
                                        </p:cTn>
                                        <p:tgtEl>
                                          <p:spTgt spid="12300">
                                            <p:txEl>
                                              <p:pRg st="5" end="5"/>
                                            </p:txEl>
                                          </p:spTgt>
                                        </p:tgtEl>
                                        <p:attrNameLst>
                                          <p:attrName>style.visibility</p:attrName>
                                        </p:attrNameLst>
                                      </p:cBhvr>
                                      <p:to>
                                        <p:strVal val="visible"/>
                                      </p:to>
                                    </p:set>
                                    <p:animEffect transition="in" filter="wipe(up)">
                                      <p:cBhvr>
                                        <p:cTn id="117" dur="75"/>
                                        <p:tgtEl>
                                          <p:spTgt spid="12300">
                                            <p:txEl>
                                              <p:pRg st="5" end="5"/>
                                            </p:txEl>
                                          </p:spTgt>
                                        </p:tgtEl>
                                      </p:cBhvr>
                                    </p:animEffect>
                                  </p:childTnLst>
                                  <p:subTnLst>
                                    <p:audio>
                                      <p:cMediaNode vol="100000">
                                        <p:cTn display="0" masterRel="sameClick">
                                          <p:stCondLst>
                                            <p:cond evt="begin" delay="0">
                                              <p:tn val="115"/>
                                            </p:cond>
                                          </p:stCondLst>
                                          <p:endCondLst>
                                            <p:cond evt="onStopAudio" delay="0">
                                              <p:tgtEl>
                                                <p:sldTgt/>
                                              </p:tgtEl>
                                            </p:cond>
                                          </p:endCondLst>
                                        </p:cTn>
                                        <p:tgtEl>
                                          <p:sndTgt r:embed="rId10" name="Laser"/>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grpId="0" nodeType="clickEffect">
                                  <p:stCondLst>
                                    <p:cond delay="0"/>
                                  </p:stCondLst>
                                  <p:iterate type="lt">
                                    <p:tmPct val="100000"/>
                                  </p:iterate>
                                  <p:childTnLst>
                                    <p:set>
                                      <p:cBhvr>
                                        <p:cTn id="121" dur="1" fill="hold">
                                          <p:stCondLst>
                                            <p:cond delay="0"/>
                                          </p:stCondLst>
                                        </p:cTn>
                                        <p:tgtEl>
                                          <p:spTgt spid="12300">
                                            <p:txEl>
                                              <p:pRg st="6" end="6"/>
                                            </p:txEl>
                                          </p:spTgt>
                                        </p:tgtEl>
                                        <p:attrNameLst>
                                          <p:attrName>style.visibility</p:attrName>
                                        </p:attrNameLst>
                                      </p:cBhvr>
                                      <p:to>
                                        <p:strVal val="visible"/>
                                      </p:to>
                                    </p:set>
                                    <p:animEffect transition="in" filter="wipe(up)">
                                      <p:cBhvr>
                                        <p:cTn id="122" dur="75"/>
                                        <p:tgtEl>
                                          <p:spTgt spid="12300">
                                            <p:txEl>
                                              <p:pRg st="6" end="6"/>
                                            </p:txEl>
                                          </p:spTgt>
                                        </p:tgtEl>
                                      </p:cBhvr>
                                    </p:animEffect>
                                  </p:childTnLst>
                                  <p:subTnLst>
                                    <p:audio>
                                      <p:cMediaNode vol="100000">
                                        <p:cTn display="0" masterRel="sameClick">
                                          <p:stCondLst>
                                            <p:cond evt="begin" delay="0">
                                              <p:tn val="120"/>
                                            </p:cond>
                                          </p:stCondLst>
                                          <p:endCondLst>
                                            <p:cond evt="onStopAudio" delay="0">
                                              <p:tgtEl>
                                                <p:sldTgt/>
                                              </p:tgtEl>
                                            </p:cond>
                                          </p:endCondLst>
                                        </p:cTn>
                                        <p:tgtEl>
                                          <p:sndTgt r:embed="rId10" name="Laser"/>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1" fill="hold" grpId="0" nodeType="clickEffect">
                                  <p:stCondLst>
                                    <p:cond delay="0"/>
                                  </p:stCondLst>
                                  <p:iterate type="lt">
                                    <p:tmPct val="100000"/>
                                  </p:iterate>
                                  <p:childTnLst>
                                    <p:set>
                                      <p:cBhvr>
                                        <p:cTn id="126" dur="1" fill="hold">
                                          <p:stCondLst>
                                            <p:cond delay="0"/>
                                          </p:stCondLst>
                                        </p:cTn>
                                        <p:tgtEl>
                                          <p:spTgt spid="12300">
                                            <p:txEl>
                                              <p:pRg st="7" end="7"/>
                                            </p:txEl>
                                          </p:spTgt>
                                        </p:tgtEl>
                                        <p:attrNameLst>
                                          <p:attrName>style.visibility</p:attrName>
                                        </p:attrNameLst>
                                      </p:cBhvr>
                                      <p:to>
                                        <p:strVal val="visible"/>
                                      </p:to>
                                    </p:set>
                                    <p:animEffect transition="in" filter="wipe(up)">
                                      <p:cBhvr>
                                        <p:cTn id="127" dur="75"/>
                                        <p:tgtEl>
                                          <p:spTgt spid="12300">
                                            <p:txEl>
                                              <p:pRg st="7" end="7"/>
                                            </p:txEl>
                                          </p:spTgt>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10" name="Laser"/>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1" fill="hold" grpId="0" nodeType="clickEffect">
                                  <p:stCondLst>
                                    <p:cond delay="0"/>
                                  </p:stCondLst>
                                  <p:iterate type="lt">
                                    <p:tmPct val="100000"/>
                                  </p:iterate>
                                  <p:childTnLst>
                                    <p:set>
                                      <p:cBhvr>
                                        <p:cTn id="131" dur="1" fill="hold">
                                          <p:stCondLst>
                                            <p:cond delay="0"/>
                                          </p:stCondLst>
                                        </p:cTn>
                                        <p:tgtEl>
                                          <p:spTgt spid="12300">
                                            <p:txEl>
                                              <p:pRg st="8" end="8"/>
                                            </p:txEl>
                                          </p:spTgt>
                                        </p:tgtEl>
                                        <p:attrNameLst>
                                          <p:attrName>style.visibility</p:attrName>
                                        </p:attrNameLst>
                                      </p:cBhvr>
                                      <p:to>
                                        <p:strVal val="visible"/>
                                      </p:to>
                                    </p:set>
                                    <p:animEffect transition="in" filter="wipe(up)">
                                      <p:cBhvr>
                                        <p:cTn id="132" dur="75"/>
                                        <p:tgtEl>
                                          <p:spTgt spid="12300">
                                            <p:txEl>
                                              <p:pRg st="8" end="8"/>
                                            </p:txEl>
                                          </p:spTgt>
                                        </p:tgtEl>
                                      </p:cBhvr>
                                    </p:animEffect>
                                  </p:childTnLst>
                                  <p:subTnLst>
                                    <p:audio>
                                      <p:cMediaNode vol="100000">
                                        <p:cTn display="0" masterRel="sameClick">
                                          <p:stCondLst>
                                            <p:cond evt="begin" delay="0">
                                              <p:tn val="130"/>
                                            </p:cond>
                                          </p:stCondLst>
                                          <p:endCondLst>
                                            <p:cond evt="onStopAudio" delay="0">
                                              <p:tgtEl>
                                                <p:sldTgt/>
                                              </p:tgtEl>
                                            </p:cond>
                                          </p:endCondLst>
                                        </p:cTn>
                                        <p:tgtEl>
                                          <p:sndTgt r:embed="rId10"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autoUpdateAnimBg="0"/>
      <p:bldP spid="12291" grpId="0" build="p" autoUpdateAnimBg="0"/>
      <p:bldP spid="12292" grpId="0" build="p" autoUpdateAnimBg="0"/>
      <p:bldP spid="12293" grpId="0" build="p" autoUpdateAnimBg="0"/>
      <p:bldP spid="12294" grpId="0" build="p" autoUpdateAnimBg="0"/>
      <p:bldP spid="12295" grpId="0" build="p" autoUpdateAnimBg="0"/>
      <p:bldP spid="12296" grpId="0" build="p" autoUpdateAnimBg="0"/>
      <p:bldP spid="12297" grpId="0" build="p" autoUpdateAnimBg="0"/>
      <p:bldP spid="12298" grpId="0" build="p" autoUpdateAnimBg="0"/>
      <p:bldP spid="12299" grpId="0" build="p" autoUpdateAnimBg="0"/>
      <p:bldP spid="1230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hteck 13312">
            <a:extLst>
              <a:ext uri="{FF2B5EF4-FFF2-40B4-BE49-F238E27FC236}">
                <a16:creationId xmlns:a16="http://schemas.microsoft.com/office/drawing/2014/main" id="{6630A815-3587-45E3-81EB-AFA9560EE471}"/>
              </a:ext>
            </a:extLst>
          </p:cNvPr>
          <p:cNvSpPr>
            <a:spLocks noChangeArrowheads="1"/>
          </p:cNvSpPr>
          <p:nvPr/>
        </p:nvSpPr>
        <p:spPr bwMode="auto">
          <a:xfrm>
            <a:off x="152400" y="3048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Radioaktiver Zerfall und Formeln dazu</a:t>
            </a:r>
            <a:endParaRPr lang="de-DE" altLang="de-DE" sz="1800">
              <a:latin typeface="+mn-lt"/>
              <a:cs typeface="+mn-cs"/>
            </a:endParaRPr>
          </a:p>
        </p:txBody>
      </p:sp>
      <p:sp>
        <p:nvSpPr>
          <p:cNvPr id="13314" name="Rechteck 13313">
            <a:extLst>
              <a:ext uri="{FF2B5EF4-FFF2-40B4-BE49-F238E27FC236}">
                <a16:creationId xmlns:a16="http://schemas.microsoft.com/office/drawing/2014/main" id="{CCA664DB-6026-4682-8C6C-851F105228CE}"/>
              </a:ext>
            </a:extLst>
          </p:cNvPr>
          <p:cNvSpPr>
            <a:spLocks noChangeArrowheads="1"/>
          </p:cNvSpPr>
          <p:nvPr/>
        </p:nvSpPr>
        <p:spPr bwMode="auto">
          <a:xfrm>
            <a:off x="304800" y="685800"/>
            <a:ext cx="2895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c(A) =c(A)</a:t>
            </a:r>
            <a:r>
              <a:rPr lang="de-DE" altLang="de-DE" sz="1200" baseline="-25000">
                <a:solidFill>
                  <a:srgbClr val="330099"/>
                </a:solidFill>
                <a:latin typeface="Times New Roman" panose="02020603050405020304" pitchFamily="18" charset="0"/>
              </a:rPr>
              <a:t>0</a:t>
            </a:r>
            <a:r>
              <a:rPr lang="de-DE" altLang="de-DE" sz="1200">
                <a:solidFill>
                  <a:srgbClr val="330099"/>
                </a:solidFill>
                <a:latin typeface="Times New Roman" panose="02020603050405020304" pitchFamily="18" charset="0"/>
              </a:rPr>
              <a:t> * e</a:t>
            </a:r>
            <a:r>
              <a:rPr lang="de-DE" altLang="de-DE" sz="1200" baseline="30000">
                <a:solidFill>
                  <a:srgbClr val="330099"/>
                </a:solidFill>
                <a:latin typeface="Times New Roman" panose="02020603050405020304" pitchFamily="18" charset="0"/>
              </a:rPr>
              <a:t> -k * t</a:t>
            </a: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Halbwertszeit:</a:t>
            </a:r>
          </a:p>
          <a:p>
            <a:pPr>
              <a:spcBef>
                <a:spcPct val="50000"/>
              </a:spcBef>
            </a:pPr>
            <a:r>
              <a:rPr lang="de-DE" altLang="de-DE" sz="1200">
                <a:solidFill>
                  <a:srgbClr val="330099"/>
                </a:solidFill>
                <a:latin typeface="Times New Roman" panose="02020603050405020304" pitchFamily="18" charset="0"/>
              </a:rPr>
              <a:t>c(A) / c(A)</a:t>
            </a:r>
            <a:r>
              <a:rPr lang="de-DE" altLang="de-DE" sz="1200" baseline="-25000">
                <a:solidFill>
                  <a:srgbClr val="330099"/>
                </a:solidFill>
                <a:latin typeface="Times New Roman" panose="02020603050405020304" pitchFamily="18" charset="0"/>
              </a:rPr>
              <a:t>0</a:t>
            </a:r>
            <a:r>
              <a:rPr lang="de-DE" altLang="de-DE" sz="1200">
                <a:solidFill>
                  <a:srgbClr val="330099"/>
                </a:solidFill>
                <a:latin typeface="Times New Roman" panose="02020603050405020304" pitchFamily="18" charset="0"/>
              </a:rPr>
              <a:t> = 1 /  2 = e </a:t>
            </a:r>
            <a:r>
              <a:rPr lang="de-DE" altLang="de-DE" sz="1200" baseline="44000">
                <a:solidFill>
                  <a:srgbClr val="330099"/>
                </a:solidFill>
                <a:latin typeface="Times New Roman" panose="02020603050405020304" pitchFamily="18" charset="0"/>
              </a:rPr>
              <a:t>- K * t</a:t>
            </a:r>
            <a:r>
              <a:rPr lang="de-DE" altLang="de-DE" sz="1200" baseline="18000">
                <a:solidFill>
                  <a:srgbClr val="330099"/>
                </a:solidFill>
                <a:latin typeface="Times New Roman" panose="02020603050405020304" pitchFamily="18" charset="0"/>
              </a:rPr>
              <a:t> 1/2</a:t>
            </a:r>
            <a:endParaRPr lang="de-DE" altLang="de-DE" sz="1200">
              <a:solidFill>
                <a:srgbClr val="330099"/>
              </a:solidFill>
              <a:latin typeface="Times New Roman" panose="02020603050405020304" pitchFamily="18" charset="0"/>
            </a:endParaRPr>
          </a:p>
          <a:p>
            <a:pPr>
              <a:spcBef>
                <a:spcPct val="50000"/>
              </a:spcBef>
            </a:pPr>
            <a:r>
              <a:rPr lang="de-DE" altLang="de-DE" sz="1200">
                <a:solidFill>
                  <a:srgbClr val="330099"/>
                </a:solidFill>
                <a:latin typeface="Times New Roman" panose="02020603050405020304" pitchFamily="18" charset="0"/>
              </a:rPr>
              <a:t>t </a:t>
            </a:r>
            <a:r>
              <a:rPr lang="de-DE" altLang="de-DE" sz="1200" baseline="-25000">
                <a:solidFill>
                  <a:srgbClr val="330099"/>
                </a:solidFill>
                <a:latin typeface="Times New Roman" panose="02020603050405020304" pitchFamily="18" charset="0"/>
              </a:rPr>
              <a:t>1/2</a:t>
            </a:r>
            <a:r>
              <a:rPr lang="de-DE" altLang="de-DE" sz="1200">
                <a:solidFill>
                  <a:srgbClr val="330099"/>
                </a:solidFill>
                <a:latin typeface="Times New Roman" panose="02020603050405020304" pitchFamily="18" charset="0"/>
              </a:rPr>
              <a:t> =ln 2 / k =0,693 /k</a:t>
            </a:r>
          </a:p>
          <a:p>
            <a:pPr>
              <a:spcBef>
                <a:spcPct val="50000"/>
              </a:spcBef>
            </a:pPr>
            <a:r>
              <a:rPr lang="de-DE" altLang="de-DE" sz="1200">
                <a:solidFill>
                  <a:srgbClr val="330099"/>
                </a:solidFill>
                <a:latin typeface="Times New Roman" panose="02020603050405020304" pitchFamily="18" charset="0"/>
              </a:rPr>
              <a:t>k= Zerfallskonstante</a:t>
            </a:r>
          </a:p>
        </p:txBody>
      </p:sp>
      <p:sp>
        <p:nvSpPr>
          <p:cNvPr id="13315" name="Rechteck 13314">
            <a:extLst>
              <a:ext uri="{FF2B5EF4-FFF2-40B4-BE49-F238E27FC236}">
                <a16:creationId xmlns:a16="http://schemas.microsoft.com/office/drawing/2014/main" id="{DC8C5894-4805-4531-A528-74AE598BA0EB}"/>
              </a:ext>
            </a:extLst>
          </p:cNvPr>
          <p:cNvSpPr>
            <a:spLocks noChangeArrowheads="1"/>
          </p:cNvSpPr>
          <p:nvPr/>
        </p:nvSpPr>
        <p:spPr bwMode="auto">
          <a:xfrm>
            <a:off x="76200" y="2057400"/>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Radiokarbonmethode zur Alters-bestimmung</a:t>
            </a:r>
            <a:endParaRPr lang="de-DE" altLang="de-DE" sz="1800">
              <a:latin typeface="+mn-lt"/>
              <a:cs typeface="+mn-cs"/>
            </a:endParaRPr>
          </a:p>
        </p:txBody>
      </p:sp>
      <p:sp>
        <p:nvSpPr>
          <p:cNvPr id="13316" name="Rechteck 13315">
            <a:extLst>
              <a:ext uri="{FF2B5EF4-FFF2-40B4-BE49-F238E27FC236}">
                <a16:creationId xmlns:a16="http://schemas.microsoft.com/office/drawing/2014/main" id="{FA472708-7CD0-4811-8795-5F8C5BC3EB57}"/>
              </a:ext>
            </a:extLst>
          </p:cNvPr>
          <p:cNvSpPr>
            <a:spLocks noChangeArrowheads="1"/>
          </p:cNvSpPr>
          <p:nvPr/>
        </p:nvSpPr>
        <p:spPr bwMode="auto">
          <a:xfrm>
            <a:off x="152400" y="2667000"/>
            <a:ext cx="39624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Das in der Atmosphäre vorkommende Kohlendioxid  CO</a:t>
            </a:r>
            <a:r>
              <a:rPr lang="de-DE" altLang="de-DE" sz="1200" baseline="-25000">
                <a:solidFill>
                  <a:srgbClr val="330099"/>
                </a:solidFill>
                <a:latin typeface="Times New Roman" panose="02020603050405020304" pitchFamily="18" charset="0"/>
              </a:rPr>
              <a:t>2</a:t>
            </a:r>
            <a:r>
              <a:rPr lang="de-DE" altLang="de-DE" sz="1200">
                <a:solidFill>
                  <a:srgbClr val="330099"/>
                </a:solidFill>
                <a:latin typeface="Times New Roman" panose="02020603050405020304" pitchFamily="18" charset="0"/>
              </a:rPr>
              <a:t> enthält zu  10 </a:t>
            </a:r>
            <a:r>
              <a:rPr lang="de-DE" altLang="de-DE" sz="1200" baseline="30000">
                <a:solidFill>
                  <a:srgbClr val="330099"/>
                </a:solidFill>
                <a:latin typeface="Times New Roman" panose="02020603050405020304" pitchFamily="18" charset="0"/>
              </a:rPr>
              <a:t>-14</a:t>
            </a:r>
            <a:r>
              <a:rPr lang="de-DE" altLang="de-DE" sz="1200">
                <a:solidFill>
                  <a:srgbClr val="330099"/>
                </a:solidFill>
                <a:latin typeface="Times New Roman" panose="02020603050405020304" pitchFamily="18" charset="0"/>
              </a:rPr>
              <a:t> %  radioaktives C 14 . Es entsteht durch kosmische Strahlung:</a:t>
            </a:r>
            <a:endParaRPr lang="de-DE" altLang="de-DE" sz="1800">
              <a:latin typeface="+mn-lt"/>
              <a:cs typeface="+mn-cs"/>
            </a:endParaRPr>
          </a:p>
          <a:p>
            <a:pPr>
              <a:spcBef>
                <a:spcPct val="50000"/>
              </a:spcBef>
            </a:pPr>
            <a:r>
              <a:rPr lang="de-DE" altLang="de-DE" sz="1200" baseline="30000">
                <a:solidFill>
                  <a:srgbClr val="330099"/>
                </a:solidFill>
                <a:latin typeface="Times New Roman" panose="02020603050405020304" pitchFamily="18" charset="0"/>
              </a:rPr>
              <a:t>14</a:t>
            </a:r>
            <a:r>
              <a:rPr lang="de-DE" altLang="de-DE" sz="1200" baseline="-25000">
                <a:solidFill>
                  <a:srgbClr val="330099"/>
                </a:solidFill>
                <a:latin typeface="Times New Roman" panose="02020603050405020304" pitchFamily="18" charset="0"/>
              </a:rPr>
              <a:t>7</a:t>
            </a:r>
            <a:r>
              <a:rPr lang="de-DE" altLang="de-DE" sz="1200">
                <a:solidFill>
                  <a:srgbClr val="330099"/>
                </a:solidFill>
                <a:latin typeface="Times New Roman" panose="02020603050405020304" pitchFamily="18" charset="0"/>
              </a:rPr>
              <a:t>N + </a:t>
            </a:r>
            <a:r>
              <a:rPr lang="de-DE" altLang="de-DE" sz="1200" baseline="30000">
                <a:solidFill>
                  <a:srgbClr val="330099"/>
                </a:solidFill>
                <a:latin typeface="Times New Roman" panose="02020603050405020304" pitchFamily="18" charset="0"/>
              </a:rPr>
              <a:t>1</a:t>
            </a:r>
            <a:r>
              <a:rPr lang="de-DE" altLang="de-DE" sz="1200" baseline="-25000">
                <a:solidFill>
                  <a:srgbClr val="330099"/>
                </a:solidFill>
                <a:latin typeface="Times New Roman" panose="02020603050405020304" pitchFamily="18" charset="0"/>
              </a:rPr>
              <a:t>0</a:t>
            </a:r>
            <a:r>
              <a:rPr lang="de-DE" altLang="de-DE" sz="1200">
                <a:solidFill>
                  <a:srgbClr val="330099"/>
                </a:solidFill>
                <a:latin typeface="Times New Roman" panose="02020603050405020304" pitchFamily="18" charset="0"/>
              </a:rPr>
              <a:t>n =&gt; </a:t>
            </a:r>
            <a:r>
              <a:rPr lang="de-DE" altLang="de-DE" sz="1200" baseline="30000">
                <a:solidFill>
                  <a:srgbClr val="330099"/>
                </a:solidFill>
                <a:latin typeface="Times New Roman" panose="02020603050405020304" pitchFamily="18" charset="0"/>
              </a:rPr>
              <a:t>14</a:t>
            </a:r>
            <a:r>
              <a:rPr lang="de-DE" altLang="de-DE" sz="1200" baseline="-25000">
                <a:solidFill>
                  <a:srgbClr val="330099"/>
                </a:solidFill>
                <a:latin typeface="Times New Roman" panose="02020603050405020304" pitchFamily="18" charset="0"/>
              </a:rPr>
              <a:t>6 </a:t>
            </a:r>
            <a:r>
              <a:rPr lang="de-DE" altLang="de-DE" sz="1200">
                <a:solidFill>
                  <a:srgbClr val="330099"/>
                </a:solidFill>
                <a:latin typeface="Times New Roman" panose="02020603050405020304" pitchFamily="18" charset="0"/>
              </a:rPr>
              <a:t>C + </a:t>
            </a:r>
            <a:r>
              <a:rPr lang="de-DE" altLang="de-DE" sz="1200" baseline="30000">
                <a:solidFill>
                  <a:srgbClr val="330099"/>
                </a:solidFill>
                <a:latin typeface="Times New Roman" panose="02020603050405020304" pitchFamily="18" charset="0"/>
              </a:rPr>
              <a:t>1</a:t>
            </a:r>
            <a:r>
              <a:rPr lang="de-DE" altLang="de-DE" sz="1200" baseline="-25000">
                <a:solidFill>
                  <a:srgbClr val="330099"/>
                </a:solidFill>
                <a:latin typeface="Times New Roman" panose="02020603050405020304" pitchFamily="18" charset="0"/>
              </a:rPr>
              <a:t>1</a:t>
            </a:r>
            <a:r>
              <a:rPr lang="de-DE" altLang="de-DE" sz="1200">
                <a:solidFill>
                  <a:srgbClr val="330099"/>
                </a:solidFill>
                <a:latin typeface="Times New Roman" panose="02020603050405020304" pitchFamily="18" charset="0"/>
              </a:rPr>
              <a:t>H</a:t>
            </a:r>
          </a:p>
          <a:p>
            <a:pPr>
              <a:spcBef>
                <a:spcPct val="50000"/>
              </a:spcBef>
            </a:pPr>
            <a:r>
              <a:rPr lang="de-DE" altLang="de-DE" sz="1200">
                <a:solidFill>
                  <a:srgbClr val="330099"/>
                </a:solidFill>
                <a:latin typeface="Times New Roman" panose="02020603050405020304" pitchFamily="18" charset="0"/>
              </a:rPr>
              <a:t>Es zerfällt unter Aussendung von </a:t>
            </a:r>
            <a:r>
              <a:rPr lang="de-DE" altLang="de-DE" sz="1200">
                <a:solidFill>
                  <a:srgbClr val="330099"/>
                </a:solidFill>
                <a:latin typeface="Symbol" panose="05050102010706020507" pitchFamily="18" charset="2"/>
              </a:rPr>
              <a:t>b</a:t>
            </a:r>
            <a:r>
              <a:rPr lang="de-DE" altLang="de-DE" sz="1200">
                <a:solidFill>
                  <a:srgbClr val="330099"/>
                </a:solidFill>
                <a:latin typeface="Times New Roman" panose="02020603050405020304" pitchFamily="18" charset="0"/>
              </a:rPr>
              <a:t> - Strahlen mit einer Halbwertszeit von 5760  Jahren:</a:t>
            </a:r>
          </a:p>
          <a:p>
            <a:pPr>
              <a:spcBef>
                <a:spcPct val="50000"/>
              </a:spcBef>
            </a:pPr>
            <a:r>
              <a:rPr lang="de-DE" altLang="de-DE" sz="1200" baseline="30000">
                <a:solidFill>
                  <a:srgbClr val="330099"/>
                </a:solidFill>
                <a:latin typeface="Times New Roman" panose="02020603050405020304" pitchFamily="18" charset="0"/>
              </a:rPr>
              <a:t>14</a:t>
            </a:r>
            <a:r>
              <a:rPr lang="de-DE" altLang="de-DE" sz="1200" baseline="-25000">
                <a:solidFill>
                  <a:srgbClr val="330099"/>
                </a:solidFill>
                <a:latin typeface="Times New Roman" panose="02020603050405020304" pitchFamily="18" charset="0"/>
              </a:rPr>
              <a:t>6</a:t>
            </a:r>
            <a:r>
              <a:rPr lang="de-DE" altLang="de-DE" sz="1200">
                <a:solidFill>
                  <a:srgbClr val="330099"/>
                </a:solidFill>
                <a:latin typeface="Times New Roman" panose="02020603050405020304" pitchFamily="18" charset="0"/>
              </a:rPr>
              <a:t> C =&gt;</a:t>
            </a:r>
            <a:r>
              <a:rPr lang="de-DE" altLang="de-DE" sz="1200" baseline="30000">
                <a:solidFill>
                  <a:srgbClr val="330099"/>
                </a:solidFill>
                <a:latin typeface="Times New Roman" panose="02020603050405020304" pitchFamily="18" charset="0"/>
              </a:rPr>
              <a:t>  14</a:t>
            </a:r>
            <a:r>
              <a:rPr lang="de-DE" altLang="de-DE" sz="1200" baseline="-25000">
                <a:solidFill>
                  <a:srgbClr val="330099"/>
                </a:solidFill>
                <a:latin typeface="Times New Roman" panose="02020603050405020304" pitchFamily="18" charset="0"/>
              </a:rPr>
              <a:t>7</a:t>
            </a:r>
            <a:r>
              <a:rPr lang="de-DE" altLang="de-DE" sz="1200">
                <a:solidFill>
                  <a:srgbClr val="330099"/>
                </a:solidFill>
                <a:latin typeface="Times New Roman" panose="02020603050405020304" pitchFamily="18" charset="0"/>
              </a:rPr>
              <a:t>N + </a:t>
            </a:r>
            <a:r>
              <a:rPr lang="de-DE" altLang="de-DE" sz="1200" baseline="30000">
                <a:solidFill>
                  <a:srgbClr val="330099"/>
                </a:solidFill>
                <a:latin typeface="Times New Roman" panose="02020603050405020304" pitchFamily="18" charset="0"/>
              </a:rPr>
              <a:t>0</a:t>
            </a:r>
            <a:r>
              <a:rPr lang="de-DE" altLang="de-DE" sz="1200" baseline="-25000">
                <a:solidFill>
                  <a:srgbClr val="330099"/>
                </a:solidFill>
                <a:latin typeface="Times New Roman" panose="02020603050405020304" pitchFamily="18" charset="0"/>
              </a:rPr>
              <a:t>-1</a:t>
            </a:r>
            <a:r>
              <a:rPr lang="de-DE" altLang="de-DE" sz="1200">
                <a:solidFill>
                  <a:srgbClr val="330099"/>
                </a:solidFill>
                <a:latin typeface="Times New Roman" panose="02020603050405020304" pitchFamily="18" charset="0"/>
              </a:rPr>
              <a:t>e</a:t>
            </a:r>
          </a:p>
          <a:p>
            <a:pPr>
              <a:spcBef>
                <a:spcPct val="50000"/>
              </a:spcBef>
            </a:pPr>
            <a:r>
              <a:rPr lang="de-DE" altLang="de-DE" sz="1200">
                <a:solidFill>
                  <a:srgbClr val="330099"/>
                </a:solidFill>
                <a:latin typeface="Times New Roman" panose="02020603050405020304" pitchFamily="18" charset="0"/>
              </a:rPr>
              <a:t>Daraus ergibt sich das Alter t :</a:t>
            </a:r>
          </a:p>
          <a:p>
            <a:pPr>
              <a:spcBef>
                <a:spcPct val="50000"/>
              </a:spcBef>
            </a:pPr>
            <a:r>
              <a:rPr lang="de-DE" altLang="de-DE" sz="1200">
                <a:solidFill>
                  <a:srgbClr val="330099"/>
                </a:solidFill>
                <a:latin typeface="Times New Roman" panose="02020603050405020304" pitchFamily="18" charset="0"/>
              </a:rPr>
              <a:t>t =t </a:t>
            </a:r>
            <a:r>
              <a:rPr lang="de-DE" altLang="de-DE" sz="1200" baseline="-25000">
                <a:solidFill>
                  <a:srgbClr val="330099"/>
                </a:solidFill>
                <a:latin typeface="Times New Roman" panose="02020603050405020304" pitchFamily="18" charset="0"/>
              </a:rPr>
              <a:t>1/2 </a:t>
            </a:r>
            <a:r>
              <a:rPr lang="de-DE" altLang="de-DE" sz="1200">
                <a:solidFill>
                  <a:srgbClr val="330099"/>
                </a:solidFill>
                <a:latin typeface="Times New Roman" panose="02020603050405020304" pitchFamily="18" charset="0"/>
              </a:rPr>
              <a:t>/ 0,693* ln (C /C</a:t>
            </a:r>
            <a:r>
              <a:rPr lang="de-DE" altLang="de-DE" sz="1200" baseline="-25000">
                <a:solidFill>
                  <a:srgbClr val="330099"/>
                </a:solidFill>
                <a:latin typeface="Times New Roman" panose="02020603050405020304" pitchFamily="18" charset="0"/>
              </a:rPr>
              <a:t>0</a:t>
            </a:r>
            <a:r>
              <a:rPr lang="de-DE" altLang="de-DE" sz="1200">
                <a:solidFill>
                  <a:srgbClr val="330099"/>
                </a:solidFill>
                <a:latin typeface="Times New Roman" panose="02020603050405020304" pitchFamily="18" charset="0"/>
              </a:rPr>
              <a:t>)</a:t>
            </a:r>
          </a:p>
        </p:txBody>
      </p:sp>
      <p:sp>
        <p:nvSpPr>
          <p:cNvPr id="13317" name="Rechteck 13316">
            <a:extLst>
              <a:ext uri="{FF2B5EF4-FFF2-40B4-BE49-F238E27FC236}">
                <a16:creationId xmlns:a16="http://schemas.microsoft.com/office/drawing/2014/main" id="{9074825C-E744-45D2-9C7A-9A92C0F84B74}"/>
              </a:ext>
            </a:extLst>
          </p:cNvPr>
          <p:cNvSpPr>
            <a:spLocks noChangeArrowheads="1"/>
          </p:cNvSpPr>
          <p:nvPr/>
        </p:nvSpPr>
        <p:spPr bwMode="auto">
          <a:xfrm>
            <a:off x="228600" y="4876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330099"/>
                </a:solidFill>
                <a:latin typeface="Times New Roman" panose="02020603050405020304" pitchFamily="18" charset="0"/>
              </a:rPr>
              <a:t>Dosisgrößen und Einheiten</a:t>
            </a:r>
            <a:endParaRPr lang="de-DE" altLang="de-DE" sz="1800">
              <a:latin typeface="+mn-lt"/>
              <a:cs typeface="+mn-cs"/>
            </a:endParaRPr>
          </a:p>
        </p:txBody>
      </p:sp>
      <p:sp>
        <p:nvSpPr>
          <p:cNvPr id="13318" name="Rechteck 13317">
            <a:extLst>
              <a:ext uri="{FF2B5EF4-FFF2-40B4-BE49-F238E27FC236}">
                <a16:creationId xmlns:a16="http://schemas.microsoft.com/office/drawing/2014/main" id="{BECA1946-2F81-41D5-8E8E-B0995EA4A94E}"/>
              </a:ext>
            </a:extLst>
          </p:cNvPr>
          <p:cNvSpPr>
            <a:spLocks noChangeArrowheads="1"/>
          </p:cNvSpPr>
          <p:nvPr/>
        </p:nvSpPr>
        <p:spPr bwMode="auto">
          <a:xfrm>
            <a:off x="228600" y="52578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1. Aktivität</a:t>
            </a:r>
            <a:endParaRPr lang="de-DE" altLang="de-DE" sz="1800">
              <a:latin typeface="+mn-lt"/>
              <a:cs typeface="+mn-cs"/>
            </a:endParaRPr>
          </a:p>
        </p:txBody>
      </p:sp>
      <p:sp>
        <p:nvSpPr>
          <p:cNvPr id="13319" name="Rechteck 13318">
            <a:extLst>
              <a:ext uri="{FF2B5EF4-FFF2-40B4-BE49-F238E27FC236}">
                <a16:creationId xmlns:a16="http://schemas.microsoft.com/office/drawing/2014/main" id="{575EF2E0-D663-402A-996F-9593C92C5A2F}"/>
              </a:ext>
            </a:extLst>
          </p:cNvPr>
          <p:cNvSpPr>
            <a:spLocks noChangeArrowheads="1"/>
          </p:cNvSpPr>
          <p:nvPr/>
        </p:nvSpPr>
        <p:spPr bwMode="auto">
          <a:xfrm>
            <a:off x="304800" y="5562600"/>
            <a:ext cx="396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1 Becquerel (Bq) = 1 Zerfall pro sec bis 1985 war die Aktivität von  1 g Radium das übliche Maß “Curie”:</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1 Curie (Ci) = 3,7 *10</a:t>
            </a:r>
            <a:r>
              <a:rPr lang="de-DE" altLang="de-DE" sz="1200" baseline="30000">
                <a:solidFill>
                  <a:srgbClr val="330099"/>
                </a:solidFill>
                <a:latin typeface="Times New Roman" panose="02020603050405020304" pitchFamily="18" charset="0"/>
              </a:rPr>
              <a:t>10</a:t>
            </a:r>
            <a:r>
              <a:rPr lang="de-DE" altLang="de-DE" sz="1200">
                <a:solidFill>
                  <a:srgbClr val="330099"/>
                </a:solidFill>
                <a:latin typeface="Times New Roman" panose="02020603050405020304" pitchFamily="18" charset="0"/>
              </a:rPr>
              <a:t> Bq</a:t>
            </a:r>
          </a:p>
        </p:txBody>
      </p:sp>
      <p:sp>
        <p:nvSpPr>
          <p:cNvPr id="13320" name="Rechteck 13319">
            <a:extLst>
              <a:ext uri="{FF2B5EF4-FFF2-40B4-BE49-F238E27FC236}">
                <a16:creationId xmlns:a16="http://schemas.microsoft.com/office/drawing/2014/main" id="{6DE01C56-07F7-42DF-B1D1-4B729739F517}"/>
              </a:ext>
            </a:extLst>
          </p:cNvPr>
          <p:cNvSpPr>
            <a:spLocks noChangeArrowheads="1"/>
          </p:cNvSpPr>
          <p:nvPr/>
        </p:nvSpPr>
        <p:spPr bwMode="auto">
          <a:xfrm>
            <a:off x="5029200" y="381000"/>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2. Energiedosis</a:t>
            </a:r>
            <a:endParaRPr lang="de-DE" altLang="de-DE" sz="1800">
              <a:latin typeface="+mn-lt"/>
              <a:cs typeface="+mn-cs"/>
            </a:endParaRPr>
          </a:p>
        </p:txBody>
      </p:sp>
      <p:sp>
        <p:nvSpPr>
          <p:cNvPr id="13321" name="Rechteck 13320">
            <a:extLst>
              <a:ext uri="{FF2B5EF4-FFF2-40B4-BE49-F238E27FC236}">
                <a16:creationId xmlns:a16="http://schemas.microsoft.com/office/drawing/2014/main" id="{4F9D38CF-C650-4F00-9A36-09359A739B0C}"/>
              </a:ext>
            </a:extLst>
          </p:cNvPr>
          <p:cNvSpPr>
            <a:spLocks noChangeArrowheads="1"/>
          </p:cNvSpPr>
          <p:nvPr/>
        </p:nvSpPr>
        <p:spPr bwMode="auto">
          <a:xfrm>
            <a:off x="4343400" y="685800"/>
            <a:ext cx="4572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D = d  W</a:t>
            </a:r>
            <a:r>
              <a:rPr lang="de-DE" altLang="de-DE" sz="1200" baseline="-25000">
                <a:solidFill>
                  <a:srgbClr val="330099"/>
                </a:solidFill>
                <a:latin typeface="Times New Roman" panose="02020603050405020304" pitchFamily="18" charset="0"/>
              </a:rPr>
              <a:t>D   </a:t>
            </a:r>
            <a:r>
              <a:rPr lang="de-DE" altLang="de-DE" sz="1200">
                <a:solidFill>
                  <a:srgbClr val="330099"/>
                </a:solidFill>
                <a:latin typeface="Times New Roman" panose="02020603050405020304" pitchFamily="18" charset="0"/>
              </a:rPr>
              <a:t>/  d m in J/kg =Gray (Gy)</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D	Energiedosis</a:t>
            </a:r>
          </a:p>
          <a:p>
            <a:pPr>
              <a:spcBef>
                <a:spcPct val="50000"/>
              </a:spcBef>
            </a:pPr>
            <a:r>
              <a:rPr lang="de-DE" altLang="de-DE" sz="1200">
                <a:solidFill>
                  <a:srgbClr val="330099"/>
                </a:solidFill>
                <a:latin typeface="Times New Roman" panose="02020603050405020304" pitchFamily="18" charset="0"/>
              </a:rPr>
              <a:t>W</a:t>
            </a:r>
            <a:r>
              <a:rPr lang="de-DE" altLang="de-DE" sz="1200" baseline="-25000">
                <a:solidFill>
                  <a:srgbClr val="330099"/>
                </a:solidFill>
                <a:latin typeface="Times New Roman" panose="02020603050405020304" pitchFamily="18" charset="0"/>
              </a:rPr>
              <a:t>D</a:t>
            </a:r>
            <a:r>
              <a:rPr lang="de-DE" altLang="de-DE" sz="1200">
                <a:solidFill>
                  <a:srgbClr val="330099"/>
                </a:solidFill>
                <a:latin typeface="Times New Roman" panose="02020603050405020304" pitchFamily="18" charset="0"/>
              </a:rPr>
              <a:t>	Energie</a:t>
            </a:r>
          </a:p>
          <a:p>
            <a:pPr>
              <a:spcBef>
                <a:spcPct val="50000"/>
              </a:spcBef>
            </a:pPr>
            <a:r>
              <a:rPr lang="de-DE" altLang="de-DE" sz="1200">
                <a:solidFill>
                  <a:srgbClr val="330099"/>
                </a:solidFill>
                <a:latin typeface="Times New Roman" panose="02020603050405020304" pitchFamily="18" charset="0"/>
              </a:rPr>
              <a:t>m 	Masse</a:t>
            </a:r>
          </a:p>
          <a:p>
            <a:pPr>
              <a:spcBef>
                <a:spcPct val="50000"/>
              </a:spcBef>
            </a:pPr>
            <a:r>
              <a:rPr lang="de-DE" altLang="de-DE" sz="1200">
                <a:solidFill>
                  <a:srgbClr val="330099"/>
                </a:solidFill>
                <a:latin typeface="Times New Roman" panose="02020603050405020304" pitchFamily="18" charset="0"/>
              </a:rPr>
              <a:t>bis  1985 auch Rad (rd)</a:t>
            </a:r>
          </a:p>
          <a:p>
            <a:pPr>
              <a:spcBef>
                <a:spcPct val="50000"/>
              </a:spcBef>
            </a:pPr>
            <a:r>
              <a:rPr lang="de-DE" altLang="de-DE" sz="1200">
                <a:solidFill>
                  <a:srgbClr val="330099"/>
                </a:solidFill>
                <a:latin typeface="Times New Roman" panose="02020603050405020304" pitchFamily="18" charset="0"/>
              </a:rPr>
              <a:t>1 Gy = 1 J/kg = 100 rd</a:t>
            </a:r>
          </a:p>
          <a:p>
            <a:pPr>
              <a:spcBef>
                <a:spcPct val="50000"/>
              </a:spcBef>
            </a:pPr>
            <a:endParaRPr lang="de-DE" altLang="de-DE" sz="1200">
              <a:solidFill>
                <a:srgbClr val="330099"/>
              </a:solidFill>
              <a:latin typeface="Times New Roman" panose="02020603050405020304" pitchFamily="18" charset="0"/>
            </a:endParaRPr>
          </a:p>
        </p:txBody>
      </p:sp>
      <p:sp>
        <p:nvSpPr>
          <p:cNvPr id="13322" name="Rechteck 13321">
            <a:extLst>
              <a:ext uri="{FF2B5EF4-FFF2-40B4-BE49-F238E27FC236}">
                <a16:creationId xmlns:a16="http://schemas.microsoft.com/office/drawing/2014/main" id="{571FCEB4-58F3-4F3D-9BC2-C864EA4B5D85}"/>
              </a:ext>
            </a:extLst>
          </p:cNvPr>
          <p:cNvSpPr>
            <a:spLocks noChangeArrowheads="1"/>
          </p:cNvSpPr>
          <p:nvPr/>
        </p:nvSpPr>
        <p:spPr bwMode="auto">
          <a:xfrm>
            <a:off x="4343400" y="25146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	3. Ionendosis</a:t>
            </a:r>
            <a:endParaRPr lang="de-DE" altLang="de-DE" sz="1800">
              <a:latin typeface="+mn-lt"/>
              <a:cs typeface="+mn-cs"/>
            </a:endParaRPr>
          </a:p>
        </p:txBody>
      </p:sp>
      <p:sp>
        <p:nvSpPr>
          <p:cNvPr id="13323" name="Rechteck 13322">
            <a:extLst>
              <a:ext uri="{FF2B5EF4-FFF2-40B4-BE49-F238E27FC236}">
                <a16:creationId xmlns:a16="http://schemas.microsoft.com/office/drawing/2014/main" id="{7D433658-25A0-4F5B-A684-D8FF57BB0AD8}"/>
              </a:ext>
            </a:extLst>
          </p:cNvPr>
          <p:cNvSpPr>
            <a:spLocks noChangeArrowheads="1"/>
          </p:cNvSpPr>
          <p:nvPr/>
        </p:nvSpPr>
        <p:spPr bwMode="auto">
          <a:xfrm>
            <a:off x="4267200" y="2819400"/>
            <a:ext cx="4038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J= d Q / d m in  C / kg</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J	= Ionendosis</a:t>
            </a:r>
          </a:p>
          <a:p>
            <a:pPr>
              <a:spcBef>
                <a:spcPct val="50000"/>
              </a:spcBef>
            </a:pPr>
            <a:r>
              <a:rPr lang="de-DE" altLang="de-DE" sz="1200">
                <a:solidFill>
                  <a:srgbClr val="330099"/>
                </a:solidFill>
                <a:latin typeface="Times New Roman" panose="02020603050405020304" pitchFamily="18" charset="0"/>
              </a:rPr>
              <a:t>Q	= el. Ladung</a:t>
            </a:r>
          </a:p>
          <a:p>
            <a:pPr>
              <a:spcBef>
                <a:spcPct val="50000"/>
              </a:spcBef>
            </a:pPr>
            <a:r>
              <a:rPr lang="de-DE" altLang="de-DE" sz="1200">
                <a:solidFill>
                  <a:srgbClr val="330099"/>
                </a:solidFill>
                <a:latin typeface="Times New Roman" panose="02020603050405020304" pitchFamily="18" charset="0"/>
              </a:rPr>
              <a:t>m	= Masse</a:t>
            </a:r>
          </a:p>
        </p:txBody>
      </p:sp>
      <p:graphicFrame>
        <p:nvGraphicFramePr>
          <p:cNvPr id="13324" name="Object 12">
            <a:hlinkClick r:id="" action="ppaction://ole?verb=0"/>
            <a:extLst>
              <a:ext uri="{FF2B5EF4-FFF2-40B4-BE49-F238E27FC236}">
                <a16:creationId xmlns:a16="http://schemas.microsoft.com/office/drawing/2014/main" id="{CC055F11-7233-4F96-B5D6-09E18844EB5A}"/>
              </a:ext>
            </a:extLst>
          </p:cNvPr>
          <p:cNvGraphicFramePr>
            <a:graphicFrameLocks/>
          </p:cNvGraphicFramePr>
          <p:nvPr/>
        </p:nvGraphicFramePr>
        <p:xfrm>
          <a:off x="7370763" y="609600"/>
          <a:ext cx="922337" cy="1673225"/>
        </p:xfrm>
        <a:graphic>
          <a:graphicData uri="http://schemas.openxmlformats.org/presentationml/2006/ole">
            <mc:AlternateContent xmlns:mc="http://schemas.openxmlformats.org/markup-compatibility/2006">
              <mc:Choice xmlns:v="urn:schemas-microsoft-com:vml" Requires="v">
                <p:oleObj spid="_x0000_s2070" name="ClipArt" r:id="rId12" imgW="2022120" imgH="3657240" progId="MS_ClipArt_Gallery.2">
                  <p:embed/>
                </p:oleObj>
              </mc:Choice>
              <mc:Fallback>
                <p:oleObj name="ClipArt" r:id="rId12" imgW="2022120" imgH="3657240" progId="MS_ClipArt_Gallery.2">
                  <p:embed/>
                  <p:pic>
                    <p:nvPicPr>
                      <p:cNvPr id="0" name="Object 1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0763" y="609600"/>
                        <a:ext cx="922337"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5" name="Form 13324">
            <a:extLst>
              <a:ext uri="{FF2B5EF4-FFF2-40B4-BE49-F238E27FC236}">
                <a16:creationId xmlns:a16="http://schemas.microsoft.com/office/drawing/2014/main" id="{0E974772-3BE3-465F-A8A3-363D0F6C54C6}"/>
              </a:ext>
            </a:extLst>
          </p:cNvPr>
          <p:cNvSpPr>
            <a:spLocks/>
          </p:cNvSpPr>
          <p:nvPr/>
        </p:nvSpPr>
        <p:spPr bwMode="auto">
          <a:xfrm>
            <a:off x="6883400" y="2330450"/>
            <a:ext cx="906463" cy="815975"/>
          </a:xfrm>
          <a:custGeom>
            <a:avLst/>
            <a:gdLst>
              <a:gd name="T0" fmla="*/ 311150 w 571"/>
              <a:gd name="T1" fmla="*/ 220663 h 514"/>
              <a:gd name="T2" fmla="*/ 180975 w 571"/>
              <a:gd name="T3" fmla="*/ 220663 h 514"/>
              <a:gd name="T4" fmla="*/ 104775 w 571"/>
              <a:gd name="T5" fmla="*/ 311150 h 514"/>
              <a:gd name="T6" fmla="*/ 90488 w 571"/>
              <a:gd name="T7" fmla="*/ 414338 h 514"/>
              <a:gd name="T8" fmla="*/ 90488 w 571"/>
              <a:gd name="T9" fmla="*/ 568325 h 514"/>
              <a:gd name="T10" fmla="*/ 104775 w 571"/>
              <a:gd name="T11" fmla="*/ 646113 h 514"/>
              <a:gd name="T12" fmla="*/ 180975 w 571"/>
              <a:gd name="T13" fmla="*/ 788988 h 514"/>
              <a:gd name="T14" fmla="*/ 349250 w 571"/>
              <a:gd name="T15" fmla="*/ 814388 h 514"/>
              <a:gd name="T16" fmla="*/ 439738 w 571"/>
              <a:gd name="T17" fmla="*/ 788988 h 514"/>
              <a:gd name="T18" fmla="*/ 465138 w 571"/>
              <a:gd name="T19" fmla="*/ 711200 h 514"/>
              <a:gd name="T20" fmla="*/ 492125 w 571"/>
              <a:gd name="T21" fmla="*/ 620713 h 514"/>
              <a:gd name="T22" fmla="*/ 646113 w 571"/>
              <a:gd name="T23" fmla="*/ 581025 h 514"/>
              <a:gd name="T24" fmla="*/ 904875 w 571"/>
              <a:gd name="T25" fmla="*/ 595313 h 514"/>
              <a:gd name="T26" fmla="*/ 852488 w 571"/>
              <a:gd name="T27" fmla="*/ 555625 h 514"/>
              <a:gd name="T28" fmla="*/ 595313 w 571"/>
              <a:gd name="T29" fmla="*/ 465138 h 514"/>
              <a:gd name="T30" fmla="*/ 431800 w 571"/>
              <a:gd name="T31" fmla="*/ 260350 h 514"/>
              <a:gd name="T32" fmla="*/ 361950 w 571"/>
              <a:gd name="T33" fmla="*/ 349250 h 514"/>
              <a:gd name="T34" fmla="*/ 374650 w 571"/>
              <a:gd name="T35" fmla="*/ 414338 h 514"/>
              <a:gd name="T36" fmla="*/ 504825 w 571"/>
              <a:gd name="T37" fmla="*/ 477838 h 514"/>
              <a:gd name="T38" fmla="*/ 595313 w 571"/>
              <a:gd name="T39" fmla="*/ 465138 h 514"/>
              <a:gd name="T40" fmla="*/ 504825 w 571"/>
              <a:gd name="T41" fmla="*/ 401638 h 514"/>
              <a:gd name="T42" fmla="*/ 477838 w 571"/>
              <a:gd name="T43" fmla="*/ 414338 h 514"/>
              <a:gd name="T44" fmla="*/ 504825 w 571"/>
              <a:gd name="T45" fmla="*/ 465138 h 514"/>
              <a:gd name="T46" fmla="*/ 355600 w 571"/>
              <a:gd name="T47" fmla="*/ 184150 h 514"/>
              <a:gd name="T48" fmla="*/ 207963 w 571"/>
              <a:gd name="T49" fmla="*/ 130175 h 514"/>
              <a:gd name="T50" fmla="*/ 284163 w 571"/>
              <a:gd name="T51" fmla="*/ 206375 h 514"/>
              <a:gd name="T52" fmla="*/ 492125 w 571"/>
              <a:gd name="T53" fmla="*/ 220663 h 514"/>
              <a:gd name="T54" fmla="*/ 361950 w 571"/>
              <a:gd name="T55" fmla="*/ 142875 h 514"/>
              <a:gd name="T56" fmla="*/ 271463 w 571"/>
              <a:gd name="T57" fmla="*/ 90488 h 514"/>
              <a:gd name="T58" fmla="*/ 207963 w 571"/>
              <a:gd name="T59" fmla="*/ 117475 h 514"/>
              <a:gd name="T60" fmla="*/ 220663 w 571"/>
              <a:gd name="T61" fmla="*/ 180975 h 514"/>
              <a:gd name="T62" fmla="*/ 130175 w 571"/>
              <a:gd name="T63" fmla="*/ 0 h 514"/>
              <a:gd name="T64" fmla="*/ 77788 w 571"/>
              <a:gd name="T65" fmla="*/ 26988 h 514"/>
              <a:gd name="T66" fmla="*/ 117475 w 571"/>
              <a:gd name="T67" fmla="*/ 90488 h 514"/>
              <a:gd name="T68" fmla="*/ 90488 w 571"/>
              <a:gd name="T69" fmla="*/ 130175 h 514"/>
              <a:gd name="T70" fmla="*/ 0 w 571"/>
              <a:gd name="T71" fmla="*/ 220663 h 514"/>
              <a:gd name="T72" fmla="*/ 90488 w 571"/>
              <a:gd name="T73" fmla="*/ 233363 h 514"/>
              <a:gd name="T74" fmla="*/ 65088 w 571"/>
              <a:gd name="T75" fmla="*/ 311150 h 514"/>
              <a:gd name="T76" fmla="*/ 117475 w 571"/>
              <a:gd name="T77" fmla="*/ 336550 h 514"/>
              <a:gd name="T78" fmla="*/ 104775 w 571"/>
              <a:gd name="T79" fmla="*/ 193675 h 514"/>
              <a:gd name="T80" fmla="*/ 26988 w 571"/>
              <a:gd name="T81" fmla="*/ 193675 h 514"/>
              <a:gd name="T82" fmla="*/ 26988 w 571"/>
              <a:gd name="T83" fmla="*/ 311150 h 514"/>
              <a:gd name="T84" fmla="*/ 155575 w 571"/>
              <a:gd name="T85" fmla="*/ 465138 h 514"/>
              <a:gd name="T86" fmla="*/ 271463 w 571"/>
              <a:gd name="T87" fmla="*/ 517525 h 514"/>
              <a:gd name="T88" fmla="*/ 271463 w 571"/>
              <a:gd name="T89" fmla="*/ 414338 h 514"/>
              <a:gd name="T90" fmla="*/ 155575 w 571"/>
              <a:gd name="T91" fmla="*/ 311150 h 5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1"/>
              <a:gd name="T139" fmla="*/ 0 h 514"/>
              <a:gd name="T140" fmla="*/ 0 w 571"/>
              <a:gd name="T141" fmla="*/ 0 h 5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1" h="514">
                <a:moveTo>
                  <a:pt x="272" y="164"/>
                </a:moveTo>
                <a:lnTo>
                  <a:pt x="196" y="139"/>
                </a:lnTo>
                <a:lnTo>
                  <a:pt x="179" y="139"/>
                </a:lnTo>
                <a:lnTo>
                  <a:pt x="114" y="139"/>
                </a:lnTo>
                <a:lnTo>
                  <a:pt x="82" y="163"/>
                </a:lnTo>
                <a:lnTo>
                  <a:pt x="66" y="196"/>
                </a:lnTo>
                <a:lnTo>
                  <a:pt x="57" y="244"/>
                </a:lnTo>
                <a:lnTo>
                  <a:pt x="57" y="261"/>
                </a:lnTo>
                <a:lnTo>
                  <a:pt x="57" y="310"/>
                </a:lnTo>
                <a:lnTo>
                  <a:pt x="57" y="358"/>
                </a:lnTo>
                <a:lnTo>
                  <a:pt x="57" y="375"/>
                </a:lnTo>
                <a:lnTo>
                  <a:pt x="66" y="407"/>
                </a:lnTo>
                <a:lnTo>
                  <a:pt x="82" y="432"/>
                </a:lnTo>
                <a:lnTo>
                  <a:pt x="114" y="497"/>
                </a:lnTo>
                <a:lnTo>
                  <a:pt x="163" y="505"/>
                </a:lnTo>
                <a:lnTo>
                  <a:pt x="220" y="513"/>
                </a:lnTo>
                <a:lnTo>
                  <a:pt x="253" y="513"/>
                </a:lnTo>
                <a:lnTo>
                  <a:pt x="277" y="497"/>
                </a:lnTo>
                <a:lnTo>
                  <a:pt x="285" y="480"/>
                </a:lnTo>
                <a:lnTo>
                  <a:pt x="293" y="448"/>
                </a:lnTo>
                <a:lnTo>
                  <a:pt x="310" y="415"/>
                </a:lnTo>
                <a:lnTo>
                  <a:pt x="310" y="391"/>
                </a:lnTo>
                <a:lnTo>
                  <a:pt x="310" y="358"/>
                </a:lnTo>
                <a:lnTo>
                  <a:pt x="407" y="366"/>
                </a:lnTo>
                <a:lnTo>
                  <a:pt x="505" y="375"/>
                </a:lnTo>
                <a:lnTo>
                  <a:pt x="570" y="375"/>
                </a:lnTo>
                <a:lnTo>
                  <a:pt x="570" y="358"/>
                </a:lnTo>
                <a:lnTo>
                  <a:pt x="537" y="350"/>
                </a:lnTo>
                <a:lnTo>
                  <a:pt x="440" y="301"/>
                </a:lnTo>
                <a:lnTo>
                  <a:pt x="375" y="293"/>
                </a:lnTo>
                <a:lnTo>
                  <a:pt x="326" y="277"/>
                </a:lnTo>
                <a:lnTo>
                  <a:pt x="272" y="164"/>
                </a:lnTo>
                <a:lnTo>
                  <a:pt x="236" y="171"/>
                </a:lnTo>
                <a:lnTo>
                  <a:pt x="228" y="220"/>
                </a:lnTo>
                <a:lnTo>
                  <a:pt x="228" y="244"/>
                </a:lnTo>
                <a:lnTo>
                  <a:pt x="236" y="261"/>
                </a:lnTo>
                <a:lnTo>
                  <a:pt x="253" y="269"/>
                </a:lnTo>
                <a:lnTo>
                  <a:pt x="318" y="301"/>
                </a:lnTo>
                <a:lnTo>
                  <a:pt x="367" y="310"/>
                </a:lnTo>
                <a:lnTo>
                  <a:pt x="375" y="293"/>
                </a:lnTo>
                <a:lnTo>
                  <a:pt x="367" y="269"/>
                </a:lnTo>
                <a:lnTo>
                  <a:pt x="318" y="253"/>
                </a:lnTo>
                <a:lnTo>
                  <a:pt x="293" y="236"/>
                </a:lnTo>
                <a:lnTo>
                  <a:pt x="301" y="261"/>
                </a:lnTo>
                <a:lnTo>
                  <a:pt x="310" y="310"/>
                </a:lnTo>
                <a:lnTo>
                  <a:pt x="318" y="293"/>
                </a:lnTo>
                <a:lnTo>
                  <a:pt x="310" y="261"/>
                </a:lnTo>
                <a:lnTo>
                  <a:pt x="224" y="116"/>
                </a:lnTo>
                <a:lnTo>
                  <a:pt x="155" y="98"/>
                </a:lnTo>
                <a:lnTo>
                  <a:pt x="131" y="82"/>
                </a:lnTo>
                <a:lnTo>
                  <a:pt x="131" y="114"/>
                </a:lnTo>
                <a:lnTo>
                  <a:pt x="179" y="130"/>
                </a:lnTo>
                <a:lnTo>
                  <a:pt x="272" y="164"/>
                </a:lnTo>
                <a:lnTo>
                  <a:pt x="310" y="139"/>
                </a:lnTo>
                <a:lnTo>
                  <a:pt x="245" y="90"/>
                </a:lnTo>
                <a:lnTo>
                  <a:pt x="228" y="90"/>
                </a:lnTo>
                <a:lnTo>
                  <a:pt x="196" y="74"/>
                </a:lnTo>
                <a:lnTo>
                  <a:pt x="171" y="57"/>
                </a:lnTo>
                <a:lnTo>
                  <a:pt x="139" y="57"/>
                </a:lnTo>
                <a:lnTo>
                  <a:pt x="131" y="74"/>
                </a:lnTo>
                <a:lnTo>
                  <a:pt x="122" y="98"/>
                </a:lnTo>
                <a:lnTo>
                  <a:pt x="139" y="114"/>
                </a:lnTo>
                <a:lnTo>
                  <a:pt x="147" y="65"/>
                </a:lnTo>
                <a:lnTo>
                  <a:pt x="82" y="0"/>
                </a:lnTo>
                <a:lnTo>
                  <a:pt x="49" y="0"/>
                </a:lnTo>
                <a:lnTo>
                  <a:pt x="49" y="17"/>
                </a:lnTo>
                <a:lnTo>
                  <a:pt x="49" y="41"/>
                </a:lnTo>
                <a:lnTo>
                  <a:pt x="74" y="57"/>
                </a:lnTo>
                <a:lnTo>
                  <a:pt x="139" y="65"/>
                </a:lnTo>
                <a:lnTo>
                  <a:pt x="57" y="82"/>
                </a:lnTo>
                <a:lnTo>
                  <a:pt x="9" y="90"/>
                </a:lnTo>
                <a:lnTo>
                  <a:pt x="0" y="139"/>
                </a:lnTo>
                <a:lnTo>
                  <a:pt x="74" y="155"/>
                </a:lnTo>
                <a:lnTo>
                  <a:pt x="57" y="147"/>
                </a:lnTo>
                <a:lnTo>
                  <a:pt x="41" y="171"/>
                </a:lnTo>
                <a:lnTo>
                  <a:pt x="41" y="196"/>
                </a:lnTo>
                <a:lnTo>
                  <a:pt x="74" y="261"/>
                </a:lnTo>
                <a:lnTo>
                  <a:pt x="74" y="212"/>
                </a:lnTo>
                <a:lnTo>
                  <a:pt x="82" y="187"/>
                </a:lnTo>
                <a:lnTo>
                  <a:pt x="66" y="122"/>
                </a:lnTo>
                <a:lnTo>
                  <a:pt x="49" y="122"/>
                </a:lnTo>
                <a:lnTo>
                  <a:pt x="17" y="122"/>
                </a:lnTo>
                <a:lnTo>
                  <a:pt x="17" y="147"/>
                </a:lnTo>
                <a:lnTo>
                  <a:pt x="17" y="196"/>
                </a:lnTo>
                <a:lnTo>
                  <a:pt x="33" y="220"/>
                </a:lnTo>
                <a:lnTo>
                  <a:pt x="98" y="293"/>
                </a:lnTo>
                <a:lnTo>
                  <a:pt x="147" y="310"/>
                </a:lnTo>
                <a:lnTo>
                  <a:pt x="171" y="326"/>
                </a:lnTo>
                <a:lnTo>
                  <a:pt x="171" y="293"/>
                </a:lnTo>
                <a:lnTo>
                  <a:pt x="171" y="261"/>
                </a:lnTo>
                <a:lnTo>
                  <a:pt x="163" y="244"/>
                </a:lnTo>
                <a:lnTo>
                  <a:pt x="98" y="196"/>
                </a:lnTo>
                <a:lnTo>
                  <a:pt x="66" y="187"/>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6" name="Form 13325">
            <a:extLst>
              <a:ext uri="{FF2B5EF4-FFF2-40B4-BE49-F238E27FC236}">
                <a16:creationId xmlns:a16="http://schemas.microsoft.com/office/drawing/2014/main" id="{56803F08-E9ED-4C1C-B5A5-91C2AA15FEA6}"/>
              </a:ext>
            </a:extLst>
          </p:cNvPr>
          <p:cNvSpPr>
            <a:spLocks/>
          </p:cNvSpPr>
          <p:nvPr/>
        </p:nvSpPr>
        <p:spPr bwMode="auto">
          <a:xfrm>
            <a:off x="6988175" y="3016250"/>
            <a:ext cx="1201738" cy="931863"/>
          </a:xfrm>
          <a:custGeom>
            <a:avLst/>
            <a:gdLst>
              <a:gd name="T0" fmla="*/ 63500 w 757"/>
              <a:gd name="T1" fmla="*/ 141288 h 587"/>
              <a:gd name="T2" fmla="*/ 63500 w 757"/>
              <a:gd name="T3" fmla="*/ 231775 h 587"/>
              <a:gd name="T4" fmla="*/ 50800 w 757"/>
              <a:gd name="T5" fmla="*/ 296863 h 587"/>
              <a:gd name="T6" fmla="*/ 38100 w 757"/>
              <a:gd name="T7" fmla="*/ 528638 h 587"/>
              <a:gd name="T8" fmla="*/ 25400 w 757"/>
              <a:gd name="T9" fmla="*/ 735013 h 587"/>
              <a:gd name="T10" fmla="*/ 12700 w 757"/>
              <a:gd name="T11" fmla="*/ 800100 h 587"/>
              <a:gd name="T12" fmla="*/ 0 w 757"/>
              <a:gd name="T13" fmla="*/ 890588 h 587"/>
              <a:gd name="T14" fmla="*/ 50800 w 757"/>
              <a:gd name="T15" fmla="*/ 903288 h 587"/>
              <a:gd name="T16" fmla="*/ 103188 w 757"/>
              <a:gd name="T17" fmla="*/ 774700 h 587"/>
              <a:gd name="T18" fmla="*/ 115888 w 757"/>
              <a:gd name="T19" fmla="*/ 684213 h 587"/>
              <a:gd name="T20" fmla="*/ 128588 w 757"/>
              <a:gd name="T21" fmla="*/ 581025 h 587"/>
              <a:gd name="T22" fmla="*/ 128588 w 757"/>
              <a:gd name="T23" fmla="*/ 503238 h 587"/>
              <a:gd name="T24" fmla="*/ 128588 w 757"/>
              <a:gd name="T25" fmla="*/ 374650 h 587"/>
              <a:gd name="T26" fmla="*/ 141288 w 757"/>
              <a:gd name="T27" fmla="*/ 309563 h 587"/>
              <a:gd name="T28" fmla="*/ 166688 w 757"/>
              <a:gd name="T29" fmla="*/ 374650 h 587"/>
              <a:gd name="T30" fmla="*/ 179388 w 757"/>
              <a:gd name="T31" fmla="*/ 555625 h 587"/>
              <a:gd name="T32" fmla="*/ 219075 w 757"/>
              <a:gd name="T33" fmla="*/ 631825 h 587"/>
              <a:gd name="T34" fmla="*/ 269875 w 757"/>
              <a:gd name="T35" fmla="*/ 709613 h 587"/>
              <a:gd name="T36" fmla="*/ 347663 w 757"/>
              <a:gd name="T37" fmla="*/ 774700 h 587"/>
              <a:gd name="T38" fmla="*/ 735013 w 757"/>
              <a:gd name="T39" fmla="*/ 903288 h 587"/>
              <a:gd name="T40" fmla="*/ 993775 w 757"/>
              <a:gd name="T41" fmla="*/ 915988 h 587"/>
              <a:gd name="T42" fmla="*/ 1200150 w 757"/>
              <a:gd name="T43" fmla="*/ 930275 h 587"/>
              <a:gd name="T44" fmla="*/ 1174750 w 757"/>
              <a:gd name="T45" fmla="*/ 787400 h 587"/>
              <a:gd name="T46" fmla="*/ 1031875 w 757"/>
              <a:gd name="T47" fmla="*/ 735013 h 587"/>
              <a:gd name="T48" fmla="*/ 812800 w 757"/>
              <a:gd name="T49" fmla="*/ 658813 h 587"/>
              <a:gd name="T50" fmla="*/ 554038 w 757"/>
              <a:gd name="T51" fmla="*/ 568325 h 587"/>
              <a:gd name="T52" fmla="*/ 490538 w 757"/>
              <a:gd name="T53" fmla="*/ 438150 h 587"/>
              <a:gd name="T54" fmla="*/ 463550 w 757"/>
              <a:gd name="T55" fmla="*/ 347663 h 587"/>
              <a:gd name="T56" fmla="*/ 438150 w 757"/>
              <a:gd name="T57" fmla="*/ 219075 h 587"/>
              <a:gd name="T58" fmla="*/ 400050 w 757"/>
              <a:gd name="T59" fmla="*/ 153988 h 587"/>
              <a:gd name="T60" fmla="*/ 360363 w 757"/>
              <a:gd name="T61" fmla="*/ 0 h 587"/>
              <a:gd name="T62" fmla="*/ 438150 w 757"/>
              <a:gd name="T63" fmla="*/ 90488 h 587"/>
              <a:gd name="T64" fmla="*/ 554038 w 757"/>
              <a:gd name="T65" fmla="*/ 219075 h 587"/>
              <a:gd name="T66" fmla="*/ 581025 w 757"/>
              <a:gd name="T67" fmla="*/ 347663 h 587"/>
              <a:gd name="T68" fmla="*/ 606425 w 757"/>
              <a:gd name="T69" fmla="*/ 465138 h 587"/>
              <a:gd name="T70" fmla="*/ 619125 w 757"/>
              <a:gd name="T71" fmla="*/ 606425 h 5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87"/>
              <a:gd name="T110" fmla="*/ 0 w 757"/>
              <a:gd name="T111" fmla="*/ 0 h 5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87">
                <a:moveTo>
                  <a:pt x="62" y="20"/>
                </a:moveTo>
                <a:lnTo>
                  <a:pt x="40" y="89"/>
                </a:lnTo>
                <a:lnTo>
                  <a:pt x="40" y="122"/>
                </a:lnTo>
                <a:lnTo>
                  <a:pt x="40" y="146"/>
                </a:lnTo>
                <a:lnTo>
                  <a:pt x="40" y="170"/>
                </a:lnTo>
                <a:lnTo>
                  <a:pt x="32" y="187"/>
                </a:lnTo>
                <a:lnTo>
                  <a:pt x="32" y="268"/>
                </a:lnTo>
                <a:lnTo>
                  <a:pt x="24" y="333"/>
                </a:lnTo>
                <a:lnTo>
                  <a:pt x="24" y="398"/>
                </a:lnTo>
                <a:lnTo>
                  <a:pt x="16" y="463"/>
                </a:lnTo>
                <a:lnTo>
                  <a:pt x="8" y="480"/>
                </a:lnTo>
                <a:lnTo>
                  <a:pt x="8" y="504"/>
                </a:lnTo>
                <a:lnTo>
                  <a:pt x="0" y="529"/>
                </a:lnTo>
                <a:lnTo>
                  <a:pt x="0" y="561"/>
                </a:lnTo>
                <a:lnTo>
                  <a:pt x="0" y="586"/>
                </a:lnTo>
                <a:lnTo>
                  <a:pt x="32" y="569"/>
                </a:lnTo>
                <a:lnTo>
                  <a:pt x="48" y="520"/>
                </a:lnTo>
                <a:lnTo>
                  <a:pt x="65" y="488"/>
                </a:lnTo>
                <a:lnTo>
                  <a:pt x="73" y="463"/>
                </a:lnTo>
                <a:lnTo>
                  <a:pt x="73" y="431"/>
                </a:lnTo>
                <a:lnTo>
                  <a:pt x="81" y="398"/>
                </a:lnTo>
                <a:lnTo>
                  <a:pt x="81" y="366"/>
                </a:lnTo>
                <a:lnTo>
                  <a:pt x="81" y="341"/>
                </a:lnTo>
                <a:lnTo>
                  <a:pt x="81" y="317"/>
                </a:lnTo>
                <a:lnTo>
                  <a:pt x="81" y="260"/>
                </a:lnTo>
                <a:lnTo>
                  <a:pt x="81" y="236"/>
                </a:lnTo>
                <a:lnTo>
                  <a:pt x="81" y="219"/>
                </a:lnTo>
                <a:lnTo>
                  <a:pt x="89" y="195"/>
                </a:lnTo>
                <a:lnTo>
                  <a:pt x="89" y="138"/>
                </a:lnTo>
                <a:lnTo>
                  <a:pt x="105" y="236"/>
                </a:lnTo>
                <a:lnTo>
                  <a:pt x="113" y="301"/>
                </a:lnTo>
                <a:lnTo>
                  <a:pt x="113" y="350"/>
                </a:lnTo>
                <a:lnTo>
                  <a:pt x="122" y="374"/>
                </a:lnTo>
                <a:lnTo>
                  <a:pt x="138" y="398"/>
                </a:lnTo>
                <a:lnTo>
                  <a:pt x="146" y="415"/>
                </a:lnTo>
                <a:lnTo>
                  <a:pt x="170" y="447"/>
                </a:lnTo>
                <a:lnTo>
                  <a:pt x="187" y="472"/>
                </a:lnTo>
                <a:lnTo>
                  <a:pt x="219" y="488"/>
                </a:lnTo>
                <a:lnTo>
                  <a:pt x="349" y="520"/>
                </a:lnTo>
                <a:lnTo>
                  <a:pt x="463" y="569"/>
                </a:lnTo>
                <a:lnTo>
                  <a:pt x="545" y="577"/>
                </a:lnTo>
                <a:lnTo>
                  <a:pt x="626" y="577"/>
                </a:lnTo>
                <a:lnTo>
                  <a:pt x="707" y="586"/>
                </a:lnTo>
                <a:lnTo>
                  <a:pt x="756" y="586"/>
                </a:lnTo>
                <a:lnTo>
                  <a:pt x="756" y="561"/>
                </a:lnTo>
                <a:lnTo>
                  <a:pt x="740" y="496"/>
                </a:lnTo>
                <a:lnTo>
                  <a:pt x="716" y="480"/>
                </a:lnTo>
                <a:lnTo>
                  <a:pt x="650" y="463"/>
                </a:lnTo>
                <a:lnTo>
                  <a:pt x="602" y="463"/>
                </a:lnTo>
                <a:lnTo>
                  <a:pt x="512" y="415"/>
                </a:lnTo>
                <a:lnTo>
                  <a:pt x="398" y="366"/>
                </a:lnTo>
                <a:lnTo>
                  <a:pt x="349" y="358"/>
                </a:lnTo>
                <a:lnTo>
                  <a:pt x="333" y="309"/>
                </a:lnTo>
                <a:lnTo>
                  <a:pt x="309" y="276"/>
                </a:lnTo>
                <a:lnTo>
                  <a:pt x="301" y="252"/>
                </a:lnTo>
                <a:lnTo>
                  <a:pt x="292" y="219"/>
                </a:lnTo>
                <a:lnTo>
                  <a:pt x="284" y="187"/>
                </a:lnTo>
                <a:lnTo>
                  <a:pt x="276" y="138"/>
                </a:lnTo>
                <a:lnTo>
                  <a:pt x="268" y="114"/>
                </a:lnTo>
                <a:lnTo>
                  <a:pt x="252" y="97"/>
                </a:lnTo>
                <a:lnTo>
                  <a:pt x="235" y="48"/>
                </a:lnTo>
                <a:lnTo>
                  <a:pt x="227" y="0"/>
                </a:lnTo>
                <a:lnTo>
                  <a:pt x="244" y="24"/>
                </a:lnTo>
                <a:lnTo>
                  <a:pt x="276" y="57"/>
                </a:lnTo>
                <a:lnTo>
                  <a:pt x="325" y="73"/>
                </a:lnTo>
                <a:lnTo>
                  <a:pt x="349" y="138"/>
                </a:lnTo>
                <a:lnTo>
                  <a:pt x="358" y="187"/>
                </a:lnTo>
                <a:lnTo>
                  <a:pt x="366" y="219"/>
                </a:lnTo>
                <a:lnTo>
                  <a:pt x="382" y="276"/>
                </a:lnTo>
                <a:lnTo>
                  <a:pt x="382" y="293"/>
                </a:lnTo>
                <a:lnTo>
                  <a:pt x="390" y="358"/>
                </a:lnTo>
                <a:lnTo>
                  <a:pt x="390" y="382"/>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7" name="Form 13326">
            <a:extLst>
              <a:ext uri="{FF2B5EF4-FFF2-40B4-BE49-F238E27FC236}">
                <a16:creationId xmlns:a16="http://schemas.microsoft.com/office/drawing/2014/main" id="{62C3D7E7-DE80-47AE-B219-716BDED31E7D}"/>
              </a:ext>
            </a:extLst>
          </p:cNvPr>
          <p:cNvSpPr>
            <a:spLocks/>
          </p:cNvSpPr>
          <p:nvPr/>
        </p:nvSpPr>
        <p:spPr bwMode="auto">
          <a:xfrm>
            <a:off x="6973888" y="3886200"/>
            <a:ext cx="2146300" cy="1714500"/>
          </a:xfrm>
          <a:custGeom>
            <a:avLst/>
            <a:gdLst>
              <a:gd name="T0" fmla="*/ 517525 w 1352"/>
              <a:gd name="T1" fmla="*/ 98425 h 1080"/>
              <a:gd name="T2" fmla="*/ 427038 w 1352"/>
              <a:gd name="T3" fmla="*/ 188913 h 1080"/>
              <a:gd name="T4" fmla="*/ 155575 w 1352"/>
              <a:gd name="T5" fmla="*/ 214313 h 1080"/>
              <a:gd name="T6" fmla="*/ 0 w 1352"/>
              <a:gd name="T7" fmla="*/ 163513 h 1080"/>
              <a:gd name="T8" fmla="*/ 14288 w 1352"/>
              <a:gd name="T9" fmla="*/ 485775 h 1080"/>
              <a:gd name="T10" fmla="*/ 387350 w 1352"/>
              <a:gd name="T11" fmla="*/ 692150 h 1080"/>
              <a:gd name="T12" fmla="*/ 776288 w 1352"/>
              <a:gd name="T13" fmla="*/ 744538 h 1080"/>
              <a:gd name="T14" fmla="*/ 1033463 w 1352"/>
              <a:gd name="T15" fmla="*/ 744538 h 1080"/>
              <a:gd name="T16" fmla="*/ 1201738 w 1352"/>
              <a:gd name="T17" fmla="*/ 744538 h 1080"/>
              <a:gd name="T18" fmla="*/ 1344613 w 1352"/>
              <a:gd name="T19" fmla="*/ 873125 h 1080"/>
              <a:gd name="T20" fmla="*/ 1370013 w 1352"/>
              <a:gd name="T21" fmla="*/ 1079500 h 1080"/>
              <a:gd name="T22" fmla="*/ 1382713 w 1352"/>
              <a:gd name="T23" fmla="*/ 1260475 h 1080"/>
              <a:gd name="T24" fmla="*/ 1408113 w 1352"/>
              <a:gd name="T25" fmla="*/ 1468438 h 1080"/>
              <a:gd name="T26" fmla="*/ 1435100 w 1352"/>
              <a:gd name="T27" fmla="*/ 1571625 h 1080"/>
              <a:gd name="T28" fmla="*/ 1782763 w 1352"/>
              <a:gd name="T29" fmla="*/ 1674813 h 1080"/>
              <a:gd name="T30" fmla="*/ 2132013 w 1352"/>
              <a:gd name="T31" fmla="*/ 1712913 h 1080"/>
              <a:gd name="T32" fmla="*/ 2028825 w 1352"/>
              <a:gd name="T33" fmla="*/ 1377950 h 1080"/>
              <a:gd name="T34" fmla="*/ 1679575 w 1352"/>
              <a:gd name="T35" fmla="*/ 1260475 h 1080"/>
              <a:gd name="T36" fmla="*/ 1641475 w 1352"/>
              <a:gd name="T37" fmla="*/ 1041400 h 1080"/>
              <a:gd name="T38" fmla="*/ 1641475 w 1352"/>
              <a:gd name="T39" fmla="*/ 885825 h 1080"/>
              <a:gd name="T40" fmla="*/ 1628775 w 1352"/>
              <a:gd name="T41" fmla="*/ 900113 h 1080"/>
              <a:gd name="T42" fmla="*/ 1628775 w 1352"/>
              <a:gd name="T43" fmla="*/ 1079500 h 1080"/>
              <a:gd name="T44" fmla="*/ 1641475 w 1352"/>
              <a:gd name="T45" fmla="*/ 1184275 h 1080"/>
              <a:gd name="T46" fmla="*/ 1719263 w 1352"/>
              <a:gd name="T47" fmla="*/ 1066800 h 1080"/>
              <a:gd name="T48" fmla="*/ 1704975 w 1352"/>
              <a:gd name="T49" fmla="*/ 782638 h 1080"/>
              <a:gd name="T50" fmla="*/ 1654175 w 1352"/>
              <a:gd name="T51" fmla="*/ 641350 h 1080"/>
              <a:gd name="T52" fmla="*/ 1473200 w 1352"/>
              <a:gd name="T53" fmla="*/ 447675 h 1080"/>
              <a:gd name="T54" fmla="*/ 1111250 w 1352"/>
              <a:gd name="T55" fmla="*/ 447675 h 1080"/>
              <a:gd name="T56" fmla="*/ 852488 w 1352"/>
              <a:gd name="T57" fmla="*/ 447675 h 1080"/>
              <a:gd name="T58" fmla="*/ 1344613 w 1352"/>
              <a:gd name="T59" fmla="*/ 460375 h 1080"/>
              <a:gd name="T60" fmla="*/ 1589088 w 1352"/>
              <a:gd name="T61" fmla="*/ 511175 h 1080"/>
              <a:gd name="T62" fmla="*/ 1589088 w 1352"/>
              <a:gd name="T63" fmla="*/ 769938 h 1080"/>
              <a:gd name="T64" fmla="*/ 1614488 w 1352"/>
              <a:gd name="T65" fmla="*/ 912813 h 1080"/>
              <a:gd name="T66" fmla="*/ 1654175 w 1352"/>
              <a:gd name="T67" fmla="*/ 1054100 h 1080"/>
              <a:gd name="T68" fmla="*/ 1704975 w 1352"/>
              <a:gd name="T69" fmla="*/ 1260475 h 1080"/>
              <a:gd name="T70" fmla="*/ 1873250 w 1352"/>
              <a:gd name="T71" fmla="*/ 1287463 h 1080"/>
              <a:gd name="T72" fmla="*/ 2016125 w 1352"/>
              <a:gd name="T73" fmla="*/ 1377950 h 1080"/>
              <a:gd name="T74" fmla="*/ 2144713 w 1352"/>
              <a:gd name="T75" fmla="*/ 1609725 h 1080"/>
              <a:gd name="T76" fmla="*/ 2144713 w 1352"/>
              <a:gd name="T77" fmla="*/ 1350963 h 1080"/>
              <a:gd name="T78" fmla="*/ 2144713 w 1352"/>
              <a:gd name="T79" fmla="*/ 1169988 h 1080"/>
              <a:gd name="T80" fmla="*/ 2028825 w 1352"/>
              <a:gd name="T81" fmla="*/ 1016000 h 1080"/>
              <a:gd name="T82" fmla="*/ 1809750 w 1352"/>
              <a:gd name="T83" fmla="*/ 847725 h 1080"/>
              <a:gd name="T84" fmla="*/ 1809750 w 1352"/>
              <a:gd name="T85" fmla="*/ 704850 h 1080"/>
              <a:gd name="T86" fmla="*/ 1795463 w 1352"/>
              <a:gd name="T87" fmla="*/ 523875 h 1080"/>
              <a:gd name="T88" fmla="*/ 1770063 w 1352"/>
              <a:gd name="T89" fmla="*/ 344488 h 1080"/>
              <a:gd name="T90" fmla="*/ 1704975 w 1352"/>
              <a:gd name="T91" fmla="*/ 111125 h 1080"/>
              <a:gd name="T92" fmla="*/ 1435100 w 1352"/>
              <a:gd name="T93" fmla="*/ 33338 h 1080"/>
              <a:gd name="T94" fmla="*/ 1176338 w 1352"/>
              <a:gd name="T95" fmla="*/ 33338 h 1080"/>
              <a:gd name="T96" fmla="*/ 814388 w 1352"/>
              <a:gd name="T97" fmla="*/ 73025 h 1080"/>
              <a:gd name="T98" fmla="*/ 568325 w 1352"/>
              <a:gd name="T99" fmla="*/ 73025 h 10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2"/>
              <a:gd name="T151" fmla="*/ 0 h 1080"/>
              <a:gd name="T152" fmla="*/ 0 w 1352"/>
              <a:gd name="T153" fmla="*/ 0 h 10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2" h="1080">
                <a:moveTo>
                  <a:pt x="359" y="0"/>
                </a:moveTo>
                <a:lnTo>
                  <a:pt x="350" y="38"/>
                </a:lnTo>
                <a:lnTo>
                  <a:pt x="326" y="62"/>
                </a:lnTo>
                <a:lnTo>
                  <a:pt x="310" y="94"/>
                </a:lnTo>
                <a:lnTo>
                  <a:pt x="293" y="103"/>
                </a:lnTo>
                <a:lnTo>
                  <a:pt x="269" y="119"/>
                </a:lnTo>
                <a:lnTo>
                  <a:pt x="244" y="135"/>
                </a:lnTo>
                <a:lnTo>
                  <a:pt x="196" y="135"/>
                </a:lnTo>
                <a:lnTo>
                  <a:pt x="98" y="135"/>
                </a:lnTo>
                <a:lnTo>
                  <a:pt x="33" y="135"/>
                </a:lnTo>
                <a:lnTo>
                  <a:pt x="0" y="127"/>
                </a:lnTo>
                <a:lnTo>
                  <a:pt x="0" y="103"/>
                </a:lnTo>
                <a:lnTo>
                  <a:pt x="0" y="127"/>
                </a:lnTo>
                <a:lnTo>
                  <a:pt x="0" y="225"/>
                </a:lnTo>
                <a:lnTo>
                  <a:pt x="9" y="306"/>
                </a:lnTo>
                <a:lnTo>
                  <a:pt x="17" y="371"/>
                </a:lnTo>
                <a:lnTo>
                  <a:pt x="131" y="420"/>
                </a:lnTo>
                <a:lnTo>
                  <a:pt x="244" y="436"/>
                </a:lnTo>
                <a:lnTo>
                  <a:pt x="375" y="453"/>
                </a:lnTo>
                <a:lnTo>
                  <a:pt x="472" y="469"/>
                </a:lnTo>
                <a:lnTo>
                  <a:pt x="489" y="469"/>
                </a:lnTo>
                <a:lnTo>
                  <a:pt x="537" y="469"/>
                </a:lnTo>
                <a:lnTo>
                  <a:pt x="554" y="469"/>
                </a:lnTo>
                <a:lnTo>
                  <a:pt x="651" y="469"/>
                </a:lnTo>
                <a:lnTo>
                  <a:pt x="676" y="469"/>
                </a:lnTo>
                <a:lnTo>
                  <a:pt x="700" y="469"/>
                </a:lnTo>
                <a:lnTo>
                  <a:pt x="757" y="469"/>
                </a:lnTo>
                <a:lnTo>
                  <a:pt x="822" y="469"/>
                </a:lnTo>
                <a:lnTo>
                  <a:pt x="838" y="518"/>
                </a:lnTo>
                <a:lnTo>
                  <a:pt x="847" y="550"/>
                </a:lnTo>
                <a:lnTo>
                  <a:pt x="847" y="599"/>
                </a:lnTo>
                <a:lnTo>
                  <a:pt x="855" y="648"/>
                </a:lnTo>
                <a:lnTo>
                  <a:pt x="863" y="680"/>
                </a:lnTo>
                <a:lnTo>
                  <a:pt x="863" y="697"/>
                </a:lnTo>
                <a:lnTo>
                  <a:pt x="863" y="746"/>
                </a:lnTo>
                <a:lnTo>
                  <a:pt x="871" y="794"/>
                </a:lnTo>
                <a:lnTo>
                  <a:pt x="879" y="859"/>
                </a:lnTo>
                <a:lnTo>
                  <a:pt x="887" y="908"/>
                </a:lnTo>
                <a:lnTo>
                  <a:pt x="887" y="925"/>
                </a:lnTo>
                <a:lnTo>
                  <a:pt x="895" y="949"/>
                </a:lnTo>
                <a:lnTo>
                  <a:pt x="895" y="973"/>
                </a:lnTo>
                <a:lnTo>
                  <a:pt x="904" y="990"/>
                </a:lnTo>
                <a:lnTo>
                  <a:pt x="993" y="998"/>
                </a:lnTo>
                <a:lnTo>
                  <a:pt x="1058" y="1047"/>
                </a:lnTo>
                <a:lnTo>
                  <a:pt x="1123" y="1055"/>
                </a:lnTo>
                <a:lnTo>
                  <a:pt x="1213" y="1063"/>
                </a:lnTo>
                <a:lnTo>
                  <a:pt x="1294" y="1071"/>
                </a:lnTo>
                <a:lnTo>
                  <a:pt x="1343" y="1079"/>
                </a:lnTo>
                <a:lnTo>
                  <a:pt x="1343" y="1030"/>
                </a:lnTo>
                <a:lnTo>
                  <a:pt x="1343" y="965"/>
                </a:lnTo>
                <a:lnTo>
                  <a:pt x="1278" y="868"/>
                </a:lnTo>
                <a:lnTo>
                  <a:pt x="1131" y="859"/>
                </a:lnTo>
                <a:lnTo>
                  <a:pt x="1066" y="851"/>
                </a:lnTo>
                <a:lnTo>
                  <a:pt x="1058" y="794"/>
                </a:lnTo>
                <a:lnTo>
                  <a:pt x="1042" y="746"/>
                </a:lnTo>
                <a:lnTo>
                  <a:pt x="1034" y="680"/>
                </a:lnTo>
                <a:lnTo>
                  <a:pt x="1034" y="656"/>
                </a:lnTo>
                <a:lnTo>
                  <a:pt x="1034" y="599"/>
                </a:lnTo>
                <a:lnTo>
                  <a:pt x="1034" y="575"/>
                </a:lnTo>
                <a:lnTo>
                  <a:pt x="1034" y="558"/>
                </a:lnTo>
                <a:lnTo>
                  <a:pt x="1034" y="534"/>
                </a:lnTo>
                <a:lnTo>
                  <a:pt x="1034" y="501"/>
                </a:lnTo>
                <a:lnTo>
                  <a:pt x="1026" y="567"/>
                </a:lnTo>
                <a:lnTo>
                  <a:pt x="1026" y="632"/>
                </a:lnTo>
                <a:lnTo>
                  <a:pt x="1026" y="656"/>
                </a:lnTo>
                <a:lnTo>
                  <a:pt x="1026" y="680"/>
                </a:lnTo>
                <a:lnTo>
                  <a:pt x="1026" y="705"/>
                </a:lnTo>
                <a:lnTo>
                  <a:pt x="1026" y="729"/>
                </a:lnTo>
                <a:lnTo>
                  <a:pt x="1034" y="746"/>
                </a:lnTo>
                <a:lnTo>
                  <a:pt x="1083" y="811"/>
                </a:lnTo>
                <a:lnTo>
                  <a:pt x="1083" y="754"/>
                </a:lnTo>
                <a:lnTo>
                  <a:pt x="1083" y="672"/>
                </a:lnTo>
                <a:lnTo>
                  <a:pt x="1074" y="591"/>
                </a:lnTo>
                <a:lnTo>
                  <a:pt x="1074" y="510"/>
                </a:lnTo>
                <a:lnTo>
                  <a:pt x="1074" y="493"/>
                </a:lnTo>
                <a:lnTo>
                  <a:pt x="1074" y="469"/>
                </a:lnTo>
                <a:lnTo>
                  <a:pt x="1066" y="436"/>
                </a:lnTo>
                <a:lnTo>
                  <a:pt x="1042" y="404"/>
                </a:lnTo>
                <a:lnTo>
                  <a:pt x="1026" y="339"/>
                </a:lnTo>
                <a:lnTo>
                  <a:pt x="1009" y="290"/>
                </a:lnTo>
                <a:lnTo>
                  <a:pt x="928" y="282"/>
                </a:lnTo>
                <a:lnTo>
                  <a:pt x="879" y="282"/>
                </a:lnTo>
                <a:lnTo>
                  <a:pt x="830" y="282"/>
                </a:lnTo>
                <a:lnTo>
                  <a:pt x="700" y="282"/>
                </a:lnTo>
                <a:lnTo>
                  <a:pt x="603" y="282"/>
                </a:lnTo>
                <a:lnTo>
                  <a:pt x="554" y="282"/>
                </a:lnTo>
                <a:lnTo>
                  <a:pt x="537" y="282"/>
                </a:lnTo>
                <a:lnTo>
                  <a:pt x="725" y="282"/>
                </a:lnTo>
                <a:lnTo>
                  <a:pt x="822" y="290"/>
                </a:lnTo>
                <a:lnTo>
                  <a:pt x="847" y="290"/>
                </a:lnTo>
                <a:lnTo>
                  <a:pt x="912" y="290"/>
                </a:lnTo>
                <a:lnTo>
                  <a:pt x="993" y="298"/>
                </a:lnTo>
                <a:lnTo>
                  <a:pt x="1001" y="322"/>
                </a:lnTo>
                <a:lnTo>
                  <a:pt x="1001" y="371"/>
                </a:lnTo>
                <a:lnTo>
                  <a:pt x="1001" y="420"/>
                </a:lnTo>
                <a:lnTo>
                  <a:pt x="1001" y="485"/>
                </a:lnTo>
                <a:lnTo>
                  <a:pt x="1009" y="518"/>
                </a:lnTo>
                <a:lnTo>
                  <a:pt x="1017" y="550"/>
                </a:lnTo>
                <a:lnTo>
                  <a:pt x="1017" y="575"/>
                </a:lnTo>
                <a:lnTo>
                  <a:pt x="1026" y="607"/>
                </a:lnTo>
                <a:lnTo>
                  <a:pt x="1034" y="640"/>
                </a:lnTo>
                <a:lnTo>
                  <a:pt x="1042" y="664"/>
                </a:lnTo>
                <a:lnTo>
                  <a:pt x="1050" y="746"/>
                </a:lnTo>
                <a:lnTo>
                  <a:pt x="1058" y="770"/>
                </a:lnTo>
                <a:lnTo>
                  <a:pt x="1074" y="794"/>
                </a:lnTo>
                <a:lnTo>
                  <a:pt x="1091" y="811"/>
                </a:lnTo>
                <a:lnTo>
                  <a:pt x="1115" y="811"/>
                </a:lnTo>
                <a:lnTo>
                  <a:pt x="1180" y="811"/>
                </a:lnTo>
                <a:lnTo>
                  <a:pt x="1237" y="819"/>
                </a:lnTo>
                <a:lnTo>
                  <a:pt x="1253" y="843"/>
                </a:lnTo>
                <a:lnTo>
                  <a:pt x="1270" y="868"/>
                </a:lnTo>
                <a:lnTo>
                  <a:pt x="1343" y="876"/>
                </a:lnTo>
                <a:lnTo>
                  <a:pt x="1351" y="949"/>
                </a:lnTo>
                <a:lnTo>
                  <a:pt x="1351" y="1014"/>
                </a:lnTo>
                <a:lnTo>
                  <a:pt x="1351" y="949"/>
                </a:lnTo>
                <a:lnTo>
                  <a:pt x="1351" y="900"/>
                </a:lnTo>
                <a:lnTo>
                  <a:pt x="1351" y="851"/>
                </a:lnTo>
                <a:lnTo>
                  <a:pt x="1351" y="819"/>
                </a:lnTo>
                <a:lnTo>
                  <a:pt x="1351" y="794"/>
                </a:lnTo>
                <a:lnTo>
                  <a:pt x="1351" y="737"/>
                </a:lnTo>
                <a:lnTo>
                  <a:pt x="1343" y="680"/>
                </a:lnTo>
                <a:lnTo>
                  <a:pt x="1327" y="648"/>
                </a:lnTo>
                <a:lnTo>
                  <a:pt x="1278" y="640"/>
                </a:lnTo>
                <a:lnTo>
                  <a:pt x="1196" y="632"/>
                </a:lnTo>
                <a:lnTo>
                  <a:pt x="1148" y="623"/>
                </a:lnTo>
                <a:lnTo>
                  <a:pt x="1140" y="534"/>
                </a:lnTo>
                <a:lnTo>
                  <a:pt x="1140" y="485"/>
                </a:lnTo>
                <a:lnTo>
                  <a:pt x="1140" y="461"/>
                </a:lnTo>
                <a:lnTo>
                  <a:pt x="1140" y="444"/>
                </a:lnTo>
                <a:lnTo>
                  <a:pt x="1140" y="420"/>
                </a:lnTo>
                <a:lnTo>
                  <a:pt x="1131" y="363"/>
                </a:lnTo>
                <a:lnTo>
                  <a:pt x="1131" y="330"/>
                </a:lnTo>
                <a:lnTo>
                  <a:pt x="1123" y="282"/>
                </a:lnTo>
                <a:lnTo>
                  <a:pt x="1123" y="265"/>
                </a:lnTo>
                <a:lnTo>
                  <a:pt x="1115" y="217"/>
                </a:lnTo>
                <a:lnTo>
                  <a:pt x="1107" y="168"/>
                </a:lnTo>
                <a:lnTo>
                  <a:pt x="1091" y="119"/>
                </a:lnTo>
                <a:lnTo>
                  <a:pt x="1074" y="70"/>
                </a:lnTo>
                <a:lnTo>
                  <a:pt x="1058" y="21"/>
                </a:lnTo>
                <a:lnTo>
                  <a:pt x="952" y="21"/>
                </a:lnTo>
                <a:lnTo>
                  <a:pt x="904" y="21"/>
                </a:lnTo>
                <a:lnTo>
                  <a:pt x="887" y="21"/>
                </a:lnTo>
                <a:lnTo>
                  <a:pt x="822" y="21"/>
                </a:lnTo>
                <a:lnTo>
                  <a:pt x="741" y="21"/>
                </a:lnTo>
                <a:lnTo>
                  <a:pt x="692" y="21"/>
                </a:lnTo>
                <a:lnTo>
                  <a:pt x="627" y="38"/>
                </a:lnTo>
                <a:lnTo>
                  <a:pt x="513" y="46"/>
                </a:lnTo>
                <a:lnTo>
                  <a:pt x="489" y="46"/>
                </a:lnTo>
                <a:lnTo>
                  <a:pt x="440" y="46"/>
                </a:lnTo>
                <a:lnTo>
                  <a:pt x="358" y="46"/>
                </a:lnTo>
                <a:lnTo>
                  <a:pt x="277" y="46"/>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8" name="Form 13327">
            <a:extLst>
              <a:ext uri="{FF2B5EF4-FFF2-40B4-BE49-F238E27FC236}">
                <a16:creationId xmlns:a16="http://schemas.microsoft.com/office/drawing/2014/main" id="{0DDD426E-5239-454E-90A7-321445A6CB26}"/>
              </a:ext>
            </a:extLst>
          </p:cNvPr>
          <p:cNvSpPr>
            <a:spLocks/>
          </p:cNvSpPr>
          <p:nvPr/>
        </p:nvSpPr>
        <p:spPr bwMode="auto">
          <a:xfrm>
            <a:off x="7866063" y="2938463"/>
            <a:ext cx="982662" cy="647700"/>
          </a:xfrm>
          <a:custGeom>
            <a:avLst/>
            <a:gdLst>
              <a:gd name="T0" fmla="*/ 820737 w 619"/>
              <a:gd name="T1" fmla="*/ 109538 h 408"/>
              <a:gd name="T2" fmla="*/ 722312 w 619"/>
              <a:gd name="T3" fmla="*/ 103188 h 408"/>
              <a:gd name="T4" fmla="*/ 465137 w 619"/>
              <a:gd name="T5" fmla="*/ 25400 h 408"/>
              <a:gd name="T6" fmla="*/ 438150 w 619"/>
              <a:gd name="T7" fmla="*/ 25400 h 408"/>
              <a:gd name="T8" fmla="*/ 334962 w 619"/>
              <a:gd name="T9" fmla="*/ 0 h 408"/>
              <a:gd name="T10" fmla="*/ 231775 w 619"/>
              <a:gd name="T11" fmla="*/ 12700 h 408"/>
              <a:gd name="T12" fmla="*/ 180975 w 619"/>
              <a:gd name="T13" fmla="*/ 63500 h 408"/>
              <a:gd name="T14" fmla="*/ 168275 w 619"/>
              <a:gd name="T15" fmla="*/ 141288 h 408"/>
              <a:gd name="T16" fmla="*/ 153987 w 619"/>
              <a:gd name="T17" fmla="*/ 168275 h 408"/>
              <a:gd name="T18" fmla="*/ 141287 w 619"/>
              <a:gd name="T19" fmla="*/ 244475 h 408"/>
              <a:gd name="T20" fmla="*/ 128587 w 619"/>
              <a:gd name="T21" fmla="*/ 271463 h 408"/>
              <a:gd name="T22" fmla="*/ 128587 w 619"/>
              <a:gd name="T23" fmla="*/ 374650 h 408"/>
              <a:gd name="T24" fmla="*/ 206375 w 619"/>
              <a:gd name="T25" fmla="*/ 477838 h 408"/>
              <a:gd name="T26" fmla="*/ 387350 w 619"/>
              <a:gd name="T27" fmla="*/ 606425 h 408"/>
              <a:gd name="T28" fmla="*/ 490537 w 619"/>
              <a:gd name="T29" fmla="*/ 633413 h 408"/>
              <a:gd name="T30" fmla="*/ 619125 w 619"/>
              <a:gd name="T31" fmla="*/ 646113 h 408"/>
              <a:gd name="T32" fmla="*/ 646112 w 619"/>
              <a:gd name="T33" fmla="*/ 646113 h 408"/>
              <a:gd name="T34" fmla="*/ 749300 w 619"/>
              <a:gd name="T35" fmla="*/ 646113 h 408"/>
              <a:gd name="T36" fmla="*/ 852487 w 619"/>
              <a:gd name="T37" fmla="*/ 646113 h 408"/>
              <a:gd name="T38" fmla="*/ 930275 w 619"/>
              <a:gd name="T39" fmla="*/ 646113 h 408"/>
              <a:gd name="T40" fmla="*/ 968375 w 619"/>
              <a:gd name="T41" fmla="*/ 646113 h 408"/>
              <a:gd name="T42" fmla="*/ 981075 w 619"/>
              <a:gd name="T43" fmla="*/ 619125 h 408"/>
              <a:gd name="T44" fmla="*/ 981075 w 619"/>
              <a:gd name="T45" fmla="*/ 581025 h 408"/>
              <a:gd name="T46" fmla="*/ 981075 w 619"/>
              <a:gd name="T47" fmla="*/ 503238 h 408"/>
              <a:gd name="T48" fmla="*/ 981075 w 619"/>
              <a:gd name="T49" fmla="*/ 465138 h 408"/>
              <a:gd name="T50" fmla="*/ 981075 w 619"/>
              <a:gd name="T51" fmla="*/ 347663 h 408"/>
              <a:gd name="T52" fmla="*/ 981075 w 619"/>
              <a:gd name="T53" fmla="*/ 309563 h 408"/>
              <a:gd name="T54" fmla="*/ 968375 w 619"/>
              <a:gd name="T55" fmla="*/ 271463 h 408"/>
              <a:gd name="T56" fmla="*/ 968375 w 619"/>
              <a:gd name="T57" fmla="*/ 244475 h 408"/>
              <a:gd name="T58" fmla="*/ 890587 w 619"/>
              <a:gd name="T59" fmla="*/ 141288 h 408"/>
              <a:gd name="T60" fmla="*/ 820737 w 619"/>
              <a:gd name="T61" fmla="*/ 109538 h 408"/>
              <a:gd name="T62" fmla="*/ 593725 w 619"/>
              <a:gd name="T63" fmla="*/ 77788 h 408"/>
              <a:gd name="T64" fmla="*/ 412750 w 619"/>
              <a:gd name="T65" fmla="*/ 63500 h 408"/>
              <a:gd name="T66" fmla="*/ 309562 w 619"/>
              <a:gd name="T67" fmla="*/ 50800 h 408"/>
              <a:gd name="T68" fmla="*/ 231775 w 619"/>
              <a:gd name="T69" fmla="*/ 50800 h 408"/>
              <a:gd name="T70" fmla="*/ 153987 w 619"/>
              <a:gd name="T71" fmla="*/ 38100 h 408"/>
              <a:gd name="T72" fmla="*/ 77787 w 619"/>
              <a:gd name="T73" fmla="*/ 50800 h 408"/>
              <a:gd name="T74" fmla="*/ 0 w 619"/>
              <a:gd name="T75" fmla="*/ 63500 h 408"/>
              <a:gd name="T76" fmla="*/ 0 w 619"/>
              <a:gd name="T77" fmla="*/ 90488 h 408"/>
              <a:gd name="T78" fmla="*/ 77787 w 619"/>
              <a:gd name="T79" fmla="*/ 168275 h 408"/>
              <a:gd name="T80" fmla="*/ 180975 w 619"/>
              <a:gd name="T81" fmla="*/ 206375 h 408"/>
              <a:gd name="T82" fmla="*/ 309562 w 619"/>
              <a:gd name="T83" fmla="*/ 231775 h 408"/>
              <a:gd name="T84" fmla="*/ 349250 w 619"/>
              <a:gd name="T85" fmla="*/ 244475 h 408"/>
              <a:gd name="T86" fmla="*/ 477837 w 619"/>
              <a:gd name="T87" fmla="*/ 271463 h 408"/>
              <a:gd name="T88" fmla="*/ 581025 w 619"/>
              <a:gd name="T89" fmla="*/ 271463 h 408"/>
              <a:gd name="T90" fmla="*/ 658812 w 619"/>
              <a:gd name="T91" fmla="*/ 284163 h 408"/>
              <a:gd name="T92" fmla="*/ 709612 w 619"/>
              <a:gd name="T93" fmla="*/ 284163 h 408"/>
              <a:gd name="T94" fmla="*/ 800100 w 619"/>
              <a:gd name="T95" fmla="*/ 284163 h 408"/>
              <a:gd name="T96" fmla="*/ 930275 w 619"/>
              <a:gd name="T97" fmla="*/ 284163 h 408"/>
              <a:gd name="T98" fmla="*/ 917575 w 619"/>
              <a:gd name="T99" fmla="*/ 206375 h 408"/>
              <a:gd name="T100" fmla="*/ 890587 w 619"/>
              <a:gd name="T101" fmla="*/ 180975 h 408"/>
              <a:gd name="T102" fmla="*/ 820737 w 619"/>
              <a:gd name="T103" fmla="*/ 109538 h 408"/>
              <a:gd name="T104" fmla="*/ 749300 w 619"/>
              <a:gd name="T105" fmla="*/ 90488 h 408"/>
              <a:gd name="T106" fmla="*/ 722312 w 619"/>
              <a:gd name="T107" fmla="*/ 77788 h 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9"/>
              <a:gd name="T163" fmla="*/ 0 h 408"/>
              <a:gd name="T164" fmla="*/ 0 w 619"/>
              <a:gd name="T165" fmla="*/ 0 h 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9" h="408">
                <a:moveTo>
                  <a:pt x="517" y="69"/>
                </a:moveTo>
                <a:lnTo>
                  <a:pt x="455" y="65"/>
                </a:lnTo>
                <a:lnTo>
                  <a:pt x="293" y="16"/>
                </a:lnTo>
                <a:lnTo>
                  <a:pt x="276" y="16"/>
                </a:lnTo>
                <a:lnTo>
                  <a:pt x="211" y="0"/>
                </a:lnTo>
                <a:lnTo>
                  <a:pt x="146" y="8"/>
                </a:lnTo>
                <a:lnTo>
                  <a:pt x="114" y="40"/>
                </a:lnTo>
                <a:lnTo>
                  <a:pt x="106" y="89"/>
                </a:lnTo>
                <a:lnTo>
                  <a:pt x="97" y="106"/>
                </a:lnTo>
                <a:lnTo>
                  <a:pt x="89" y="154"/>
                </a:lnTo>
                <a:lnTo>
                  <a:pt x="81" y="171"/>
                </a:lnTo>
                <a:lnTo>
                  <a:pt x="81" y="236"/>
                </a:lnTo>
                <a:lnTo>
                  <a:pt x="130" y="301"/>
                </a:lnTo>
                <a:lnTo>
                  <a:pt x="244" y="382"/>
                </a:lnTo>
                <a:lnTo>
                  <a:pt x="309" y="399"/>
                </a:lnTo>
                <a:lnTo>
                  <a:pt x="390" y="407"/>
                </a:lnTo>
                <a:lnTo>
                  <a:pt x="407" y="407"/>
                </a:lnTo>
                <a:lnTo>
                  <a:pt x="472" y="407"/>
                </a:lnTo>
                <a:lnTo>
                  <a:pt x="537" y="407"/>
                </a:lnTo>
                <a:lnTo>
                  <a:pt x="586" y="407"/>
                </a:lnTo>
                <a:lnTo>
                  <a:pt x="610" y="407"/>
                </a:lnTo>
                <a:lnTo>
                  <a:pt x="618" y="390"/>
                </a:lnTo>
                <a:lnTo>
                  <a:pt x="618" y="366"/>
                </a:lnTo>
                <a:lnTo>
                  <a:pt x="618" y="317"/>
                </a:lnTo>
                <a:lnTo>
                  <a:pt x="618" y="293"/>
                </a:lnTo>
                <a:lnTo>
                  <a:pt x="618" y="219"/>
                </a:lnTo>
                <a:lnTo>
                  <a:pt x="618" y="195"/>
                </a:lnTo>
                <a:lnTo>
                  <a:pt x="610" y="171"/>
                </a:lnTo>
                <a:lnTo>
                  <a:pt x="610" y="154"/>
                </a:lnTo>
                <a:lnTo>
                  <a:pt x="561" y="89"/>
                </a:lnTo>
                <a:lnTo>
                  <a:pt x="517" y="69"/>
                </a:lnTo>
                <a:lnTo>
                  <a:pt x="374" y="49"/>
                </a:lnTo>
                <a:lnTo>
                  <a:pt x="260" y="40"/>
                </a:lnTo>
                <a:lnTo>
                  <a:pt x="195" y="32"/>
                </a:lnTo>
                <a:lnTo>
                  <a:pt x="146" y="32"/>
                </a:lnTo>
                <a:lnTo>
                  <a:pt x="97" y="24"/>
                </a:lnTo>
                <a:lnTo>
                  <a:pt x="49" y="32"/>
                </a:lnTo>
                <a:lnTo>
                  <a:pt x="0" y="40"/>
                </a:lnTo>
                <a:lnTo>
                  <a:pt x="0" y="57"/>
                </a:lnTo>
                <a:lnTo>
                  <a:pt x="49" y="106"/>
                </a:lnTo>
                <a:lnTo>
                  <a:pt x="114" y="130"/>
                </a:lnTo>
                <a:lnTo>
                  <a:pt x="195" y="146"/>
                </a:lnTo>
                <a:lnTo>
                  <a:pt x="220" y="154"/>
                </a:lnTo>
                <a:lnTo>
                  <a:pt x="301" y="171"/>
                </a:lnTo>
                <a:lnTo>
                  <a:pt x="366" y="171"/>
                </a:lnTo>
                <a:lnTo>
                  <a:pt x="415" y="179"/>
                </a:lnTo>
                <a:lnTo>
                  <a:pt x="447" y="179"/>
                </a:lnTo>
                <a:lnTo>
                  <a:pt x="504" y="179"/>
                </a:lnTo>
                <a:lnTo>
                  <a:pt x="586" y="179"/>
                </a:lnTo>
                <a:lnTo>
                  <a:pt x="578" y="130"/>
                </a:lnTo>
                <a:lnTo>
                  <a:pt x="561" y="114"/>
                </a:lnTo>
                <a:lnTo>
                  <a:pt x="517" y="69"/>
                </a:lnTo>
                <a:lnTo>
                  <a:pt x="472" y="57"/>
                </a:lnTo>
                <a:lnTo>
                  <a:pt x="455" y="4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9" name="Form 13328">
            <a:extLst>
              <a:ext uri="{FF2B5EF4-FFF2-40B4-BE49-F238E27FC236}">
                <a16:creationId xmlns:a16="http://schemas.microsoft.com/office/drawing/2014/main" id="{9DE3FDCF-635C-40CC-A840-8FA8D1497631}"/>
              </a:ext>
            </a:extLst>
          </p:cNvPr>
          <p:cNvSpPr>
            <a:spLocks/>
          </p:cNvSpPr>
          <p:nvPr/>
        </p:nvSpPr>
        <p:spPr bwMode="auto">
          <a:xfrm>
            <a:off x="8153400" y="3079750"/>
            <a:ext cx="541338" cy="119063"/>
          </a:xfrm>
          <a:custGeom>
            <a:avLst/>
            <a:gdLst>
              <a:gd name="T0" fmla="*/ 0 w 341"/>
              <a:gd name="T1" fmla="*/ 44450 h 75"/>
              <a:gd name="T2" fmla="*/ 74613 w 341"/>
              <a:gd name="T3" fmla="*/ 12700 h 75"/>
              <a:gd name="T4" fmla="*/ 125413 w 341"/>
              <a:gd name="T5" fmla="*/ 0 h 75"/>
              <a:gd name="T6" fmla="*/ 177800 w 341"/>
              <a:gd name="T7" fmla="*/ 0 h 75"/>
              <a:gd name="T8" fmla="*/ 384175 w 341"/>
              <a:gd name="T9" fmla="*/ 26988 h 75"/>
              <a:gd name="T10" fmla="*/ 422275 w 341"/>
              <a:gd name="T11" fmla="*/ 26988 h 75"/>
              <a:gd name="T12" fmla="*/ 539750 w 341"/>
              <a:gd name="T13" fmla="*/ 117475 h 75"/>
              <a:gd name="T14" fmla="*/ 0 60000 65536"/>
              <a:gd name="T15" fmla="*/ 0 60000 65536"/>
              <a:gd name="T16" fmla="*/ 0 60000 65536"/>
              <a:gd name="T17" fmla="*/ 0 60000 65536"/>
              <a:gd name="T18" fmla="*/ 0 60000 65536"/>
              <a:gd name="T19" fmla="*/ 0 60000 65536"/>
              <a:gd name="T20" fmla="*/ 0 60000 65536"/>
              <a:gd name="T21" fmla="*/ 0 w 341"/>
              <a:gd name="T22" fmla="*/ 0 h 75"/>
              <a:gd name="T23" fmla="*/ 0 w 341"/>
              <a:gd name="T24" fmla="*/ 0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1" h="75">
                <a:moveTo>
                  <a:pt x="0" y="28"/>
                </a:moveTo>
                <a:lnTo>
                  <a:pt x="47" y="8"/>
                </a:lnTo>
                <a:lnTo>
                  <a:pt x="79" y="0"/>
                </a:lnTo>
                <a:lnTo>
                  <a:pt x="112" y="0"/>
                </a:lnTo>
                <a:lnTo>
                  <a:pt x="242" y="17"/>
                </a:lnTo>
                <a:lnTo>
                  <a:pt x="266" y="17"/>
                </a:lnTo>
                <a:lnTo>
                  <a:pt x="340" y="7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0" name="Gerade Verbindung 13329">
            <a:extLst>
              <a:ext uri="{FF2B5EF4-FFF2-40B4-BE49-F238E27FC236}">
                <a16:creationId xmlns:a16="http://schemas.microsoft.com/office/drawing/2014/main" id="{DD6879DF-0823-4A43-AC6C-5212E7EDA122}"/>
              </a:ext>
            </a:extLst>
          </p:cNvPr>
          <p:cNvSpPr>
            <a:spLocks noChangeShapeType="1"/>
          </p:cNvSpPr>
          <p:nvPr/>
        </p:nvSpPr>
        <p:spPr bwMode="auto">
          <a:xfrm flipH="1" flipV="1">
            <a:off x="8305800" y="3048000"/>
            <a:ext cx="152400" cy="1524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3331" name="Rechteck 13330">
            <a:extLst>
              <a:ext uri="{FF2B5EF4-FFF2-40B4-BE49-F238E27FC236}">
                <a16:creationId xmlns:a16="http://schemas.microsoft.com/office/drawing/2014/main" id="{5ECF93E9-0110-4A8F-8073-FA81A7AC60D7}"/>
              </a:ext>
            </a:extLst>
          </p:cNvPr>
          <p:cNvSpPr>
            <a:spLocks noChangeArrowheads="1"/>
          </p:cNvSpPr>
          <p:nvPr/>
        </p:nvSpPr>
        <p:spPr bwMode="auto">
          <a:xfrm>
            <a:off x="3962400" y="3962400"/>
            <a:ext cx="243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330099"/>
                </a:solidFill>
                <a:latin typeface="Times New Roman" panose="02020603050405020304" pitchFamily="18" charset="0"/>
              </a:rPr>
              <a:t>4. Äquivalentdosis</a:t>
            </a:r>
            <a:endParaRPr lang="de-DE" altLang="de-DE" sz="1800">
              <a:latin typeface="+mn-lt"/>
              <a:cs typeface="+mn-cs"/>
            </a:endParaRPr>
          </a:p>
        </p:txBody>
      </p:sp>
      <p:sp>
        <p:nvSpPr>
          <p:cNvPr id="13332" name="Rechteck 13331">
            <a:extLst>
              <a:ext uri="{FF2B5EF4-FFF2-40B4-BE49-F238E27FC236}">
                <a16:creationId xmlns:a16="http://schemas.microsoft.com/office/drawing/2014/main" id="{80913849-F5EF-4F9F-87C8-634273465119}"/>
              </a:ext>
            </a:extLst>
          </p:cNvPr>
          <p:cNvSpPr>
            <a:spLocks noChangeArrowheads="1"/>
          </p:cNvSpPr>
          <p:nvPr/>
        </p:nvSpPr>
        <p:spPr bwMode="auto">
          <a:xfrm>
            <a:off x="4191000" y="4343400"/>
            <a:ext cx="4876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330099"/>
                </a:solidFill>
                <a:latin typeface="Times New Roman" panose="02020603050405020304" pitchFamily="18" charset="0"/>
              </a:rPr>
              <a:t>H = q*D  in Sievert</a:t>
            </a:r>
            <a:endParaRPr lang="de-DE" altLang="de-DE" sz="1800">
              <a:latin typeface="+mn-lt"/>
              <a:cs typeface="+mn-cs"/>
            </a:endParaRPr>
          </a:p>
          <a:p>
            <a:pPr>
              <a:spcBef>
                <a:spcPct val="50000"/>
              </a:spcBef>
            </a:pPr>
            <a:r>
              <a:rPr lang="de-DE" altLang="de-DE" sz="1200">
                <a:solidFill>
                  <a:srgbClr val="330099"/>
                </a:solidFill>
                <a:latin typeface="Times New Roman" panose="02020603050405020304" pitchFamily="18" charset="0"/>
              </a:rPr>
              <a:t>1 Sv = 1J/ kg = 100 rem</a:t>
            </a:r>
          </a:p>
          <a:p>
            <a:pPr>
              <a:spcBef>
                <a:spcPct val="50000"/>
              </a:spcBef>
            </a:pPr>
            <a:r>
              <a:rPr lang="de-DE" altLang="de-DE" sz="1200">
                <a:solidFill>
                  <a:srgbClr val="330099"/>
                </a:solidFill>
                <a:latin typeface="Times New Roman" panose="02020603050405020304" pitchFamily="18" charset="0"/>
              </a:rPr>
              <a:t>q ist ein Bewertungsfaktor, der das Risiko durch verschiedene </a:t>
            </a:r>
          </a:p>
          <a:p>
            <a:pPr>
              <a:spcBef>
                <a:spcPct val="50000"/>
              </a:spcBef>
            </a:pPr>
            <a:r>
              <a:rPr lang="de-DE" altLang="de-DE" sz="1200">
                <a:solidFill>
                  <a:srgbClr val="330099"/>
                </a:solidFill>
                <a:latin typeface="Times New Roman" panose="02020603050405020304" pitchFamily="18" charset="0"/>
              </a:rPr>
              <a:t>Strahlenarten. Energien und Bestrahlungsdosen berücksichtigt.</a:t>
            </a:r>
          </a:p>
        </p:txBody>
      </p:sp>
      <p:graphicFrame>
        <p:nvGraphicFramePr>
          <p:cNvPr id="13333" name="Object 21">
            <a:extLst>
              <a:ext uri="{FF2B5EF4-FFF2-40B4-BE49-F238E27FC236}">
                <a16:creationId xmlns:a16="http://schemas.microsoft.com/office/drawing/2014/main" id="{8835C905-092A-4195-9974-81142A04B7A1}"/>
              </a:ext>
            </a:extLst>
          </p:cNvPr>
          <p:cNvGraphicFramePr>
            <a:graphicFrameLocks/>
          </p:cNvGraphicFramePr>
          <p:nvPr/>
        </p:nvGraphicFramePr>
        <p:xfrm>
          <a:off x="4229100" y="5410200"/>
          <a:ext cx="2614613" cy="1393825"/>
        </p:xfrm>
        <a:graphic>
          <a:graphicData uri="http://schemas.openxmlformats.org/presentationml/2006/ole">
            <mc:AlternateContent xmlns:mc="http://schemas.openxmlformats.org/markup-compatibility/2006">
              <mc:Choice xmlns:v="urn:schemas-microsoft-com:vml" Requires="v">
                <p:oleObj spid="_x0000_s2071" name="ClipArt" r:id="rId14" imgW="3657240" imgH="1957320" progId="MS_ClipArt_Gallery.2">
                  <p:embed/>
                </p:oleObj>
              </mc:Choice>
              <mc:Fallback>
                <p:oleObj name="ClipArt" r:id="rId14" imgW="3657240" imgH="1957320" progId="MS_ClipArt_Gallery.2">
                  <p:embed/>
                  <p:pic>
                    <p:nvPicPr>
                      <p:cNvPr id="0" name="Object 2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29100" y="5410200"/>
                        <a:ext cx="2614613"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linds(horizontal)">
                                      <p:cBhvr>
                                        <p:cTn id="7" dur="75"/>
                                        <p:tgtEl>
                                          <p:spTgt spid="13313">
                                            <p:txEl>
                                              <p:pRg st="0" end="0"/>
                                            </p:txEl>
                                          </p:spTgt>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DIM3.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iterate type="lt">
                                    <p:tmPct val="100000"/>
                                  </p:iterate>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blinds(vertical)">
                                      <p:cBhvr>
                                        <p:cTn id="12" dur="75"/>
                                        <p:tgtEl>
                                          <p:spTgt spid="13314">
                                            <p:txEl>
                                              <p:pRg st="0" end="0"/>
                                            </p:txEl>
                                          </p:spTgt>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4" name="LIAN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iterate type="lt">
                                    <p:tmPct val="100000"/>
                                  </p:iterate>
                                  <p:childTnLst>
                                    <p:set>
                                      <p:cBhvr>
                                        <p:cTn id="16" dur="1" fill="hold">
                                          <p:stCondLst>
                                            <p:cond delay="0"/>
                                          </p:stCondLst>
                                        </p:cTn>
                                        <p:tgtEl>
                                          <p:spTgt spid="13314">
                                            <p:txEl>
                                              <p:pRg st="1" end="1"/>
                                            </p:txEl>
                                          </p:spTgt>
                                        </p:tgtEl>
                                        <p:attrNameLst>
                                          <p:attrName>style.visibility</p:attrName>
                                        </p:attrNameLst>
                                      </p:cBhvr>
                                      <p:to>
                                        <p:strVal val="visible"/>
                                      </p:to>
                                    </p:set>
                                    <p:animEffect transition="in" filter="blinds(vertical)">
                                      <p:cBhvr>
                                        <p:cTn id="17" dur="75"/>
                                        <p:tgtEl>
                                          <p:spTgt spid="13314">
                                            <p:txEl>
                                              <p:pRg st="1" end="1"/>
                                            </p:txEl>
                                          </p:spTgt>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4" name="LIAN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iterate type="lt">
                                    <p:tmPct val="100000"/>
                                  </p:iterate>
                                  <p:childTnLst>
                                    <p:set>
                                      <p:cBhvr>
                                        <p:cTn id="21" dur="1" fill="hold">
                                          <p:stCondLst>
                                            <p:cond delay="0"/>
                                          </p:stCondLst>
                                        </p:cTn>
                                        <p:tgtEl>
                                          <p:spTgt spid="13314">
                                            <p:txEl>
                                              <p:pRg st="2" end="2"/>
                                            </p:txEl>
                                          </p:spTgt>
                                        </p:tgtEl>
                                        <p:attrNameLst>
                                          <p:attrName>style.visibility</p:attrName>
                                        </p:attrNameLst>
                                      </p:cBhvr>
                                      <p:to>
                                        <p:strVal val="visible"/>
                                      </p:to>
                                    </p:set>
                                    <p:animEffect transition="in" filter="blinds(vertical)">
                                      <p:cBhvr>
                                        <p:cTn id="22" dur="75"/>
                                        <p:tgtEl>
                                          <p:spTgt spid="13314">
                                            <p:txEl>
                                              <p:pRg st="2" end="2"/>
                                            </p:txEl>
                                          </p:spTgt>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LIAN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iterate type="lt">
                                    <p:tmPct val="100000"/>
                                  </p:iterate>
                                  <p:childTnLst>
                                    <p:set>
                                      <p:cBhvr>
                                        <p:cTn id="26" dur="1" fill="hold">
                                          <p:stCondLst>
                                            <p:cond delay="0"/>
                                          </p:stCondLst>
                                        </p:cTn>
                                        <p:tgtEl>
                                          <p:spTgt spid="13314">
                                            <p:txEl>
                                              <p:pRg st="3" end="3"/>
                                            </p:txEl>
                                          </p:spTgt>
                                        </p:tgtEl>
                                        <p:attrNameLst>
                                          <p:attrName>style.visibility</p:attrName>
                                        </p:attrNameLst>
                                      </p:cBhvr>
                                      <p:to>
                                        <p:strVal val="visible"/>
                                      </p:to>
                                    </p:set>
                                    <p:animEffect transition="in" filter="blinds(vertical)">
                                      <p:cBhvr>
                                        <p:cTn id="27" dur="75"/>
                                        <p:tgtEl>
                                          <p:spTgt spid="13314">
                                            <p:txEl>
                                              <p:pRg st="3" end="3"/>
                                            </p:txEl>
                                          </p:spTgt>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LIAN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iterate type="lt">
                                    <p:tmPct val="100000"/>
                                  </p:iterate>
                                  <p:childTnLst>
                                    <p:set>
                                      <p:cBhvr>
                                        <p:cTn id="31" dur="1" fill="hold">
                                          <p:stCondLst>
                                            <p:cond delay="0"/>
                                          </p:stCondLst>
                                        </p:cTn>
                                        <p:tgtEl>
                                          <p:spTgt spid="13314">
                                            <p:txEl>
                                              <p:pRg st="4" end="4"/>
                                            </p:txEl>
                                          </p:spTgt>
                                        </p:tgtEl>
                                        <p:attrNameLst>
                                          <p:attrName>style.visibility</p:attrName>
                                        </p:attrNameLst>
                                      </p:cBhvr>
                                      <p:to>
                                        <p:strVal val="visible"/>
                                      </p:to>
                                    </p:set>
                                    <p:animEffect transition="in" filter="blinds(vertical)">
                                      <p:cBhvr>
                                        <p:cTn id="32" dur="75"/>
                                        <p:tgtEl>
                                          <p:spTgt spid="13314">
                                            <p:txEl>
                                              <p:pRg st="4" end="4"/>
                                            </p:txEl>
                                          </p:spTgt>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4" name="LIAN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3315">
                                            <p:txEl>
                                              <p:pRg st="0" end="0"/>
                                            </p:txEl>
                                          </p:spTgt>
                                        </p:tgtEl>
                                        <p:attrNameLst>
                                          <p:attrName>style.visibility</p:attrName>
                                        </p:attrNameLst>
                                      </p:cBhvr>
                                      <p:to>
                                        <p:strVal val="visible"/>
                                      </p:to>
                                    </p:set>
                                    <p:animEffect transition="in" filter="blinds(vertical)">
                                      <p:cBhvr>
                                        <p:cTn id="37" dur="500"/>
                                        <p:tgtEl>
                                          <p:spTgt spid="13315">
                                            <p:txEl>
                                              <p:pRg st="0" end="0"/>
                                            </p:txEl>
                                          </p:spTgt>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LIAN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3316">
                                            <p:txEl>
                                              <p:pRg st="0" end="0"/>
                                            </p:txEl>
                                          </p:spTgt>
                                        </p:tgtEl>
                                        <p:attrNameLst>
                                          <p:attrName>style.visibility</p:attrName>
                                        </p:attrNameLst>
                                      </p:cBhvr>
                                      <p:to>
                                        <p:strVal val="visible"/>
                                      </p:to>
                                    </p:set>
                                    <p:animEffect transition="in" filter="barn(outVertical)">
                                      <p:cBhvr>
                                        <p:cTn id="42" dur="500"/>
                                        <p:tgtEl>
                                          <p:spTgt spid="13316">
                                            <p:txEl>
                                              <p:pRg st="0" end="0"/>
                                            </p:txEl>
                                          </p:spTgt>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U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3316">
                                            <p:txEl>
                                              <p:pRg st="1" end="1"/>
                                            </p:txEl>
                                          </p:spTgt>
                                        </p:tgtEl>
                                        <p:attrNameLst>
                                          <p:attrName>style.visibility</p:attrName>
                                        </p:attrNameLst>
                                      </p:cBhvr>
                                      <p:to>
                                        <p:strVal val="visible"/>
                                      </p:to>
                                    </p:set>
                                    <p:animEffect transition="in" filter="barn(outVertical)">
                                      <p:cBhvr>
                                        <p:cTn id="47" dur="500"/>
                                        <p:tgtEl>
                                          <p:spTgt spid="13316">
                                            <p:txEl>
                                              <p:pRg st="1" end="1"/>
                                            </p:txEl>
                                          </p:spTgt>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5" name="CUT.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3316">
                                            <p:txEl>
                                              <p:pRg st="2" end="2"/>
                                            </p:txEl>
                                          </p:spTgt>
                                        </p:tgtEl>
                                        <p:attrNameLst>
                                          <p:attrName>style.visibility</p:attrName>
                                        </p:attrNameLst>
                                      </p:cBhvr>
                                      <p:to>
                                        <p:strVal val="visible"/>
                                      </p:to>
                                    </p:set>
                                    <p:animEffect transition="in" filter="barn(outVertical)">
                                      <p:cBhvr>
                                        <p:cTn id="52" dur="500"/>
                                        <p:tgtEl>
                                          <p:spTgt spid="13316">
                                            <p:txEl>
                                              <p:pRg st="2" end="2"/>
                                            </p:txEl>
                                          </p:spTgt>
                                        </p:tgtEl>
                                      </p:cBhvr>
                                    </p:animEffect>
                                  </p:childTnLst>
                                  <p:subTnLst>
                                    <p:audio>
                                      <p:cMediaNode vol="100000">
                                        <p:cTn display="0" masterRel="sameClick">
                                          <p:stCondLst>
                                            <p:cond evt="begin" delay="0">
                                              <p:tn val="50"/>
                                            </p:cond>
                                          </p:stCondLst>
                                          <p:endCondLst>
                                            <p:cond evt="onStopAudio" delay="0">
                                              <p:tgtEl>
                                                <p:sldTgt/>
                                              </p:tgtEl>
                                            </p:cond>
                                          </p:endCondLst>
                                        </p:cTn>
                                        <p:tgtEl>
                                          <p:sndTgt r:embed="rId5" name="CUT.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3316">
                                            <p:txEl>
                                              <p:pRg st="3" end="3"/>
                                            </p:txEl>
                                          </p:spTgt>
                                        </p:tgtEl>
                                        <p:attrNameLst>
                                          <p:attrName>style.visibility</p:attrName>
                                        </p:attrNameLst>
                                      </p:cBhvr>
                                      <p:to>
                                        <p:strVal val="visible"/>
                                      </p:to>
                                    </p:set>
                                    <p:animEffect transition="in" filter="barn(outVertical)">
                                      <p:cBhvr>
                                        <p:cTn id="57" dur="500"/>
                                        <p:tgtEl>
                                          <p:spTgt spid="13316">
                                            <p:txEl>
                                              <p:pRg st="3" end="3"/>
                                            </p:txEl>
                                          </p:spTgt>
                                        </p:tgtEl>
                                      </p:cBhvr>
                                    </p:animEffect>
                                  </p:childTnLst>
                                  <p:subTnLst>
                                    <p:audio>
                                      <p:cMediaNode vol="100000">
                                        <p:cTn display="0" masterRel="sameClick">
                                          <p:stCondLst>
                                            <p:cond evt="begin" delay="0">
                                              <p:tn val="55"/>
                                            </p:cond>
                                          </p:stCondLst>
                                          <p:endCondLst>
                                            <p:cond evt="onStopAudio" delay="0">
                                              <p:tgtEl>
                                                <p:sldTgt/>
                                              </p:tgtEl>
                                            </p:cond>
                                          </p:endCondLst>
                                        </p:cTn>
                                        <p:tgtEl>
                                          <p:sndTgt r:embed="rId5" name="CUT.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3316">
                                            <p:txEl>
                                              <p:pRg st="4" end="4"/>
                                            </p:txEl>
                                          </p:spTgt>
                                        </p:tgtEl>
                                        <p:attrNameLst>
                                          <p:attrName>style.visibility</p:attrName>
                                        </p:attrNameLst>
                                      </p:cBhvr>
                                      <p:to>
                                        <p:strVal val="visible"/>
                                      </p:to>
                                    </p:set>
                                    <p:animEffect transition="in" filter="barn(outVertical)">
                                      <p:cBhvr>
                                        <p:cTn id="62" dur="500"/>
                                        <p:tgtEl>
                                          <p:spTgt spid="13316">
                                            <p:txEl>
                                              <p:pRg st="4" end="4"/>
                                            </p:txEl>
                                          </p:spTgt>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5" name="CU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13316">
                                            <p:txEl>
                                              <p:pRg st="5" end="5"/>
                                            </p:txEl>
                                          </p:spTgt>
                                        </p:tgtEl>
                                        <p:attrNameLst>
                                          <p:attrName>style.visibility</p:attrName>
                                        </p:attrNameLst>
                                      </p:cBhvr>
                                      <p:to>
                                        <p:strVal val="visible"/>
                                      </p:to>
                                    </p:set>
                                    <p:animEffect transition="in" filter="barn(outVertical)">
                                      <p:cBhvr>
                                        <p:cTn id="67" dur="500"/>
                                        <p:tgtEl>
                                          <p:spTgt spid="13316">
                                            <p:txEl>
                                              <p:pRg st="5" end="5"/>
                                            </p:txEl>
                                          </p:spTgt>
                                        </p:tgtEl>
                                      </p:cBhvr>
                                    </p:animEffect>
                                  </p:childTnLst>
                                  <p:subTnLst>
                                    <p:audio>
                                      <p:cMediaNode vol="100000">
                                        <p:cTn display="0" masterRel="sameClick">
                                          <p:stCondLst>
                                            <p:cond evt="begin" delay="0">
                                              <p:tn val="65"/>
                                            </p:cond>
                                          </p:stCondLst>
                                          <p:endCondLst>
                                            <p:cond evt="onStopAudio" delay="0">
                                              <p:tgtEl>
                                                <p:sldTgt/>
                                              </p:tgtEl>
                                            </p:cond>
                                          </p:endCondLst>
                                        </p:cTn>
                                        <p:tgtEl>
                                          <p:sndTgt r:embed="rId5" name="CUT.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6" fill="hold" grpId="0" nodeType="clickEffect">
                                  <p:stCondLst>
                                    <p:cond delay="0"/>
                                  </p:stCondLst>
                                  <p:iterate type="lt">
                                    <p:tmPct val="100000"/>
                                  </p:iterate>
                                  <p:childTnLst>
                                    <p:set>
                                      <p:cBhvr>
                                        <p:cTn id="71" dur="1" fill="hold">
                                          <p:stCondLst>
                                            <p:cond delay="0"/>
                                          </p:stCondLst>
                                        </p:cTn>
                                        <p:tgtEl>
                                          <p:spTgt spid="13317">
                                            <p:txEl>
                                              <p:pRg st="0" end="0"/>
                                            </p:txEl>
                                          </p:spTgt>
                                        </p:tgtEl>
                                        <p:attrNameLst>
                                          <p:attrName>style.visibility</p:attrName>
                                        </p:attrNameLst>
                                      </p:cBhvr>
                                      <p:to>
                                        <p:strVal val="visible"/>
                                      </p:to>
                                    </p:set>
                                    <p:anim calcmode="lin" valueType="num">
                                      <p:cBhvr additive="base">
                                        <p:cTn id="72" dur="75" fill="hold"/>
                                        <p:tgtEl>
                                          <p:spTgt spid="13317">
                                            <p:txEl>
                                              <p:pRg st="0" end="0"/>
                                            </p:txEl>
                                          </p:spTgt>
                                        </p:tgtEl>
                                        <p:attrNameLst>
                                          <p:attrName>ppt_x</p:attrName>
                                        </p:attrNameLst>
                                      </p:cBhvr>
                                      <p:tavLst>
                                        <p:tav tm="0">
                                          <p:val>
                                            <p:strVal val="1+#ppt_w/2"/>
                                          </p:val>
                                        </p:tav>
                                        <p:tav tm="100000">
                                          <p:val>
                                            <p:strVal val="#ppt_x"/>
                                          </p:val>
                                        </p:tav>
                                      </p:tavLst>
                                    </p:anim>
                                    <p:anim calcmode="lin" valueType="num">
                                      <p:cBhvr additive="base">
                                        <p:cTn id="73" dur="75" fill="hold"/>
                                        <p:tgtEl>
                                          <p:spTgt spid="13317">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70"/>
                                            </p:cond>
                                          </p:stCondLst>
                                          <p:endCondLst>
                                            <p:cond evt="onStopAudio" delay="0">
                                              <p:tgtEl>
                                                <p:sldTgt/>
                                              </p:tgtEl>
                                            </p:cond>
                                          </p:endCondLst>
                                        </p:cTn>
                                        <p:tgtEl>
                                          <p:sndTgt r:embed="rId4" name="LIAN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iterate type="lt">
                                    <p:tmPct val="100000"/>
                                  </p:iterate>
                                  <p:childTnLst>
                                    <p:set>
                                      <p:cBhvr>
                                        <p:cTn id="77" dur="1" fill="hold">
                                          <p:stCondLst>
                                            <p:cond delay="0"/>
                                          </p:stCondLst>
                                        </p:cTn>
                                        <p:tgtEl>
                                          <p:spTgt spid="13318">
                                            <p:txEl>
                                              <p:pRg st="0" end="0"/>
                                            </p:txEl>
                                          </p:spTgt>
                                        </p:tgtEl>
                                        <p:attrNameLst>
                                          <p:attrName>style.visibility</p:attrName>
                                        </p:attrNameLst>
                                      </p:cBhvr>
                                      <p:to>
                                        <p:strVal val="visible"/>
                                      </p:to>
                                    </p:set>
                                    <p:animEffect transition="in" filter="blinds(horizontal)">
                                      <p:cBhvr>
                                        <p:cTn id="78" dur="75"/>
                                        <p:tgtEl>
                                          <p:spTgt spid="13318">
                                            <p:txEl>
                                              <p:pRg st="0" end="0"/>
                                            </p:txEl>
                                          </p:spTgt>
                                        </p:tgtEl>
                                      </p:cBhvr>
                                    </p:animEffect>
                                  </p:childTnLst>
                                  <p:subTnLst>
                                    <p:audio>
                                      <p:cMediaNode vol="100000">
                                        <p:cTn display="0" masterRel="sameClick">
                                          <p:stCondLst>
                                            <p:cond evt="begin" delay="0">
                                              <p:tn val="76"/>
                                            </p:cond>
                                          </p:stCondLst>
                                          <p:endCondLst>
                                            <p:cond evt="onStopAudio" delay="0">
                                              <p:tgtEl>
                                                <p:sldTgt/>
                                              </p:tgtEl>
                                            </p:cond>
                                          </p:endCondLst>
                                        </p:cTn>
                                        <p:tgtEl>
                                          <p:sndTgt r:embed="rId3" name="DIM3.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5" fill="hold" grpId="0" nodeType="clickEffect">
                                  <p:stCondLst>
                                    <p:cond delay="0"/>
                                  </p:stCondLst>
                                  <p:iterate type="wd">
                                    <p:tmPct val="100000"/>
                                  </p:iterate>
                                  <p:childTnLst>
                                    <p:set>
                                      <p:cBhvr>
                                        <p:cTn id="82" dur="1" fill="hold">
                                          <p:stCondLst>
                                            <p:cond delay="0"/>
                                          </p:stCondLst>
                                        </p:cTn>
                                        <p:tgtEl>
                                          <p:spTgt spid="13319">
                                            <p:txEl>
                                              <p:pRg st="0" end="0"/>
                                            </p:txEl>
                                          </p:spTgt>
                                        </p:tgtEl>
                                        <p:attrNameLst>
                                          <p:attrName>style.visibility</p:attrName>
                                        </p:attrNameLst>
                                      </p:cBhvr>
                                      <p:to>
                                        <p:strVal val="visible"/>
                                      </p:to>
                                    </p:set>
                                    <p:animEffect transition="in" filter="blinds(vertical)">
                                      <p:cBhvr>
                                        <p:cTn id="83" dur="300"/>
                                        <p:tgtEl>
                                          <p:spTgt spid="13319">
                                            <p:txEl>
                                              <p:pRg st="0" end="0"/>
                                            </p:txEl>
                                          </p:spTgt>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6" name="MSREMIND.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5" fill="hold" grpId="0" nodeType="clickEffect">
                                  <p:stCondLst>
                                    <p:cond delay="0"/>
                                  </p:stCondLst>
                                  <p:iterate type="wd">
                                    <p:tmPct val="100000"/>
                                  </p:iterate>
                                  <p:childTnLst>
                                    <p:set>
                                      <p:cBhvr>
                                        <p:cTn id="87" dur="1" fill="hold">
                                          <p:stCondLst>
                                            <p:cond delay="0"/>
                                          </p:stCondLst>
                                        </p:cTn>
                                        <p:tgtEl>
                                          <p:spTgt spid="13319">
                                            <p:txEl>
                                              <p:pRg st="1" end="1"/>
                                            </p:txEl>
                                          </p:spTgt>
                                        </p:tgtEl>
                                        <p:attrNameLst>
                                          <p:attrName>style.visibility</p:attrName>
                                        </p:attrNameLst>
                                      </p:cBhvr>
                                      <p:to>
                                        <p:strVal val="visible"/>
                                      </p:to>
                                    </p:set>
                                    <p:animEffect transition="in" filter="blinds(vertical)">
                                      <p:cBhvr>
                                        <p:cTn id="88" dur="300"/>
                                        <p:tgtEl>
                                          <p:spTgt spid="13319">
                                            <p:txEl>
                                              <p:pRg st="1" end="1"/>
                                            </p:txEl>
                                          </p:spTgt>
                                        </p:tgtEl>
                                      </p:cBhvr>
                                    </p:animEffect>
                                  </p:childTnLst>
                                  <p:subTnLst>
                                    <p:audio>
                                      <p:cMediaNode vol="100000">
                                        <p:cTn display="0" masterRel="sameClick">
                                          <p:stCondLst>
                                            <p:cond evt="begin" delay="0">
                                              <p:tn val="86"/>
                                            </p:cond>
                                          </p:stCondLst>
                                          <p:endCondLst>
                                            <p:cond evt="onStopAudio" delay="0">
                                              <p:tgtEl>
                                                <p:sldTgt/>
                                              </p:tgtEl>
                                            </p:cond>
                                          </p:endCondLst>
                                        </p:cTn>
                                        <p:tgtEl>
                                          <p:sndTgt r:embed="rId6" name="MSREMIND.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iterate type="lt">
                                    <p:tmPct val="100000"/>
                                  </p:iterate>
                                  <p:childTnLst>
                                    <p:set>
                                      <p:cBhvr>
                                        <p:cTn id="92" dur="1" fill="hold">
                                          <p:stCondLst>
                                            <p:cond delay="0"/>
                                          </p:stCondLst>
                                        </p:cTn>
                                        <p:tgtEl>
                                          <p:spTgt spid="13320">
                                            <p:txEl>
                                              <p:pRg st="0" end="0"/>
                                            </p:txEl>
                                          </p:spTgt>
                                        </p:tgtEl>
                                        <p:attrNameLst>
                                          <p:attrName>style.visibility</p:attrName>
                                        </p:attrNameLst>
                                      </p:cBhvr>
                                      <p:to>
                                        <p:strVal val="visible"/>
                                      </p:to>
                                    </p:set>
                                    <p:animEffect transition="in" filter="blinds(horizontal)">
                                      <p:cBhvr>
                                        <p:cTn id="93" dur="75"/>
                                        <p:tgtEl>
                                          <p:spTgt spid="13320">
                                            <p:txEl>
                                              <p:pRg st="0" end="0"/>
                                            </p:txEl>
                                          </p:spTgt>
                                        </p:tgtEl>
                                      </p:cBhvr>
                                    </p:animEffect>
                                  </p:childTnLst>
                                  <p:subTnLst>
                                    <p:audio>
                                      <p:cMediaNode vol="100000">
                                        <p:cTn display="0" masterRel="sameClick">
                                          <p:stCondLst>
                                            <p:cond evt="begin" delay="0">
                                              <p:tn val="91"/>
                                            </p:cond>
                                          </p:stCondLst>
                                          <p:endCondLst>
                                            <p:cond evt="onStopAudio" delay="0">
                                              <p:tgtEl>
                                                <p:sldTgt/>
                                              </p:tgtEl>
                                            </p:cond>
                                          </p:endCondLst>
                                        </p:cTn>
                                        <p:tgtEl>
                                          <p:sndTgt r:embed="rId4" name="LIAN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iterate type="wd">
                                    <p:tmPct val="100000"/>
                                  </p:iterate>
                                  <p:childTnLst>
                                    <p:set>
                                      <p:cBhvr>
                                        <p:cTn id="97" dur="1" fill="hold">
                                          <p:stCondLst>
                                            <p:cond delay="0"/>
                                          </p:stCondLst>
                                        </p:cTn>
                                        <p:tgtEl>
                                          <p:spTgt spid="13321">
                                            <p:txEl>
                                              <p:pRg st="0" end="0"/>
                                            </p:txEl>
                                          </p:spTgt>
                                        </p:tgtEl>
                                        <p:attrNameLst>
                                          <p:attrName>style.visibility</p:attrName>
                                        </p:attrNameLst>
                                      </p:cBhvr>
                                      <p:to>
                                        <p:strVal val="visible"/>
                                      </p:to>
                                    </p:set>
                                    <p:animEffect transition="in" filter="blinds(horizontal)">
                                      <p:cBhvr>
                                        <p:cTn id="98" dur="300"/>
                                        <p:tgtEl>
                                          <p:spTgt spid="13321">
                                            <p:txEl>
                                              <p:pRg st="0" end="0"/>
                                            </p:txEl>
                                          </p:spTgt>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BIRD2.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iterate type="wd">
                                    <p:tmPct val="100000"/>
                                  </p:iterate>
                                  <p:childTnLst>
                                    <p:set>
                                      <p:cBhvr>
                                        <p:cTn id="102" dur="1" fill="hold">
                                          <p:stCondLst>
                                            <p:cond delay="0"/>
                                          </p:stCondLst>
                                        </p:cTn>
                                        <p:tgtEl>
                                          <p:spTgt spid="13321">
                                            <p:txEl>
                                              <p:pRg st="1" end="1"/>
                                            </p:txEl>
                                          </p:spTgt>
                                        </p:tgtEl>
                                        <p:attrNameLst>
                                          <p:attrName>style.visibility</p:attrName>
                                        </p:attrNameLst>
                                      </p:cBhvr>
                                      <p:to>
                                        <p:strVal val="visible"/>
                                      </p:to>
                                    </p:set>
                                    <p:animEffect transition="in" filter="blinds(horizontal)">
                                      <p:cBhvr>
                                        <p:cTn id="103" dur="300"/>
                                        <p:tgtEl>
                                          <p:spTgt spid="13321">
                                            <p:txEl>
                                              <p:pRg st="1" end="1"/>
                                            </p:txEl>
                                          </p:spTgt>
                                        </p:tgtEl>
                                      </p:cBhvr>
                                    </p:animEffect>
                                  </p:childTnLst>
                                  <p:subTnLst>
                                    <p:audio>
                                      <p:cMediaNode vol="100000">
                                        <p:cTn display="0" masterRel="sameClick">
                                          <p:stCondLst>
                                            <p:cond evt="begin" delay="0">
                                              <p:tn val="101"/>
                                            </p:cond>
                                          </p:stCondLst>
                                          <p:endCondLst>
                                            <p:cond evt="onStopAudio" delay="0">
                                              <p:tgtEl>
                                                <p:sldTgt/>
                                              </p:tgtEl>
                                            </p:cond>
                                          </p:endCondLst>
                                        </p:cTn>
                                        <p:tgtEl>
                                          <p:sndTgt r:embed="rId7" name="BIRD2.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iterate type="wd">
                                    <p:tmPct val="100000"/>
                                  </p:iterate>
                                  <p:childTnLst>
                                    <p:set>
                                      <p:cBhvr>
                                        <p:cTn id="107" dur="1" fill="hold">
                                          <p:stCondLst>
                                            <p:cond delay="0"/>
                                          </p:stCondLst>
                                        </p:cTn>
                                        <p:tgtEl>
                                          <p:spTgt spid="13321">
                                            <p:txEl>
                                              <p:pRg st="2" end="2"/>
                                            </p:txEl>
                                          </p:spTgt>
                                        </p:tgtEl>
                                        <p:attrNameLst>
                                          <p:attrName>style.visibility</p:attrName>
                                        </p:attrNameLst>
                                      </p:cBhvr>
                                      <p:to>
                                        <p:strVal val="visible"/>
                                      </p:to>
                                    </p:set>
                                    <p:animEffect transition="in" filter="blinds(horizontal)">
                                      <p:cBhvr>
                                        <p:cTn id="108" dur="300"/>
                                        <p:tgtEl>
                                          <p:spTgt spid="13321">
                                            <p:txEl>
                                              <p:pRg st="2" end="2"/>
                                            </p:txEl>
                                          </p:spTgt>
                                        </p:tgtEl>
                                      </p:cBhvr>
                                    </p:animEffect>
                                  </p:childTnLst>
                                  <p:subTnLst>
                                    <p:audio>
                                      <p:cMediaNode vol="100000">
                                        <p:cTn display="0" masterRel="sameClick">
                                          <p:stCondLst>
                                            <p:cond evt="begin" delay="0">
                                              <p:tn val="106"/>
                                            </p:cond>
                                          </p:stCondLst>
                                          <p:endCondLst>
                                            <p:cond evt="onStopAudio" delay="0">
                                              <p:tgtEl>
                                                <p:sldTgt/>
                                              </p:tgtEl>
                                            </p:cond>
                                          </p:endCondLst>
                                        </p:cTn>
                                        <p:tgtEl>
                                          <p:sndTgt r:embed="rId7" name="BIRD2.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iterate type="wd">
                                    <p:tmPct val="100000"/>
                                  </p:iterate>
                                  <p:childTnLst>
                                    <p:set>
                                      <p:cBhvr>
                                        <p:cTn id="112" dur="1" fill="hold">
                                          <p:stCondLst>
                                            <p:cond delay="0"/>
                                          </p:stCondLst>
                                        </p:cTn>
                                        <p:tgtEl>
                                          <p:spTgt spid="13321">
                                            <p:txEl>
                                              <p:pRg st="3" end="3"/>
                                            </p:txEl>
                                          </p:spTgt>
                                        </p:tgtEl>
                                        <p:attrNameLst>
                                          <p:attrName>style.visibility</p:attrName>
                                        </p:attrNameLst>
                                      </p:cBhvr>
                                      <p:to>
                                        <p:strVal val="visible"/>
                                      </p:to>
                                    </p:set>
                                    <p:animEffect transition="in" filter="blinds(horizontal)">
                                      <p:cBhvr>
                                        <p:cTn id="113" dur="300"/>
                                        <p:tgtEl>
                                          <p:spTgt spid="13321">
                                            <p:txEl>
                                              <p:pRg st="3" end="3"/>
                                            </p:txEl>
                                          </p:spTgt>
                                        </p:tgtEl>
                                      </p:cBhvr>
                                    </p:animEffect>
                                  </p:childTnLst>
                                  <p:subTnLst>
                                    <p:audio>
                                      <p:cMediaNode vol="100000">
                                        <p:cTn display="0" masterRel="sameClick">
                                          <p:stCondLst>
                                            <p:cond evt="begin" delay="0">
                                              <p:tn val="111"/>
                                            </p:cond>
                                          </p:stCondLst>
                                          <p:endCondLst>
                                            <p:cond evt="onStopAudio" delay="0">
                                              <p:tgtEl>
                                                <p:sldTgt/>
                                              </p:tgtEl>
                                            </p:cond>
                                          </p:endCondLst>
                                        </p:cTn>
                                        <p:tgtEl>
                                          <p:sndTgt r:embed="rId7" name="BIRD2.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grpId="0" nodeType="clickEffect">
                                  <p:stCondLst>
                                    <p:cond delay="0"/>
                                  </p:stCondLst>
                                  <p:iterate type="wd">
                                    <p:tmPct val="100000"/>
                                  </p:iterate>
                                  <p:childTnLst>
                                    <p:set>
                                      <p:cBhvr>
                                        <p:cTn id="117" dur="1" fill="hold">
                                          <p:stCondLst>
                                            <p:cond delay="0"/>
                                          </p:stCondLst>
                                        </p:cTn>
                                        <p:tgtEl>
                                          <p:spTgt spid="13321">
                                            <p:txEl>
                                              <p:pRg st="4" end="4"/>
                                            </p:txEl>
                                          </p:spTgt>
                                        </p:tgtEl>
                                        <p:attrNameLst>
                                          <p:attrName>style.visibility</p:attrName>
                                        </p:attrNameLst>
                                      </p:cBhvr>
                                      <p:to>
                                        <p:strVal val="visible"/>
                                      </p:to>
                                    </p:set>
                                    <p:animEffect transition="in" filter="blinds(horizontal)">
                                      <p:cBhvr>
                                        <p:cTn id="118" dur="300"/>
                                        <p:tgtEl>
                                          <p:spTgt spid="13321">
                                            <p:txEl>
                                              <p:pRg st="4" end="4"/>
                                            </p:txEl>
                                          </p:spTgt>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BIRD2.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grpId="0" nodeType="clickEffect">
                                  <p:stCondLst>
                                    <p:cond delay="0"/>
                                  </p:stCondLst>
                                  <p:iterate type="wd">
                                    <p:tmPct val="100000"/>
                                  </p:iterate>
                                  <p:childTnLst>
                                    <p:set>
                                      <p:cBhvr>
                                        <p:cTn id="122" dur="1" fill="hold">
                                          <p:stCondLst>
                                            <p:cond delay="0"/>
                                          </p:stCondLst>
                                        </p:cTn>
                                        <p:tgtEl>
                                          <p:spTgt spid="13321">
                                            <p:txEl>
                                              <p:pRg st="5" end="5"/>
                                            </p:txEl>
                                          </p:spTgt>
                                        </p:tgtEl>
                                        <p:attrNameLst>
                                          <p:attrName>style.visibility</p:attrName>
                                        </p:attrNameLst>
                                      </p:cBhvr>
                                      <p:to>
                                        <p:strVal val="visible"/>
                                      </p:to>
                                    </p:set>
                                    <p:animEffect transition="in" filter="blinds(horizontal)">
                                      <p:cBhvr>
                                        <p:cTn id="123" dur="300"/>
                                        <p:tgtEl>
                                          <p:spTgt spid="13321">
                                            <p:txEl>
                                              <p:pRg st="5" end="5"/>
                                            </p:txEl>
                                          </p:spTgt>
                                        </p:tgtEl>
                                      </p:cBhvr>
                                    </p:animEffect>
                                  </p:childTnLst>
                                  <p:subTnLst>
                                    <p:audio>
                                      <p:cMediaNode vol="100000">
                                        <p:cTn display="0" masterRel="sameClick">
                                          <p:stCondLst>
                                            <p:cond evt="begin" delay="0">
                                              <p:tn val="121"/>
                                            </p:cond>
                                          </p:stCondLst>
                                          <p:endCondLst>
                                            <p:cond evt="onStopAudio" delay="0">
                                              <p:tgtEl>
                                                <p:sldTgt/>
                                              </p:tgtEl>
                                            </p:cond>
                                          </p:endCondLst>
                                        </p:cTn>
                                        <p:tgtEl>
                                          <p:sndTgt r:embed="rId7" name="BIRD2.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grpId="0" nodeType="clickEffect">
                                  <p:stCondLst>
                                    <p:cond delay="0"/>
                                  </p:stCondLst>
                                  <p:iterate type="lt">
                                    <p:tmPct val="100000"/>
                                  </p:iterate>
                                  <p:childTnLst>
                                    <p:set>
                                      <p:cBhvr>
                                        <p:cTn id="127" dur="1" fill="hold">
                                          <p:stCondLst>
                                            <p:cond delay="0"/>
                                          </p:stCondLst>
                                        </p:cTn>
                                        <p:tgtEl>
                                          <p:spTgt spid="13322">
                                            <p:txEl>
                                              <p:pRg st="0" end="0"/>
                                            </p:txEl>
                                          </p:spTgt>
                                        </p:tgtEl>
                                        <p:attrNameLst>
                                          <p:attrName>style.visibility</p:attrName>
                                        </p:attrNameLst>
                                      </p:cBhvr>
                                      <p:to>
                                        <p:strVal val="visible"/>
                                      </p:to>
                                    </p:set>
                                    <p:animEffect transition="in" filter="box(in)">
                                      <p:cBhvr>
                                        <p:cTn id="128" dur="75"/>
                                        <p:tgtEl>
                                          <p:spTgt spid="13322">
                                            <p:txEl>
                                              <p:pRg st="0" end="0"/>
                                            </p:txEl>
                                          </p:spTgt>
                                        </p:tgtEl>
                                      </p:cBhvr>
                                    </p:animEffect>
                                  </p:childTnLst>
                                  <p:subTnLst>
                                    <p:audio>
                                      <p:cMediaNode vol="100000">
                                        <p:cTn display="0" masterRel="sameClick">
                                          <p:stCondLst>
                                            <p:cond evt="begin" delay="0">
                                              <p:tn val="126"/>
                                            </p:cond>
                                          </p:stCondLst>
                                          <p:endCondLst>
                                            <p:cond evt="onStopAudio" delay="0">
                                              <p:tgtEl>
                                                <p:sldTgt/>
                                              </p:tgtEl>
                                            </p:cond>
                                          </p:endCondLst>
                                        </p:cTn>
                                        <p:tgtEl>
                                          <p:sndTgt r:embed="rId8" name="Schreibmaschine"/>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4" presetClass="entr" presetSubtype="32" fill="hold" grpId="0" nodeType="clickEffect">
                                  <p:stCondLst>
                                    <p:cond delay="0"/>
                                  </p:stCondLst>
                                  <p:childTnLst>
                                    <p:set>
                                      <p:cBhvr>
                                        <p:cTn id="132" dur="1" fill="hold">
                                          <p:stCondLst>
                                            <p:cond delay="0"/>
                                          </p:stCondLst>
                                        </p:cTn>
                                        <p:tgtEl>
                                          <p:spTgt spid="13323">
                                            <p:txEl>
                                              <p:pRg st="0" end="0"/>
                                            </p:txEl>
                                          </p:spTgt>
                                        </p:tgtEl>
                                        <p:attrNameLst>
                                          <p:attrName>style.visibility</p:attrName>
                                        </p:attrNameLst>
                                      </p:cBhvr>
                                      <p:to>
                                        <p:strVal val="visible"/>
                                      </p:to>
                                    </p:set>
                                    <p:animEffect transition="in" filter="box(out)">
                                      <p:cBhvr>
                                        <p:cTn id="133" dur="500"/>
                                        <p:tgtEl>
                                          <p:spTgt spid="13323">
                                            <p:txEl>
                                              <p:pRg st="0" end="0"/>
                                            </p:txEl>
                                          </p:spTgt>
                                        </p:tgtEl>
                                      </p:cBhvr>
                                    </p:animEffect>
                                  </p:childTnLst>
                                  <p:subTnLst>
                                    <p:audio>
                                      <p:cMediaNode vol="100000">
                                        <p:cTn display="0" masterRel="sameClick">
                                          <p:stCondLst>
                                            <p:cond evt="begin" delay="0">
                                              <p:tn val="131"/>
                                            </p:cond>
                                          </p:stCondLst>
                                          <p:endCondLst>
                                            <p:cond evt="onStopAudio" delay="0">
                                              <p:tgtEl>
                                                <p:sldTgt/>
                                              </p:tgtEl>
                                            </p:cond>
                                          </p:endCondLst>
                                        </p:cTn>
                                        <p:tgtEl>
                                          <p:sndTgt r:embed="rId3" name="DIM3.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32" fill="hold" grpId="0" nodeType="clickEffect">
                                  <p:stCondLst>
                                    <p:cond delay="0"/>
                                  </p:stCondLst>
                                  <p:childTnLst>
                                    <p:set>
                                      <p:cBhvr>
                                        <p:cTn id="137" dur="1" fill="hold">
                                          <p:stCondLst>
                                            <p:cond delay="0"/>
                                          </p:stCondLst>
                                        </p:cTn>
                                        <p:tgtEl>
                                          <p:spTgt spid="13323">
                                            <p:txEl>
                                              <p:pRg st="1" end="1"/>
                                            </p:txEl>
                                          </p:spTgt>
                                        </p:tgtEl>
                                        <p:attrNameLst>
                                          <p:attrName>style.visibility</p:attrName>
                                        </p:attrNameLst>
                                      </p:cBhvr>
                                      <p:to>
                                        <p:strVal val="visible"/>
                                      </p:to>
                                    </p:set>
                                    <p:animEffect transition="in" filter="box(out)">
                                      <p:cBhvr>
                                        <p:cTn id="138" dur="500"/>
                                        <p:tgtEl>
                                          <p:spTgt spid="13323">
                                            <p:txEl>
                                              <p:pRg st="1" end="1"/>
                                            </p:txEl>
                                          </p:spTgt>
                                        </p:tgtEl>
                                      </p:cBhvr>
                                    </p:animEffect>
                                  </p:childTnLst>
                                  <p:subTnLst>
                                    <p:audio>
                                      <p:cMediaNode vol="100000">
                                        <p:cTn display="0" masterRel="sameClick">
                                          <p:stCondLst>
                                            <p:cond evt="begin" delay="0">
                                              <p:tn val="136"/>
                                            </p:cond>
                                          </p:stCondLst>
                                          <p:endCondLst>
                                            <p:cond evt="onStopAudio" delay="0">
                                              <p:tgtEl>
                                                <p:sldTgt/>
                                              </p:tgtEl>
                                            </p:cond>
                                          </p:endCondLst>
                                        </p:cTn>
                                        <p:tgtEl>
                                          <p:sndTgt r:embed="rId3" name="DIM3.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32" fill="hold" grpId="0" nodeType="clickEffect">
                                  <p:stCondLst>
                                    <p:cond delay="0"/>
                                  </p:stCondLst>
                                  <p:childTnLst>
                                    <p:set>
                                      <p:cBhvr>
                                        <p:cTn id="142" dur="1" fill="hold">
                                          <p:stCondLst>
                                            <p:cond delay="0"/>
                                          </p:stCondLst>
                                        </p:cTn>
                                        <p:tgtEl>
                                          <p:spTgt spid="13323">
                                            <p:txEl>
                                              <p:pRg st="2" end="2"/>
                                            </p:txEl>
                                          </p:spTgt>
                                        </p:tgtEl>
                                        <p:attrNameLst>
                                          <p:attrName>style.visibility</p:attrName>
                                        </p:attrNameLst>
                                      </p:cBhvr>
                                      <p:to>
                                        <p:strVal val="visible"/>
                                      </p:to>
                                    </p:set>
                                    <p:animEffect transition="in" filter="box(out)">
                                      <p:cBhvr>
                                        <p:cTn id="143" dur="500"/>
                                        <p:tgtEl>
                                          <p:spTgt spid="13323">
                                            <p:txEl>
                                              <p:pRg st="2" end="2"/>
                                            </p:txEl>
                                          </p:spTgt>
                                        </p:tgtEl>
                                      </p:cBhvr>
                                    </p:animEffect>
                                  </p:childTnLst>
                                  <p:subTnLst>
                                    <p:audio>
                                      <p:cMediaNode vol="100000">
                                        <p:cTn display="0" masterRel="sameClick">
                                          <p:stCondLst>
                                            <p:cond evt="begin" delay="0">
                                              <p:tn val="141"/>
                                            </p:cond>
                                          </p:stCondLst>
                                          <p:endCondLst>
                                            <p:cond evt="onStopAudio" delay="0">
                                              <p:tgtEl>
                                                <p:sldTgt/>
                                              </p:tgtEl>
                                            </p:cond>
                                          </p:endCondLst>
                                        </p:cTn>
                                        <p:tgtEl>
                                          <p:sndTgt r:embed="rId3" name="DIM3.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ntr" presetSubtype="32" fill="hold" grpId="0" nodeType="clickEffect">
                                  <p:stCondLst>
                                    <p:cond delay="0"/>
                                  </p:stCondLst>
                                  <p:childTnLst>
                                    <p:set>
                                      <p:cBhvr>
                                        <p:cTn id="147" dur="1" fill="hold">
                                          <p:stCondLst>
                                            <p:cond delay="0"/>
                                          </p:stCondLst>
                                        </p:cTn>
                                        <p:tgtEl>
                                          <p:spTgt spid="13323">
                                            <p:txEl>
                                              <p:pRg st="3" end="3"/>
                                            </p:txEl>
                                          </p:spTgt>
                                        </p:tgtEl>
                                        <p:attrNameLst>
                                          <p:attrName>style.visibility</p:attrName>
                                        </p:attrNameLst>
                                      </p:cBhvr>
                                      <p:to>
                                        <p:strVal val="visible"/>
                                      </p:to>
                                    </p:set>
                                    <p:animEffect transition="in" filter="box(out)">
                                      <p:cBhvr>
                                        <p:cTn id="148" dur="500"/>
                                        <p:tgtEl>
                                          <p:spTgt spid="13323">
                                            <p:txEl>
                                              <p:pRg st="3" end="3"/>
                                            </p:txEl>
                                          </p:spTgt>
                                        </p:tgtEl>
                                      </p:cBhvr>
                                    </p:animEffect>
                                  </p:childTnLst>
                                  <p:subTnLst>
                                    <p:audio>
                                      <p:cMediaNode vol="100000">
                                        <p:cTn display="0" masterRel="sameClick">
                                          <p:stCondLst>
                                            <p:cond evt="begin" delay="0">
                                              <p:tn val="146"/>
                                            </p:cond>
                                          </p:stCondLst>
                                          <p:endCondLst>
                                            <p:cond evt="onStopAudio" delay="0">
                                              <p:tgtEl>
                                                <p:sldTgt/>
                                              </p:tgtEl>
                                            </p:cond>
                                          </p:endCondLst>
                                        </p:cTn>
                                        <p:tgtEl>
                                          <p:sndTgt r:embed="rId3" name="DIM3.WAV"/>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5" fill="hold" nodeType="clickEffect">
                                  <p:stCondLst>
                                    <p:cond delay="0"/>
                                  </p:stCondLst>
                                  <p:childTnLst>
                                    <p:set>
                                      <p:cBhvr>
                                        <p:cTn id="152" dur="1" fill="hold">
                                          <p:stCondLst>
                                            <p:cond delay="0"/>
                                          </p:stCondLst>
                                        </p:cTn>
                                        <p:tgtEl>
                                          <p:spTgt spid="13324"/>
                                        </p:tgtEl>
                                        <p:attrNameLst>
                                          <p:attrName>style.visibility</p:attrName>
                                        </p:attrNameLst>
                                      </p:cBhvr>
                                      <p:to>
                                        <p:strVal val="visible"/>
                                      </p:to>
                                    </p:set>
                                    <p:animEffect transition="in" filter="blinds(vertical)">
                                      <p:cBhvr>
                                        <p:cTn id="153" dur="500"/>
                                        <p:tgtEl>
                                          <p:spTgt spid="13324"/>
                                        </p:tgtEl>
                                      </p:cBhvr>
                                    </p:animEffect>
                                  </p:childTnLst>
                                  <p:subTnLst>
                                    <p:audio>
                                      <p:cMediaNode vol="100000">
                                        <p:cTn display="0" masterRel="sameClick">
                                          <p:stCondLst>
                                            <p:cond evt="begin" delay="0">
                                              <p:tn val="151"/>
                                            </p:cond>
                                          </p:stCondLst>
                                          <p:endCondLst>
                                            <p:cond evt="onStopAudio" delay="0">
                                              <p:tgtEl>
                                                <p:sldTgt/>
                                              </p:tgtEl>
                                            </p:cond>
                                          </p:endCondLst>
                                        </p:cTn>
                                        <p:tgtEl>
                                          <p:sndTgt r:embed="rId9" name="J_SHOOT.WAV"/>
                                        </p:tgtEl>
                                      </p:cMediaNode>
                                    </p:audio>
                                  </p:subTnLst>
                                </p:cTn>
                              </p:par>
                            </p:childTnLst>
                          </p:cTn>
                        </p:par>
                        <p:par>
                          <p:cTn id="154" fill="hold" nodeType="afterGroup">
                            <p:stCondLst>
                              <p:cond delay="500"/>
                            </p:stCondLst>
                            <p:childTnLst>
                              <p:par>
                                <p:cTn id="155" presetID="0" presetClass="verb" presetSubtype="0" fill="hold" nodeType="afterEffect">
                                  <p:stCondLst>
                                    <p:cond delay="0"/>
                                  </p:stCondLst>
                                  <p:childTnLst>
                                    <p:cmd type="verb" cmd="0">
                                      <p:cBhvr>
                                        <p:cTn id="156" dur="1" fill="hold"/>
                                        <p:tgtEl>
                                          <p:spTgt spid="13324"/>
                                        </p:tgtEl>
                                      </p:cBhvr>
                                    </p:cmd>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9" fill="hold" grpId="0" nodeType="clickEffect">
                                  <p:stCondLst>
                                    <p:cond delay="0"/>
                                  </p:stCondLst>
                                  <p:childTnLst>
                                    <p:set>
                                      <p:cBhvr>
                                        <p:cTn id="160" dur="1" fill="hold">
                                          <p:stCondLst>
                                            <p:cond delay="0"/>
                                          </p:stCondLst>
                                        </p:cTn>
                                        <p:tgtEl>
                                          <p:spTgt spid="13325"/>
                                        </p:tgtEl>
                                        <p:attrNameLst>
                                          <p:attrName>style.visibility</p:attrName>
                                        </p:attrNameLst>
                                      </p:cBhvr>
                                      <p:to>
                                        <p:strVal val="visible"/>
                                      </p:to>
                                    </p:set>
                                    <p:anim calcmode="lin" valueType="num">
                                      <p:cBhvr additive="base">
                                        <p:cTn id="161" dur="500" fill="hold"/>
                                        <p:tgtEl>
                                          <p:spTgt spid="13325"/>
                                        </p:tgtEl>
                                        <p:attrNameLst>
                                          <p:attrName>ppt_x</p:attrName>
                                        </p:attrNameLst>
                                      </p:cBhvr>
                                      <p:tavLst>
                                        <p:tav tm="0">
                                          <p:val>
                                            <p:strVal val="0-#ppt_w/2"/>
                                          </p:val>
                                        </p:tav>
                                        <p:tav tm="100000">
                                          <p:val>
                                            <p:strVal val="#ppt_x"/>
                                          </p:val>
                                        </p:tav>
                                      </p:tavLst>
                                    </p:anim>
                                    <p:anim calcmode="lin" valueType="num">
                                      <p:cBhvr additive="base">
                                        <p:cTn id="162" dur="500" fill="hold"/>
                                        <p:tgtEl>
                                          <p:spTgt spid="13325"/>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59"/>
                                            </p:cond>
                                          </p:stCondLst>
                                          <p:endCondLst>
                                            <p:cond evt="onStopAudio" delay="0">
                                              <p:tgtEl>
                                                <p:sldTgt/>
                                              </p:tgtEl>
                                            </p:cond>
                                          </p:endCondLst>
                                        </p:cTn>
                                        <p:tgtEl>
                                          <p:sndTgt r:embed="rId10" name="SOELLNER.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9" fill="hold" grpId="0" nodeType="clickEffect">
                                  <p:stCondLst>
                                    <p:cond delay="0"/>
                                  </p:stCondLst>
                                  <p:childTnLst>
                                    <p:set>
                                      <p:cBhvr>
                                        <p:cTn id="166" dur="1" fill="hold">
                                          <p:stCondLst>
                                            <p:cond delay="0"/>
                                          </p:stCondLst>
                                        </p:cTn>
                                        <p:tgtEl>
                                          <p:spTgt spid="13326"/>
                                        </p:tgtEl>
                                        <p:attrNameLst>
                                          <p:attrName>style.visibility</p:attrName>
                                        </p:attrNameLst>
                                      </p:cBhvr>
                                      <p:to>
                                        <p:strVal val="visible"/>
                                      </p:to>
                                    </p:set>
                                    <p:anim calcmode="lin" valueType="num">
                                      <p:cBhvr additive="base">
                                        <p:cTn id="167" dur="500" fill="hold"/>
                                        <p:tgtEl>
                                          <p:spTgt spid="13326"/>
                                        </p:tgtEl>
                                        <p:attrNameLst>
                                          <p:attrName>ppt_x</p:attrName>
                                        </p:attrNameLst>
                                      </p:cBhvr>
                                      <p:tavLst>
                                        <p:tav tm="0">
                                          <p:val>
                                            <p:strVal val="0-#ppt_w/2"/>
                                          </p:val>
                                        </p:tav>
                                        <p:tav tm="100000">
                                          <p:val>
                                            <p:strVal val="#ppt_x"/>
                                          </p:val>
                                        </p:tav>
                                      </p:tavLst>
                                    </p:anim>
                                    <p:anim calcmode="lin" valueType="num">
                                      <p:cBhvr additive="base">
                                        <p:cTn id="168" dur="500" fill="hold"/>
                                        <p:tgtEl>
                                          <p:spTgt spid="13326"/>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65"/>
                                            </p:cond>
                                          </p:stCondLst>
                                          <p:endCondLst>
                                            <p:cond evt="onStopAudio" delay="0">
                                              <p:tgtEl>
                                                <p:sldTgt/>
                                              </p:tgtEl>
                                            </p:cond>
                                          </p:endCondLst>
                                        </p:cTn>
                                        <p:tgtEl>
                                          <p:sndTgt r:embed="rId10" name="SOELLNER.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9" fill="hold" grpId="0" nodeType="clickEffect">
                                  <p:stCondLst>
                                    <p:cond delay="0"/>
                                  </p:stCondLst>
                                  <p:childTnLst>
                                    <p:set>
                                      <p:cBhvr>
                                        <p:cTn id="172" dur="1" fill="hold">
                                          <p:stCondLst>
                                            <p:cond delay="0"/>
                                          </p:stCondLst>
                                        </p:cTn>
                                        <p:tgtEl>
                                          <p:spTgt spid="13327"/>
                                        </p:tgtEl>
                                        <p:attrNameLst>
                                          <p:attrName>style.visibility</p:attrName>
                                        </p:attrNameLst>
                                      </p:cBhvr>
                                      <p:to>
                                        <p:strVal val="visible"/>
                                      </p:to>
                                    </p:set>
                                    <p:anim calcmode="lin" valueType="num">
                                      <p:cBhvr additive="base">
                                        <p:cTn id="173" dur="500" fill="hold"/>
                                        <p:tgtEl>
                                          <p:spTgt spid="13327"/>
                                        </p:tgtEl>
                                        <p:attrNameLst>
                                          <p:attrName>ppt_x</p:attrName>
                                        </p:attrNameLst>
                                      </p:cBhvr>
                                      <p:tavLst>
                                        <p:tav tm="0">
                                          <p:val>
                                            <p:strVal val="0-#ppt_w/2"/>
                                          </p:val>
                                        </p:tav>
                                        <p:tav tm="100000">
                                          <p:val>
                                            <p:strVal val="#ppt_x"/>
                                          </p:val>
                                        </p:tav>
                                      </p:tavLst>
                                    </p:anim>
                                    <p:anim calcmode="lin" valueType="num">
                                      <p:cBhvr additive="base">
                                        <p:cTn id="174" dur="500" fill="hold"/>
                                        <p:tgtEl>
                                          <p:spTgt spid="13327"/>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71"/>
                                            </p:cond>
                                          </p:stCondLst>
                                          <p:endCondLst>
                                            <p:cond evt="onStopAudio" delay="0">
                                              <p:tgtEl>
                                                <p:sldTgt/>
                                              </p:tgtEl>
                                            </p:cond>
                                          </p:endCondLst>
                                        </p:cTn>
                                        <p:tgtEl>
                                          <p:sndTgt r:embed="rId10" name="SOELLNER.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9" fill="hold" grpId="0" nodeType="clickEffect">
                                  <p:stCondLst>
                                    <p:cond delay="0"/>
                                  </p:stCondLst>
                                  <p:childTnLst>
                                    <p:set>
                                      <p:cBhvr>
                                        <p:cTn id="178" dur="1" fill="hold">
                                          <p:stCondLst>
                                            <p:cond delay="0"/>
                                          </p:stCondLst>
                                        </p:cTn>
                                        <p:tgtEl>
                                          <p:spTgt spid="13328"/>
                                        </p:tgtEl>
                                        <p:attrNameLst>
                                          <p:attrName>style.visibility</p:attrName>
                                        </p:attrNameLst>
                                      </p:cBhvr>
                                      <p:to>
                                        <p:strVal val="visible"/>
                                      </p:to>
                                    </p:set>
                                    <p:anim calcmode="lin" valueType="num">
                                      <p:cBhvr additive="base">
                                        <p:cTn id="179" dur="500" fill="hold"/>
                                        <p:tgtEl>
                                          <p:spTgt spid="13328"/>
                                        </p:tgtEl>
                                        <p:attrNameLst>
                                          <p:attrName>ppt_x</p:attrName>
                                        </p:attrNameLst>
                                      </p:cBhvr>
                                      <p:tavLst>
                                        <p:tav tm="0">
                                          <p:val>
                                            <p:strVal val="0-#ppt_w/2"/>
                                          </p:val>
                                        </p:tav>
                                        <p:tav tm="100000">
                                          <p:val>
                                            <p:strVal val="#ppt_x"/>
                                          </p:val>
                                        </p:tav>
                                      </p:tavLst>
                                    </p:anim>
                                    <p:anim calcmode="lin" valueType="num">
                                      <p:cBhvr additive="base">
                                        <p:cTn id="180" dur="500" fill="hold"/>
                                        <p:tgtEl>
                                          <p:spTgt spid="13328"/>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77"/>
                                            </p:cond>
                                          </p:stCondLst>
                                          <p:endCondLst>
                                            <p:cond evt="onStopAudio" delay="0">
                                              <p:tgtEl>
                                                <p:sldTgt/>
                                              </p:tgtEl>
                                            </p:cond>
                                          </p:endCondLst>
                                        </p:cTn>
                                        <p:tgtEl>
                                          <p:sndTgt r:embed="rId10" name="SOELLNER.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9" fill="hold" grpId="0" nodeType="clickEffect">
                                  <p:stCondLst>
                                    <p:cond delay="0"/>
                                  </p:stCondLst>
                                  <p:childTnLst>
                                    <p:set>
                                      <p:cBhvr>
                                        <p:cTn id="184" dur="1" fill="hold">
                                          <p:stCondLst>
                                            <p:cond delay="0"/>
                                          </p:stCondLst>
                                        </p:cTn>
                                        <p:tgtEl>
                                          <p:spTgt spid="13329"/>
                                        </p:tgtEl>
                                        <p:attrNameLst>
                                          <p:attrName>style.visibility</p:attrName>
                                        </p:attrNameLst>
                                      </p:cBhvr>
                                      <p:to>
                                        <p:strVal val="visible"/>
                                      </p:to>
                                    </p:set>
                                    <p:anim calcmode="lin" valueType="num">
                                      <p:cBhvr additive="base">
                                        <p:cTn id="185" dur="500" fill="hold"/>
                                        <p:tgtEl>
                                          <p:spTgt spid="13329"/>
                                        </p:tgtEl>
                                        <p:attrNameLst>
                                          <p:attrName>ppt_x</p:attrName>
                                        </p:attrNameLst>
                                      </p:cBhvr>
                                      <p:tavLst>
                                        <p:tav tm="0">
                                          <p:val>
                                            <p:strVal val="0-#ppt_w/2"/>
                                          </p:val>
                                        </p:tav>
                                        <p:tav tm="100000">
                                          <p:val>
                                            <p:strVal val="#ppt_x"/>
                                          </p:val>
                                        </p:tav>
                                      </p:tavLst>
                                    </p:anim>
                                    <p:anim calcmode="lin" valueType="num">
                                      <p:cBhvr additive="base">
                                        <p:cTn id="186" dur="500" fill="hold"/>
                                        <p:tgtEl>
                                          <p:spTgt spid="13329"/>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83"/>
                                            </p:cond>
                                          </p:stCondLst>
                                          <p:endCondLst>
                                            <p:cond evt="onStopAudio" delay="0">
                                              <p:tgtEl>
                                                <p:sldTgt/>
                                              </p:tgtEl>
                                            </p:cond>
                                          </p:endCondLst>
                                        </p:cTn>
                                        <p:tgtEl>
                                          <p:sndTgt r:embed="rId10" name="SOELLNER.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9" fill="hold" nodeType="clickEffect">
                                  <p:stCondLst>
                                    <p:cond delay="0"/>
                                  </p:stCondLst>
                                  <p:childTnLst>
                                    <p:set>
                                      <p:cBhvr>
                                        <p:cTn id="190" dur="1" fill="hold">
                                          <p:stCondLst>
                                            <p:cond delay="0"/>
                                          </p:stCondLst>
                                        </p:cTn>
                                        <p:tgtEl>
                                          <p:spTgt spid="13330"/>
                                        </p:tgtEl>
                                        <p:attrNameLst>
                                          <p:attrName>style.visibility</p:attrName>
                                        </p:attrNameLst>
                                      </p:cBhvr>
                                      <p:to>
                                        <p:strVal val="visible"/>
                                      </p:to>
                                    </p:set>
                                    <p:anim calcmode="lin" valueType="num">
                                      <p:cBhvr additive="base">
                                        <p:cTn id="191" dur="500" fill="hold"/>
                                        <p:tgtEl>
                                          <p:spTgt spid="13330"/>
                                        </p:tgtEl>
                                        <p:attrNameLst>
                                          <p:attrName>ppt_x</p:attrName>
                                        </p:attrNameLst>
                                      </p:cBhvr>
                                      <p:tavLst>
                                        <p:tav tm="0">
                                          <p:val>
                                            <p:strVal val="0-#ppt_w/2"/>
                                          </p:val>
                                        </p:tav>
                                        <p:tav tm="100000">
                                          <p:val>
                                            <p:strVal val="#ppt_x"/>
                                          </p:val>
                                        </p:tav>
                                      </p:tavLst>
                                    </p:anim>
                                    <p:anim calcmode="lin" valueType="num">
                                      <p:cBhvr additive="base">
                                        <p:cTn id="192" dur="500" fill="hold"/>
                                        <p:tgtEl>
                                          <p:spTgt spid="13330"/>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189"/>
                                            </p:cond>
                                          </p:stCondLst>
                                          <p:endCondLst>
                                            <p:cond evt="onStopAudio" delay="0">
                                              <p:tgtEl>
                                                <p:sldTgt/>
                                              </p:tgtEl>
                                            </p:cond>
                                          </p:endCondLst>
                                        </p:cTn>
                                        <p:tgtEl>
                                          <p:sndTgt r:embed="rId10" name="SOELLNER.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ntr" presetSubtype="10" fill="hold" grpId="0" nodeType="clickEffect">
                                  <p:stCondLst>
                                    <p:cond delay="0"/>
                                  </p:stCondLst>
                                  <p:iterate type="lt">
                                    <p:tmPct val="100000"/>
                                  </p:iterate>
                                  <p:childTnLst>
                                    <p:set>
                                      <p:cBhvr>
                                        <p:cTn id="196" dur="1" fill="hold">
                                          <p:stCondLst>
                                            <p:cond delay="0"/>
                                          </p:stCondLst>
                                        </p:cTn>
                                        <p:tgtEl>
                                          <p:spTgt spid="13331">
                                            <p:txEl>
                                              <p:pRg st="0" end="0"/>
                                            </p:txEl>
                                          </p:spTgt>
                                        </p:tgtEl>
                                        <p:attrNameLst>
                                          <p:attrName>style.visibility</p:attrName>
                                        </p:attrNameLst>
                                      </p:cBhvr>
                                      <p:to>
                                        <p:strVal val="visible"/>
                                      </p:to>
                                    </p:set>
                                    <p:animEffect transition="in" filter="blinds(horizontal)">
                                      <p:cBhvr>
                                        <p:cTn id="197" dur="75"/>
                                        <p:tgtEl>
                                          <p:spTgt spid="13331">
                                            <p:txEl>
                                              <p:pRg st="0" end="0"/>
                                            </p:txEl>
                                          </p:spTgt>
                                        </p:tgtEl>
                                      </p:cBhvr>
                                    </p:animEffect>
                                  </p:childTnLst>
                                  <p:subTnLst>
                                    <p:audio>
                                      <p:cMediaNode vol="100000">
                                        <p:cTn display="0" masterRel="sameClick">
                                          <p:stCondLst>
                                            <p:cond evt="begin" delay="0">
                                              <p:tn val="195"/>
                                            </p:cond>
                                          </p:stCondLst>
                                          <p:endCondLst>
                                            <p:cond evt="onStopAudio" delay="0">
                                              <p:tgtEl>
                                                <p:sldTgt/>
                                              </p:tgtEl>
                                            </p:cond>
                                          </p:endCondLst>
                                        </p:cTn>
                                        <p:tgtEl>
                                          <p:sndTgt r:embed="rId3" name="DIM3.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9" fill="hold" grpId="0" nodeType="clickEffect">
                                  <p:stCondLst>
                                    <p:cond delay="0"/>
                                  </p:stCondLst>
                                  <p:iterate type="wd">
                                    <p:tmPct val="100000"/>
                                  </p:iterate>
                                  <p:childTnLst>
                                    <p:set>
                                      <p:cBhvr>
                                        <p:cTn id="201" dur="1" fill="hold">
                                          <p:stCondLst>
                                            <p:cond delay="0"/>
                                          </p:stCondLst>
                                        </p:cTn>
                                        <p:tgtEl>
                                          <p:spTgt spid="13332">
                                            <p:txEl>
                                              <p:pRg st="0" end="0"/>
                                            </p:txEl>
                                          </p:spTgt>
                                        </p:tgtEl>
                                        <p:attrNameLst>
                                          <p:attrName>style.visibility</p:attrName>
                                        </p:attrNameLst>
                                      </p:cBhvr>
                                      <p:to>
                                        <p:strVal val="visible"/>
                                      </p:to>
                                    </p:set>
                                    <p:anim calcmode="lin" valueType="num">
                                      <p:cBhvr additive="base">
                                        <p:cTn id="202" dur="300" fill="hold"/>
                                        <p:tgtEl>
                                          <p:spTgt spid="13332">
                                            <p:txEl>
                                              <p:pRg st="0" end="0"/>
                                            </p:txEl>
                                          </p:spTgt>
                                        </p:tgtEl>
                                        <p:attrNameLst>
                                          <p:attrName>ppt_x</p:attrName>
                                        </p:attrNameLst>
                                      </p:cBhvr>
                                      <p:tavLst>
                                        <p:tav tm="0">
                                          <p:val>
                                            <p:strVal val="0-#ppt_w/2"/>
                                          </p:val>
                                        </p:tav>
                                        <p:tav tm="100000">
                                          <p:val>
                                            <p:strVal val="#ppt_x"/>
                                          </p:val>
                                        </p:tav>
                                      </p:tavLst>
                                    </p:anim>
                                    <p:anim calcmode="lin" valueType="num">
                                      <p:cBhvr additive="base">
                                        <p:cTn id="203" dur="300" fill="hold"/>
                                        <p:tgtEl>
                                          <p:spTgt spid="13332">
                                            <p:txEl>
                                              <p:pRg st="0" end="0"/>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00"/>
                                            </p:cond>
                                          </p:stCondLst>
                                          <p:endCondLst>
                                            <p:cond evt="onStopAudio" delay="0">
                                              <p:tgtEl>
                                                <p:sldTgt/>
                                              </p:tgtEl>
                                            </p:cond>
                                          </p:endCondLst>
                                        </p:cTn>
                                        <p:tgtEl>
                                          <p:sndTgt r:embed="rId7" name="BIRD2.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9" fill="hold" grpId="0" nodeType="clickEffect">
                                  <p:stCondLst>
                                    <p:cond delay="0"/>
                                  </p:stCondLst>
                                  <p:iterate type="wd">
                                    <p:tmPct val="100000"/>
                                  </p:iterate>
                                  <p:childTnLst>
                                    <p:set>
                                      <p:cBhvr>
                                        <p:cTn id="207" dur="1" fill="hold">
                                          <p:stCondLst>
                                            <p:cond delay="0"/>
                                          </p:stCondLst>
                                        </p:cTn>
                                        <p:tgtEl>
                                          <p:spTgt spid="13332">
                                            <p:txEl>
                                              <p:pRg st="1" end="1"/>
                                            </p:txEl>
                                          </p:spTgt>
                                        </p:tgtEl>
                                        <p:attrNameLst>
                                          <p:attrName>style.visibility</p:attrName>
                                        </p:attrNameLst>
                                      </p:cBhvr>
                                      <p:to>
                                        <p:strVal val="visible"/>
                                      </p:to>
                                    </p:set>
                                    <p:anim calcmode="lin" valueType="num">
                                      <p:cBhvr additive="base">
                                        <p:cTn id="208" dur="300" fill="hold"/>
                                        <p:tgtEl>
                                          <p:spTgt spid="13332">
                                            <p:txEl>
                                              <p:pRg st="1" end="1"/>
                                            </p:txEl>
                                          </p:spTgt>
                                        </p:tgtEl>
                                        <p:attrNameLst>
                                          <p:attrName>ppt_x</p:attrName>
                                        </p:attrNameLst>
                                      </p:cBhvr>
                                      <p:tavLst>
                                        <p:tav tm="0">
                                          <p:val>
                                            <p:strVal val="0-#ppt_w/2"/>
                                          </p:val>
                                        </p:tav>
                                        <p:tav tm="100000">
                                          <p:val>
                                            <p:strVal val="#ppt_x"/>
                                          </p:val>
                                        </p:tav>
                                      </p:tavLst>
                                    </p:anim>
                                    <p:anim calcmode="lin" valueType="num">
                                      <p:cBhvr additive="base">
                                        <p:cTn id="209" dur="300" fill="hold"/>
                                        <p:tgtEl>
                                          <p:spTgt spid="13332">
                                            <p:txEl>
                                              <p:pRg st="1" end="1"/>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06"/>
                                            </p:cond>
                                          </p:stCondLst>
                                          <p:endCondLst>
                                            <p:cond evt="onStopAudio" delay="0">
                                              <p:tgtEl>
                                                <p:sldTgt/>
                                              </p:tgtEl>
                                            </p:cond>
                                          </p:endCondLst>
                                        </p:cTn>
                                        <p:tgtEl>
                                          <p:sndTgt r:embed="rId7" name="BIRD2.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9" fill="hold" grpId="0" nodeType="clickEffect">
                                  <p:stCondLst>
                                    <p:cond delay="0"/>
                                  </p:stCondLst>
                                  <p:iterate type="wd">
                                    <p:tmPct val="100000"/>
                                  </p:iterate>
                                  <p:childTnLst>
                                    <p:set>
                                      <p:cBhvr>
                                        <p:cTn id="213" dur="1" fill="hold">
                                          <p:stCondLst>
                                            <p:cond delay="0"/>
                                          </p:stCondLst>
                                        </p:cTn>
                                        <p:tgtEl>
                                          <p:spTgt spid="13332">
                                            <p:txEl>
                                              <p:pRg st="2" end="2"/>
                                            </p:txEl>
                                          </p:spTgt>
                                        </p:tgtEl>
                                        <p:attrNameLst>
                                          <p:attrName>style.visibility</p:attrName>
                                        </p:attrNameLst>
                                      </p:cBhvr>
                                      <p:to>
                                        <p:strVal val="visible"/>
                                      </p:to>
                                    </p:set>
                                    <p:anim calcmode="lin" valueType="num">
                                      <p:cBhvr additive="base">
                                        <p:cTn id="214" dur="300" fill="hold"/>
                                        <p:tgtEl>
                                          <p:spTgt spid="13332">
                                            <p:txEl>
                                              <p:pRg st="2" end="2"/>
                                            </p:txEl>
                                          </p:spTgt>
                                        </p:tgtEl>
                                        <p:attrNameLst>
                                          <p:attrName>ppt_x</p:attrName>
                                        </p:attrNameLst>
                                      </p:cBhvr>
                                      <p:tavLst>
                                        <p:tav tm="0">
                                          <p:val>
                                            <p:strVal val="0-#ppt_w/2"/>
                                          </p:val>
                                        </p:tav>
                                        <p:tav tm="100000">
                                          <p:val>
                                            <p:strVal val="#ppt_x"/>
                                          </p:val>
                                        </p:tav>
                                      </p:tavLst>
                                    </p:anim>
                                    <p:anim calcmode="lin" valueType="num">
                                      <p:cBhvr additive="base">
                                        <p:cTn id="215" dur="300" fill="hold"/>
                                        <p:tgtEl>
                                          <p:spTgt spid="13332">
                                            <p:txEl>
                                              <p:pRg st="2" end="2"/>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12"/>
                                            </p:cond>
                                          </p:stCondLst>
                                          <p:endCondLst>
                                            <p:cond evt="onStopAudio" delay="0">
                                              <p:tgtEl>
                                                <p:sldTgt/>
                                              </p:tgtEl>
                                            </p:cond>
                                          </p:endCondLst>
                                        </p:cTn>
                                        <p:tgtEl>
                                          <p:sndTgt r:embed="rId7" name="BIRD2.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9" fill="hold" grpId="0" nodeType="clickEffect">
                                  <p:stCondLst>
                                    <p:cond delay="0"/>
                                  </p:stCondLst>
                                  <p:iterate type="wd">
                                    <p:tmPct val="100000"/>
                                  </p:iterate>
                                  <p:childTnLst>
                                    <p:set>
                                      <p:cBhvr>
                                        <p:cTn id="219" dur="1" fill="hold">
                                          <p:stCondLst>
                                            <p:cond delay="0"/>
                                          </p:stCondLst>
                                        </p:cTn>
                                        <p:tgtEl>
                                          <p:spTgt spid="13332">
                                            <p:txEl>
                                              <p:pRg st="3" end="3"/>
                                            </p:txEl>
                                          </p:spTgt>
                                        </p:tgtEl>
                                        <p:attrNameLst>
                                          <p:attrName>style.visibility</p:attrName>
                                        </p:attrNameLst>
                                      </p:cBhvr>
                                      <p:to>
                                        <p:strVal val="visible"/>
                                      </p:to>
                                    </p:set>
                                    <p:anim calcmode="lin" valueType="num">
                                      <p:cBhvr additive="base">
                                        <p:cTn id="220" dur="300" fill="hold"/>
                                        <p:tgtEl>
                                          <p:spTgt spid="13332">
                                            <p:txEl>
                                              <p:pRg st="3" end="3"/>
                                            </p:txEl>
                                          </p:spTgt>
                                        </p:tgtEl>
                                        <p:attrNameLst>
                                          <p:attrName>ppt_x</p:attrName>
                                        </p:attrNameLst>
                                      </p:cBhvr>
                                      <p:tavLst>
                                        <p:tav tm="0">
                                          <p:val>
                                            <p:strVal val="0-#ppt_w/2"/>
                                          </p:val>
                                        </p:tav>
                                        <p:tav tm="100000">
                                          <p:val>
                                            <p:strVal val="#ppt_x"/>
                                          </p:val>
                                        </p:tav>
                                      </p:tavLst>
                                    </p:anim>
                                    <p:anim calcmode="lin" valueType="num">
                                      <p:cBhvr additive="base">
                                        <p:cTn id="221" dur="300" fill="hold"/>
                                        <p:tgtEl>
                                          <p:spTgt spid="13332">
                                            <p:txEl>
                                              <p:pRg st="3" end="3"/>
                                            </p:txEl>
                                          </p:spTgt>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218"/>
                                            </p:cond>
                                          </p:stCondLst>
                                          <p:endCondLst>
                                            <p:cond evt="onStopAudio" delay="0">
                                              <p:tgtEl>
                                                <p:sldTgt/>
                                              </p:tgtEl>
                                            </p:cond>
                                          </p:endCondLst>
                                        </p:cTn>
                                        <p:tgtEl>
                                          <p:sndTgt r:embed="rId7" name="BIRD2.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ntr" presetSubtype="0" fill="hold" nodeType="clickEffect">
                                  <p:stCondLst>
                                    <p:cond delay="0"/>
                                  </p:stCondLst>
                                  <p:childTnLst>
                                    <p:set>
                                      <p:cBhvr>
                                        <p:cTn id="225" dur="1" fill="hold">
                                          <p:stCondLst>
                                            <p:cond delay="499"/>
                                          </p:stCondLst>
                                        </p:cTn>
                                        <p:tgtEl>
                                          <p:spTgt spid="13333"/>
                                        </p:tgtEl>
                                        <p:attrNameLst>
                                          <p:attrName>style.visibility</p:attrName>
                                        </p:attrNameLst>
                                      </p:cBhvr>
                                      <p:to>
                                        <p:strVal val="visible"/>
                                      </p:to>
                                    </p:set>
                                  </p:childTnLst>
                                  <p:subTnLst>
                                    <p:audio>
                                      <p:cMediaNode vol="100000">
                                        <p:cTn display="0" masterRel="sameClick">
                                          <p:stCondLst>
                                            <p:cond evt="begin" delay="0">
                                              <p:tn val="224"/>
                                            </p:cond>
                                          </p:stCondLst>
                                          <p:endCondLst>
                                            <p:cond evt="onStopAudio" delay="0">
                                              <p:tgtEl>
                                                <p:sldTgt/>
                                              </p:tgtEl>
                                            </p:cond>
                                          </p:endCondLst>
                                        </p:cTn>
                                        <p:tgtEl>
                                          <p:sndTgt r:embed="rId11" name="Aintd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autoUpdateAnimBg="0"/>
      <p:bldP spid="13314" grpId="0" build="p" autoUpdateAnimBg="0"/>
      <p:bldP spid="13315" grpId="0" build="p" autoUpdateAnimBg="0"/>
      <p:bldP spid="13316" grpId="0" build="p" autoUpdateAnimBg="0"/>
      <p:bldP spid="13317" grpId="0" build="p" autoUpdateAnimBg="0"/>
      <p:bldP spid="13318" grpId="0" build="p" autoUpdateAnimBg="0"/>
      <p:bldP spid="13319" grpId="0" build="p" autoUpdateAnimBg="0"/>
      <p:bldP spid="13320" grpId="0" build="p" autoUpdateAnimBg="0"/>
      <p:bldP spid="13321" grpId="0" build="p" autoUpdateAnimBg="0"/>
      <p:bldP spid="13322" grpId="0" build="p" autoUpdateAnimBg="0"/>
      <p:bldP spid="13323" grpId="0" build="p" autoUpdateAnimBg="0"/>
      <p:bldP spid="13325" grpId="0" animBg="1"/>
      <p:bldP spid="13326" grpId="0" animBg="1"/>
      <p:bldP spid="13327" grpId="0" animBg="1"/>
      <p:bldP spid="13328" grpId="0" animBg="1"/>
      <p:bldP spid="13329" grpId="0" animBg="1"/>
      <p:bldP spid="13331" grpId="0" build="p" autoUpdateAnimBg="0"/>
      <p:bldP spid="13332" grpId="0" build="p" autoUpdateAnimBg="0"/>
    </p:bld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3204</Words>
  <Application>Microsoft Office PowerPoint</Application>
  <PresentationFormat>Bildschirmpräsentation (4:3)</PresentationFormat>
  <Paragraphs>557</Paragraphs>
  <Slides>26</Slides>
  <Notes>1</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7" baseType="lpstr">
      <vt:lpstr>Arial</vt:lpstr>
      <vt:lpstr>+mj-lt</vt:lpstr>
      <vt:lpstr>+mj-ea</vt:lpstr>
      <vt:lpstr>+mj-cs</vt:lpstr>
      <vt:lpstr>+mn-lt</vt:lpstr>
      <vt:lpstr>+mn-ea</vt:lpstr>
      <vt:lpstr>+mn-cs</vt:lpstr>
      <vt:lpstr>Times New Roman</vt:lpstr>
      <vt:lpstr>Symbol</vt:lpstr>
      <vt:lpstr>Fetzen</vt:lpstr>
      <vt:lpstr>ClipArt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Alexander Voigts</dc:creator>
  <cp:lastModifiedBy>Alexander Voigts</cp:lastModifiedBy>
  <cp:revision>40</cp:revision>
  <cp:lastPrinted>1998-02-01T15:48:34Z</cp:lastPrinted>
  <dcterms:created xsi:type="dcterms:W3CDTF">1995-06-17T23:31:02Z</dcterms:created>
  <dcterms:modified xsi:type="dcterms:W3CDTF">2017-10-11T20:08:24Z</dcterms:modified>
</cp:coreProperties>
</file>